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561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641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212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216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108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59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372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55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902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0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62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624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261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46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11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717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78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77F21C2-B6E1-420F-BFAD-C078AD97F3FB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E3CFA5A-44DC-4646-A25D-462E9B106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3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ДЕКОРАТИВНЫЕ ИЗДЕЛИЯ ИЗ ДРЕВЕСИНЫ, ИЗГОТОВЛЕННЫЕ НА ТОКАРНОМ СТАНКЕ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77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1856" y="1173720"/>
            <a:ext cx="9601196" cy="130386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КОЛЬЦО ИЗ ДЕРЕВА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823" y="2824627"/>
            <a:ext cx="6397262" cy="2558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01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ФУЖЕР ИЗ СИБИРСКОГО КЕДРА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253" y="2820964"/>
            <a:ext cx="2956016" cy="295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b="3723"/>
          <a:stretch/>
        </p:blipFill>
        <p:spPr>
          <a:xfrm>
            <a:off x="6672943" y="2819400"/>
            <a:ext cx="3071949" cy="295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553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САМОДЕЛЬНЫЕ ШАХМАТЫ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988" b="3994"/>
          <a:stretch/>
        </p:blipFill>
        <p:spPr>
          <a:xfrm>
            <a:off x="4572500" y="2758914"/>
            <a:ext cx="2836122" cy="219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391" y="2854709"/>
            <a:ext cx="3712303" cy="219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42" y="2758914"/>
            <a:ext cx="3473989" cy="219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026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ВАЗА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21" r="12769" b="2536"/>
          <a:stretch/>
        </p:blipFill>
        <p:spPr>
          <a:xfrm>
            <a:off x="1528394" y="2534057"/>
            <a:ext cx="2516777" cy="32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2743200"/>
            <a:ext cx="238125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829" y="2639007"/>
            <a:ext cx="2547297" cy="3256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756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ШКАТУЛКА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265" b="8058"/>
          <a:stretch/>
        </p:blipFill>
        <p:spPr>
          <a:xfrm>
            <a:off x="1232230" y="3172271"/>
            <a:ext cx="3065419" cy="193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360" t="14373" r="3872" b="5590"/>
          <a:stretch/>
        </p:blipFill>
        <p:spPr>
          <a:xfrm>
            <a:off x="8016694" y="3188607"/>
            <a:ext cx="3091544" cy="2044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6234" b="4336"/>
          <a:stretch/>
        </p:blipFill>
        <p:spPr>
          <a:xfrm>
            <a:off x="4419993" y="2704296"/>
            <a:ext cx="3352013" cy="2873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7536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93" y="926720"/>
            <a:ext cx="2013204" cy="1825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49386" y="2752025"/>
            <a:ext cx="206278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Товары для </a:t>
            </a: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рукоделия</a:t>
            </a:r>
            <a:endParaRPr lang="ru-RU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18672" y="2490415"/>
            <a:ext cx="1715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Игрушки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459422" y="3013635"/>
            <a:ext cx="1366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Посуда</a:t>
            </a:r>
            <a:endParaRPr lang="ru-RU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348" y="857418"/>
            <a:ext cx="2264228" cy="2264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397" y="814599"/>
            <a:ext cx="3120085" cy="179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240197" y="5472115"/>
            <a:ext cx="3615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Предметы интерьера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097" y="3067217"/>
            <a:ext cx="2351315" cy="2351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3462" y="2814786"/>
            <a:ext cx="2296886" cy="229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781007" y="4995061"/>
            <a:ext cx="2229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Товары для 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21983225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89</TotalTime>
  <Words>26</Words>
  <Application>Microsoft Office PowerPoint</Application>
  <PresentationFormat>Широкоэкранный</PresentationFormat>
  <Paragraphs>12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Garamond</vt:lpstr>
      <vt:lpstr>Натуральные материалы</vt:lpstr>
      <vt:lpstr>ДЕКОРАТИВНЫЕ ИЗДЕЛИЯ ИЗ ДРЕВЕСИНЫ, ИЗГОТОВЛЕННЫЕ НА ТОКАРНОМ СТАНКЕ</vt:lpstr>
      <vt:lpstr>КОЛЬЦО ИЗ ДЕРЕВА </vt:lpstr>
      <vt:lpstr> ФУЖЕР ИЗ СИБИРСКОГО КЕДРА </vt:lpstr>
      <vt:lpstr>САМОДЕЛЬНЫЕ ШАХМАТЫ</vt:lpstr>
      <vt:lpstr>ВАЗА</vt:lpstr>
      <vt:lpstr>ШКАТУЛКА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Кольцо из дерева </dc:title>
  <dc:creator>Home</dc:creator>
  <cp:lastModifiedBy>Home</cp:lastModifiedBy>
  <cp:revision>11</cp:revision>
  <dcterms:created xsi:type="dcterms:W3CDTF">2022-10-27T10:56:07Z</dcterms:created>
  <dcterms:modified xsi:type="dcterms:W3CDTF">2024-03-15T07:38:02Z</dcterms:modified>
</cp:coreProperties>
</file>