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84" r:id="rId4"/>
    <p:sldId id="257" r:id="rId5"/>
    <p:sldId id="281" r:id="rId6"/>
    <p:sldId id="280" r:id="rId7"/>
    <p:sldId id="258" r:id="rId8"/>
    <p:sldId id="259" r:id="rId9"/>
    <p:sldId id="286" r:id="rId10"/>
    <p:sldId id="264" r:id="rId11"/>
    <p:sldId id="290" r:id="rId12"/>
    <p:sldId id="291" r:id="rId13"/>
    <p:sldId id="292" r:id="rId14"/>
    <p:sldId id="260" r:id="rId15"/>
    <p:sldId id="293" r:id="rId16"/>
    <p:sldId id="261" r:id="rId17"/>
    <p:sldId id="287" r:id="rId18"/>
    <p:sldId id="289" r:id="rId19"/>
    <p:sldId id="263" r:id="rId20"/>
    <p:sldId id="265" r:id="rId21"/>
    <p:sldId id="266" r:id="rId22"/>
    <p:sldId id="267" r:id="rId23"/>
    <p:sldId id="274" r:id="rId24"/>
    <p:sldId id="275" r:id="rId25"/>
    <p:sldId id="279" r:id="rId26"/>
    <p:sldId id="268" r:id="rId27"/>
    <p:sldId id="269" r:id="rId28"/>
    <p:sldId id="271" r:id="rId29"/>
    <p:sldId id="277" r:id="rId30"/>
    <p:sldId id="270" r:id="rId31"/>
    <p:sldId id="272" r:id="rId32"/>
    <p:sldId id="276" r:id="rId33"/>
    <p:sldId id="294" r:id="rId34"/>
    <p:sldId id="295" r:id="rId35"/>
    <p:sldId id="273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04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06.02.2024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ownloads\&#1048;&#1074;&#1072;&#1085;%20&#1050;&#1086;&#1090;&#1077;&#1083;&#1100;&#1085;&#1080;&#1082;&#1086;&#1074;%20-%20&#1063;&#1077;&#1073;&#1077;&#1088;%20&#1053;&#1099;&#1083;&#1072;&#1096;&#1077;%20(256%20%20kbps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Users\&#1055;&#1086;&#1083;&#1100;&#1079;&#1086;&#1074;&#1072;&#1090;&#1077;&#1083;&#1100;\Downloads\chastushki_16_kupletov.mp3" TargetMode="External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GjtUu9L7cZA&amp;ysclid=lsa6s4cne5431848671" TargetMode="External"/><Relationship Id="rId3" Type="http://schemas.openxmlformats.org/officeDocument/2006/relationships/hyperlink" Target="https://vk.com/kezctranachudec?ysclid=lsa6kxbxqj816779692" TargetMode="External"/><Relationship Id="rId7" Type="http://schemas.openxmlformats.org/officeDocument/2006/relationships/hyperlink" Target="https://www.youtube.com/watch?v=x_rogwLEMqs&amp;ysclid=lsa6p3uccw808793460" TargetMode="External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spbdn.ru/nacionalnye-prazdniki/udmurtskij-prazdnik-gerber/?ysclid=lsa6njqk9n809996308" TargetMode="External"/><Relationship Id="rId5" Type="http://schemas.openxmlformats.org/officeDocument/2006/relationships/hyperlink" Target="https://pozdravih.ru/udmurty-prazdnik-tolsur/?ysclid=lsa6mv2c6j527689771" TargetMode="External"/><Relationship Id="rId4" Type="http://schemas.openxmlformats.org/officeDocument/2006/relationships/hyperlink" Target="https://vk.com/wall-144961270_12452?ysclid=lsa6m68sl2447594823" TargetMode="Externa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https://vplate.ru/images/article/orig/2017/03/udmurtskij-nacionalnyj-kostyum-46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85728"/>
            <a:ext cx="8643998" cy="6286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Иван Котельников - Чебер Нылаше (256  kbps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107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https://s0.showslide.ru/s_slide/d0c63936b79712ffd2c2009c7113d772/6fef6c62-2806-4dad-b879-287e983f913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285720" y="214290"/>
            <a:ext cx="850112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Вой дыр – последний праздник в зимнем сезоне календарного года. Поскольку «вей» (масло) и «дыр» (время), то «вей дыр» означает «масленое время». Март назывался «вой </a:t>
            </a:r>
            <a:r>
              <a:rPr lang="ru-RU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толэзь</a:t>
            </a:r>
            <a:r>
              <a:rPr lang="ru-RU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». Следовательно, у удмуртов, как и у русских, Масленица проводилась в конце февраля – начале марта в течение недели.</a:t>
            </a:r>
            <a:endParaRPr lang="ru-RU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https://almode.ru/uploads/posts/2022-02/1644949040_33-almode-ru-p-savarni-chuvashskii-prazdnik-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428736"/>
            <a:ext cx="5063290" cy="3571876"/>
          </a:xfrm>
          <a:prstGeom prst="rect">
            <a:avLst/>
          </a:prstGeom>
          <a:noFill/>
        </p:spPr>
      </p:pic>
      <p:pic>
        <p:nvPicPr>
          <p:cNvPr id="5" name="Picture 2" descr="Масленица у удмуртов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75627" y="3409957"/>
            <a:ext cx="5168373" cy="344804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62" name="Picture 6" descr="Презентация &quot;Удмуртские народные праздники&quot;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4"/>
            <a:ext cx="9144000" cy="68580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https://cf2.ppt-online.org/files2/slide/w/W7E2rk1QD4hOXlMvZKjgfmRyJHbVUz9B53aCdLPYs/slide-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000108"/>
            <a:ext cx="9144000" cy="5857892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0"/>
            <a:ext cx="9144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Акашка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праздник плуга/первой борозды, начало сева.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– плуг и Яшка – похлебка; ( Обряд направлен на успешное проведение земледельческих работ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s0.showslide.ru/s_slide/4aae/e3e2b423-1494-47d5-830b-ebf458c840eb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https://mendeleevskyi.ru/images/uploads/news/2018/3/2/99ddeb4f2b329119f703b8796e094fda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15466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" name="Picture 2" descr="C:\Users\Пользователь\Downloads\Screenshot_20240125-122227_V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1538" y="1714488"/>
            <a:ext cx="4245066" cy="4905410"/>
          </a:xfrm>
          <a:prstGeom prst="rect">
            <a:avLst/>
          </a:prstGeom>
          <a:noFill/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071538" y="428604"/>
            <a:ext cx="35719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моей семье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«Старый Новый год»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C:\Users\Пользователь\Downloads\Screenshot_20240204-141625_V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555462"/>
            <a:ext cx="3357586" cy="3608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43010" name="Picture 2" descr="C:\Users\Пользователь\Downloads\Screenshot_20240203-151742_V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357166"/>
            <a:ext cx="3786214" cy="5994840"/>
          </a:xfrm>
          <a:prstGeom prst="rect">
            <a:avLst/>
          </a:prstGeom>
          <a:noFill/>
        </p:spPr>
      </p:pic>
      <p:pic>
        <p:nvPicPr>
          <p:cNvPr id="43012" name="Picture 4" descr="C:\Users\Пользователь\Downloads\Screenshot_20240203-151701_V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29124" y="857232"/>
            <a:ext cx="4500594" cy="2471732"/>
          </a:xfrm>
          <a:prstGeom prst="rect">
            <a:avLst/>
          </a:prstGeom>
          <a:noFill/>
        </p:spPr>
      </p:pic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4357686" y="3929066"/>
            <a:ext cx="4143404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800" b="1" dirty="0" smtClean="0">
                <a:solidFill>
                  <a:srgbClr val="00206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тдыхал с родителями вместе на зимних каникулах.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pic>
        <p:nvPicPr>
          <p:cNvPr id="2050" name="Picture 2" descr="C:\Users\Пользователь\Downloads\Screenshot_20240204-141435_VK Messeng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785794"/>
            <a:ext cx="3596209" cy="3929090"/>
          </a:xfrm>
          <a:prstGeom prst="rect">
            <a:avLst/>
          </a:prstGeom>
          <a:noFill/>
        </p:spPr>
      </p:pic>
      <p:pic>
        <p:nvPicPr>
          <p:cNvPr id="2052" name="Picture 4" descr="C:\Users\Пользователь\Downloads\Screenshot_20240204-141421_VK Messenger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57224" y="2643182"/>
            <a:ext cx="3857652" cy="3978285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000100" y="1000108"/>
            <a:ext cx="342902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Кто чистит снег, а кто катается….</a:t>
            </a:r>
            <a:endParaRPr lang="ru-RU" sz="28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https://fs.znanio.ru/d5af0e/d5/86/9278e5754f3586ce8b1e54c2c999cbfb5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8" name="Picture 4" descr="https://fs.znanio.ru/d5af0e/d5/86/9278e5754f3586ce8b1e54c2c999cbfb5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1928794" y="1357298"/>
            <a:ext cx="564360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4400" b="1" dirty="0" smtClean="0">
                <a:solidFill>
                  <a:srgbClr val="7030A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«Обычаи и традиции удмуртов»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8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Информационно – творческий проект</a:t>
            </a:r>
          </a:p>
        </p:txBody>
      </p:sp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4714876" y="5286388"/>
            <a:ext cx="357190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Выполнили: ребята 8 класса</a:t>
            </a:r>
            <a:endParaRPr lang="ru-RU" dirty="0" smtClean="0">
              <a:solidFill>
                <a:srgbClr val="0070C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kumimoji="0" lang="ru-RU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Бывальцева</a:t>
            </a:r>
            <a:r>
              <a:rPr kumimoji="0" lang="ru-RU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cs typeface="Times New Roman" pitchFamily="18" charset="0"/>
              </a:rPr>
              <a:t> Надежда Геннадьевна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504107_62-p-fon-dlya-prezentatsii-po-nemetskomu-yaziku-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357818" y="642918"/>
            <a:ext cx="278608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Мы узнали, что в блюда удмуртов входят: пельмени,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перепечи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табани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джукобылим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,. А еще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кежипог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губинча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8" name="Picture 2" descr="https://multiurok.ru/img/291722/image_5aa55252983f5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928670"/>
            <a:ext cx="4643470" cy="3482603"/>
          </a:xfrm>
          <a:prstGeom prst="rect">
            <a:avLst/>
          </a:prstGeom>
          <a:noFill/>
        </p:spPr>
      </p:pic>
      <p:pic>
        <p:nvPicPr>
          <p:cNvPr id="24580" name="Picture 4" descr="Губинча удмуртское блюдо рецепт с фото пошагово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38270" y="3500438"/>
            <a:ext cx="4796552" cy="31233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504107_62-p-fon-dlya-prezentatsii-po-nemetskomu-yaziku-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571472" y="285727"/>
            <a:ext cx="84296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Семейные блюда: что готовят родители и бабушки</a:t>
            </a:r>
            <a:endParaRPr lang="ru-RU" sz="24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C:\Users\Пользователь\Desktop\На проект\Screenshot_20240122-165050_WhatsApp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188818" y="1474644"/>
            <a:ext cx="5911592" cy="4533891"/>
          </a:xfrm>
          <a:prstGeom prst="rect">
            <a:avLst/>
          </a:prstGeom>
          <a:noFill/>
        </p:spPr>
      </p:pic>
      <p:pic>
        <p:nvPicPr>
          <p:cNvPr id="8197" name="Picture 5" descr="C:\Users\Пользователь\Desktop\На проект\Screenshot_20240119-115836_VK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1195372"/>
            <a:ext cx="3714776" cy="470538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catherineasquithgallery.com/uploads/posts/2021-02/1613504107_62-p-fon-dlya-prezentatsii-po-nemetskomu-yaziku-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193" name="Picture 1" descr="C:\Users\Пользователь\Desktop\На проект\Screenshot_20240122-173628_Telegr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4348" y="857232"/>
            <a:ext cx="3429024" cy="5286412"/>
          </a:xfrm>
          <a:prstGeom prst="rect">
            <a:avLst/>
          </a:prstGeom>
          <a:noFill/>
        </p:spPr>
      </p:pic>
      <p:pic>
        <p:nvPicPr>
          <p:cNvPr id="8194" name="Picture 2" descr="C:\Users\Пользователь\Desktop\На проект\Screenshot_20240122-165041_WhatsApp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00562" y="857232"/>
            <a:ext cx="3919520" cy="5286412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2357422" y="357166"/>
            <a:ext cx="55007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Я сама приготовила блины</a:t>
            </a:r>
            <a:endParaRPr lang="ru-RU" sz="2800" b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catherineasquithgallery.com/uploads/posts/2021-02/1613504107_62-p-fon-dlya-prezentatsii-po-nemetskomu-yaziku-74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169" name="Picture 1" descr="C:\Users\Пользователь\Desktop\На проект\Screenshot_20240121-140007_Telegr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57224" y="500042"/>
            <a:ext cx="5214974" cy="3966010"/>
          </a:xfrm>
          <a:prstGeom prst="rect">
            <a:avLst/>
          </a:prstGeom>
          <a:noFill/>
        </p:spPr>
      </p:pic>
      <p:pic>
        <p:nvPicPr>
          <p:cNvPr id="4" name="Picture 3" descr="C:\Users\Пользователь\Desktop\На проект\Screenshot_20240116-235641_V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57686" y="3429000"/>
            <a:ext cx="4357718" cy="3214686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571472" y="4643447"/>
            <a:ext cx="357190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Бабушка испекла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перепечи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приготовилала</a:t>
            </a:r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джукобылим</a:t>
            </a:r>
            <a:endParaRPr lang="ru-RU" sz="2400" b="1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28"/>
            <a:ext cx="9144000" cy="6869927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2714612" y="214290"/>
            <a:ext cx="6429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Сами лепили пластилиновые 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перепечи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пирожки, </a:t>
            </a:r>
            <a:r>
              <a:rPr lang="ru-RU" sz="24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табани</a:t>
            </a:r>
            <a:r>
              <a:rPr lang="ru-RU" sz="24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пельмени….. </a:t>
            </a:r>
            <a:endParaRPr lang="ru-RU" sz="24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5" name="Picture 5" descr="C:\Users\Пользователь\Desktop\На проект\20231205_181736.jpg"/>
          <p:cNvPicPr preferRelativeResize="0">
            <a:picLocks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 rot="5400000">
            <a:off x="178563" y="1964521"/>
            <a:ext cx="5072098" cy="3857652"/>
          </a:xfrm>
          <a:prstGeom prst="rect">
            <a:avLst/>
          </a:prstGeom>
          <a:noFill/>
        </p:spPr>
      </p:pic>
      <p:pic>
        <p:nvPicPr>
          <p:cNvPr id="10247" name="Picture 7" descr="C:\Users\Пользователь\Desktop\На проект\20231205_193340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 rot="5400000">
            <a:off x="4250529" y="1750207"/>
            <a:ext cx="5214973" cy="385765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1927"/>
            <a:ext cx="9144000" cy="686992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 flipH="1">
            <a:off x="1357290" y="952954"/>
            <a:ext cx="292895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Рисовали</a:t>
            </a:r>
            <a:endParaRPr lang="ru-RU" sz="28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869" name="Picture 5" descr="C:\Users\Пользователь\Desktop\На проект\20240123_1044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2000240"/>
            <a:ext cx="4523240" cy="3392430"/>
          </a:xfrm>
          <a:prstGeom prst="rect">
            <a:avLst/>
          </a:prstGeom>
          <a:noFill/>
        </p:spPr>
      </p:pic>
      <p:pic>
        <p:nvPicPr>
          <p:cNvPr id="9217" name="Picture 1" descr="C:\Users\Пользователь\Desktop\На проект\20240123_10441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05377" y="357166"/>
            <a:ext cx="3928706" cy="2946529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На проект\20240123_10442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00438"/>
            <a:ext cx="3929090" cy="29468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</p:spPr>
      </p:pic>
      <p:sp>
        <p:nvSpPr>
          <p:cNvPr id="4097" name="Rectangle 1"/>
          <p:cNvSpPr>
            <a:spLocks noChangeArrowheads="1"/>
          </p:cNvSpPr>
          <p:nvPr/>
        </p:nvSpPr>
        <p:spPr bwMode="auto">
          <a:xfrm>
            <a:off x="3357554" y="214290"/>
            <a:ext cx="5786446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Устное народное творче</a:t>
            </a:r>
            <a:r>
              <a:rPr kumimoji="0" lang="ru-RU" sz="28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ство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Пользователь\Desktop\На проект\20240116_18155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85852" y="1000108"/>
            <a:ext cx="7643834" cy="561655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</p:spPr>
      </p:pic>
      <p:pic>
        <p:nvPicPr>
          <p:cNvPr id="2" name="Рисунок 1" descr="https://sun9-52.userapi.com/impg/go_jTQNillxYGbvRhGDKmN1cXcV-Bwq7fwd0-A/0-rBUciBUks.jpg?size=960x720&amp;quality=96&amp;sign=802cef1fece14f3ab48307e3d4e128b5&amp;c_uniq_tag=ZOhq9OhplmYiadYDgJM9fnzYJOMI71yXlPsOb87ag6k&amp;type=album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488" y="857232"/>
            <a:ext cx="6143700" cy="428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3" name="Rectangle 1"/>
          <p:cNvSpPr>
            <a:spLocks noChangeArrowheads="1"/>
          </p:cNvSpPr>
          <p:nvPr/>
        </p:nvSpPr>
        <p:spPr bwMode="auto">
          <a:xfrm>
            <a:off x="0" y="5143512"/>
            <a:ext cx="91440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Пословицы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Азьтэм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азьтэмлэсь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азьло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вордӥське.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Азьтэм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висёнлэсь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 урод.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Азьтэм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киос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муртлэсь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ужамзэ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ярато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Азьтэмлэн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0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дэремез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 висе.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714744" y="0"/>
            <a:ext cx="5429256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узнали, что главный герой удмуртских сказок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Лопшо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kumimoji="0" lang="ru-RU" sz="2000" b="1" i="0" u="none" strike="noStrike" cap="none" normalizeH="0" baseline="0" dirty="0" err="1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Педунь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6" name="Picture 4" descr="https://mcb-sarapul.udm.muzkult.ru/media/2020/02/04/1250099705/y_vpy_v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4282" y="1857364"/>
            <a:ext cx="2428860" cy="31952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1928794" y="0"/>
            <a:ext cx="514353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Сами поем и танцуем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727" name="AutoShape 7" descr="C:\Users\Пользователь\AppData\Local\Temp\57119ae0-5f45-4e49-848b-b57482ae4af2_Attachments_nadezdabyvalceva094@gmail.com_2024-01-11_06-12-23.zip.af2\20231026_15374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29" name="AutoShape 9" descr="C:\Users\Пользователь\AppData\Local\Temp\57119ae0-5f45-4e49-848b-b57482ae4af2_Attachments_nadezdabyvalceva094@gmail.com_2024-01-11_06-12-23.zip.af2\20231026_15374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1" name="AutoShape 11" descr="C:\Users\Пользователь\AppData\Local\Temp\57119ae0-5f45-4e49-848b-b57482ae4af2_Attachments_nadezdabyvalceva094@gmail.com_2024-01-11_06-12-23.zip.af2\20231026_15374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0733" name="AutoShape 13" descr="C:\Users\Пользователь\AppData\Local\Temp\2879f5ff-34fc-4e3e-9c01-3f05e4e3e9e1_Attachments_nadezdabyvalceva094@gmail.com_2024-01-11_06-12-23.zip.9e1\20231123_155135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3" name="Picture 1" descr="C:\Users\Пользователь\Desktop\На проект\20231123_155051.jpg"/>
          <p:cNvPicPr preferRelativeResize="0">
            <a:picLocks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85720" y="571480"/>
            <a:ext cx="8643998" cy="6012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</p:spPr>
      </p:pic>
      <p:pic>
        <p:nvPicPr>
          <p:cNvPr id="4097" name="Picture 1" descr="C:\Users\Пользователь\Desktop\На проект\20231026_1537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5400000">
            <a:off x="4269762" y="1373784"/>
            <a:ext cx="5429288" cy="3967557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142976" y="1071546"/>
            <a:ext cx="37147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день матери спели песню «</a:t>
            </a:r>
            <a:r>
              <a:rPr lang="ru-RU" sz="2000" b="1" dirty="0" err="1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Мемие</a:t>
            </a:r>
            <a:r>
              <a:rPr lang="ru-RU" sz="20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». На День народного Единства показали дефиле удмуртских костюмов.</a:t>
            </a:r>
          </a:p>
        </p:txBody>
      </p:sp>
      <p:pic>
        <p:nvPicPr>
          <p:cNvPr id="7170" name="Picture 2" descr="C:\Users\Пользователь\Desktop\На проект\20231123_14411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8868"/>
            <a:ext cx="4859240" cy="36444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928662" y="214290"/>
            <a:ext cx="742955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Актуальность выбранной темы.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На день народного единства мы с ребятами рассказывали о южных и северных удмуртах, о их стиле в одежде. Нам захотелось узнать, как же жили раньше удмурты, как одевались, чем питались. Мы искали информацию в интернете, смотрели видеоролики и презентации. </a:t>
            </a:r>
          </a:p>
          <a:p>
            <a:pPr algn="ctr"/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Пользователь\Desktop\На проект\20231026_1535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14479" y="2285992"/>
            <a:ext cx="5810291" cy="43577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1927"/>
            <a:ext cx="9144000" cy="686992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3214678" y="214290"/>
            <a:ext cx="56436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Частушки наших бабушек</a:t>
            </a:r>
            <a:endParaRPr lang="ru-RU" sz="2400" b="1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928662" y="928670"/>
            <a:ext cx="3143272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dirty="0" smtClean="0">
                <a:solidFill>
                  <a:srgbClr val="0070C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Моне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мемие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шедтем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бакчаин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кыед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улын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Курэг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чабьяса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подтем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 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Соин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кылыктем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лукем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286380" y="928670"/>
            <a:ext cx="30718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Тодьы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весе,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тодьы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весе,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Тодьы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весе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кожы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кадь.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Тодьы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весе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кожы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кадь но,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Яратонэ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кадь.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785786" y="2828836"/>
            <a:ext cx="321471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Тодьы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носки ,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сьод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галоша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Кинлэн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пыдаз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уз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кельшы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Милям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таче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мылмы-кыдмы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Кинлэн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сюлмаз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уз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кельшы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7224" y="4500570"/>
            <a:ext cx="31432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Эктыны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мон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потисько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Бурзэ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пыдме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лёгисько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Сизьымзэ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яратисько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но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Огез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понна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бордисько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000628" y="4643446"/>
            <a:ext cx="34290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Экто али, экто али,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Эктэмъёсы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туж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потэ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люкаськем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калыкъёсын</a:t>
            </a:r>
            <a:endParaRPr lang="ru-RU" sz="2000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Тодматскеме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туж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потэ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57752" y="2828836"/>
            <a:ext cx="364333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Учке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али,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учке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али,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Кыче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чебер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эктиськом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Вуын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уясь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вож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бака кадь,</a:t>
            </a:r>
          </a:p>
          <a:p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Пыдъёсмес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ми </a:t>
            </a:r>
            <a:r>
              <a:rPr lang="ru-RU" sz="2000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кыскаськом</a:t>
            </a:r>
            <a:r>
              <a:rPr lang="ru-RU" sz="20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ru-RU" sz="2000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chastushki_16_kupletov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7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</p:spPr>
      </p:pic>
      <p:sp>
        <p:nvSpPr>
          <p:cNvPr id="29697" name="Rectangle 1"/>
          <p:cNvSpPr>
            <a:spLocks noChangeArrowheads="1"/>
          </p:cNvSpPr>
          <p:nvPr/>
        </p:nvSpPr>
        <p:spPr bwMode="auto">
          <a:xfrm>
            <a:off x="3214678" y="214290"/>
            <a:ext cx="578647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70C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Вещи с удмуртским орнаментом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0070C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2" name="Picture 4" descr="http://metelica-online.ru/wp-content/uploads/2017/12/ShemiGolf1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000240"/>
            <a:ext cx="4786346" cy="3600874"/>
          </a:xfrm>
          <a:prstGeom prst="rect">
            <a:avLst/>
          </a:prstGeom>
          <a:noFill/>
        </p:spPr>
      </p:pic>
      <p:pic>
        <p:nvPicPr>
          <p:cNvPr id="2054" name="Picture 6" descr="https://cs5.livemaster.ru/storage/5b/9a/adde592cfecbfb96f6757b01782t--aksessuary-varezhki-s-ornamento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4512468" y="1702582"/>
            <a:ext cx="5048285" cy="378621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</p:spPr>
      </p:pic>
      <p:pic>
        <p:nvPicPr>
          <p:cNvPr id="2" name="Picture 2" descr="https://pp.userapi.com/c638630/v638630413/6763d/vKENxw4Ykx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928934"/>
            <a:ext cx="5143536" cy="3427685"/>
          </a:xfrm>
          <a:prstGeom prst="rect">
            <a:avLst/>
          </a:prstGeom>
          <a:noFill/>
        </p:spPr>
      </p:pic>
      <p:pic>
        <p:nvPicPr>
          <p:cNvPr id="36866" name="Picture 2" descr="https://i.pinimg.com/736x/06/d7/9f/06d79faa18967c54411f04cfad8281f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285728"/>
            <a:ext cx="4198672" cy="377180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1928794" y="1428737"/>
            <a:ext cx="6072230" cy="29585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Полученные знания пригодятся на географии, </a:t>
            </a:r>
          </a:p>
          <a:p>
            <a:pPr algn="ctr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rgbClr val="7030A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 чтении, на русском языке, на истории и в жизни. </a:t>
            </a:r>
            <a:endParaRPr lang="ru-RU" sz="3200" b="1" dirty="0" smtClean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fs.znanio.ru/d5af0e/fc/20/4bee10120a96846dd29db3e39a4200f0db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9927"/>
          </a:xfrm>
          <a:prstGeom prst="rect">
            <a:avLst/>
          </a:prstGeom>
          <a:noFill/>
        </p:spPr>
      </p:pic>
      <p:sp>
        <p:nvSpPr>
          <p:cNvPr id="48129" name="Rectangle 1"/>
          <p:cNvSpPr>
            <a:spLocks noChangeArrowheads="1"/>
          </p:cNvSpPr>
          <p:nvPr/>
        </p:nvSpPr>
        <p:spPr bwMode="auto">
          <a:xfrm>
            <a:off x="0" y="1214422"/>
            <a:ext cx="914400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Интернет – ресурсы: 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3"/>
              </a:rPr>
              <a:t>https://vk.com/kezctranachudec?ysclid=lsa6kxbxqj816779692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4"/>
              </a:rPr>
              <a:t>https://vk.com/wall-144961270_12452?ysclid=lsa6m68sl2447594823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5"/>
              </a:rPr>
              <a:t>https://pozdravih.ru/udmurty-prazdnik-tolsur/?ysclid=lsa6mv2c6j527689771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6"/>
              </a:rPr>
              <a:t>http://spbdn.ru/nacionalnye-prazdniki/udmurtskij-prazdnik-gerber/?ysclid=lsa6njqk9n809996308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7"/>
              </a:rPr>
              <a:t>https://www.youtube.com/watch?v=x_rogwLEMqs&amp;ysclid=lsa6p3uccw808793460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Видео «Удмуртская кухня»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  <a:hlinkClick r:id="rId8"/>
              </a:rPr>
              <a:t>https://www.youtube.com/watch?v=GjtUu9L7cZA&amp;ysclid=lsa6s4cne5431848671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333333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«Одежда удмуртов»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kartinki.pics/uploads/posts/2021-01/1610891551_24-p-chuvashskii-fon-dlya-prezentatsii-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144000" cy="63579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2" name="Прямоугольник 1"/>
          <p:cNvSpPr/>
          <p:nvPr/>
        </p:nvSpPr>
        <p:spPr>
          <a:xfrm>
            <a:off x="928662" y="285728"/>
            <a:ext cx="7358114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Хотим больше узнать о родном крае, об удмуртских традициях. </a:t>
            </a:r>
          </a:p>
          <a:p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Задачи: 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1.Познакомиться с достопримечательностями малой родины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2.Иметь представление о национальных праздниках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3.Познакомиться с удмуртскими блюдами</a:t>
            </a:r>
          </a:p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4.Устным народным творчеством удмуртов.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               5..Посетить библиотеку и краеведческий музей.</a:t>
            </a:r>
            <a:r>
              <a:rPr lang="ru-RU" sz="1600" b="1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b="1" dirty="0" smtClean="0">
              <a:solidFill>
                <a:srgbClr val="2F2F2F"/>
              </a:solidFill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Объект исследования: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Национальные праздники и удмуртские блюда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Гипотеза:</a:t>
            </a:r>
            <a:endParaRPr lang="ru-RU" sz="1600" b="1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Предположим, мы изучим удмуртские блюда и праздники, то научимся понимать своих бабушек. Почему они готовят такую еду.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Проблема: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</a:t>
            </a: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Незнание  традиций удмуртов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Продукт проекта</a:t>
            </a:r>
            <a:r>
              <a:rPr lang="ru-RU" sz="1600" dirty="0" smtClean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: Частушки.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Для того, чтобы решить проблему, нам нужно ответить на ряд вопросов: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1.</a:t>
            </a:r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 1.Сфотографировать достопримечательность своего села или деревни.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b="1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</a:t>
            </a:r>
            <a:r>
              <a:rPr lang="ru-RU" sz="1600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Узнать, какие праздники есть у удмуртов</a:t>
            </a:r>
            <a:r>
              <a:rPr lang="ru-RU" sz="1600" b="1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.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Как в семье вместе проводим время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4.Познакомиться с удмуртскими блюдами.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5.Слепить их и нарисовать.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6.Почитать сказки удмуртские, пословицы и поговорки.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7.Узнать частушки у педагогов, бабушек и родителей.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8.Самим </a:t>
            </a:r>
            <a:r>
              <a:rPr lang="ru-RU" sz="160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спеть удмуртские </a:t>
            </a: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частушки.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6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9.</a:t>
            </a:r>
            <a:r>
              <a:rPr lang="ru-RU" sz="1600" dirty="0" smtClean="0">
                <a:solidFill>
                  <a:srgbClr val="2F2F2F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Сходить в музей.</a:t>
            </a:r>
            <a:endParaRPr lang="ru-RU" sz="1600" dirty="0" smtClean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4578" name="Picture 2" descr="C:\Users\Пользователь\Downloads\Screenshot_20240126-143030_V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794" y="785794"/>
            <a:ext cx="5613064" cy="2869724"/>
          </a:xfrm>
          <a:prstGeom prst="rect">
            <a:avLst/>
          </a:prstGeom>
          <a:noFill/>
        </p:spPr>
      </p:pic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500034" y="214290"/>
            <a:ext cx="814393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Достопримечательности </a:t>
            </a:r>
            <a:r>
              <a:rPr lang="ru-RU" sz="2800" dirty="0" smtClean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малой Родины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6626" name="Picture 2" descr="https://avatars.dzeninfra.ru/get-zen_doc/5240577/pub_60ef22875e00b95035e567f9_60ef35269e83742f0d84a48b/scale_120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4876" y="3804025"/>
            <a:ext cx="4071967" cy="3053975"/>
          </a:xfrm>
          <a:prstGeom prst="rect">
            <a:avLst/>
          </a:prstGeom>
          <a:noFill/>
        </p:spPr>
      </p:pic>
      <p:pic>
        <p:nvPicPr>
          <p:cNvPr id="26628" name="Picture 4" descr="https://cdn.culture.ru/images/f0a2289e-d32a-523c-887f-8ab60878ec7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4282" y="3786190"/>
            <a:ext cx="4286249" cy="30718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2530" name="Picture 2" descr="C:\Users\Пользователь\Downloads\Screenshot_20240126-143023_VK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7752" y="500042"/>
            <a:ext cx="4060172" cy="4622032"/>
          </a:xfrm>
          <a:prstGeom prst="rect">
            <a:avLst/>
          </a:prstGeom>
          <a:noFill/>
        </p:spPr>
      </p:pic>
      <p:pic>
        <p:nvPicPr>
          <p:cNvPr id="5" name="Picture 3" descr="C:\Users\Пользователь\Desktop\На проект\Screenshot_20240115-223844_VK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4348" y="1857364"/>
            <a:ext cx="3786214" cy="479587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00100" y="857232"/>
            <a:ext cx="342902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Кезу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есть памятник Юдину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429256" y="5429264"/>
            <a:ext cx="31432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Парк «Юбилейный»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21505" name="Picture 1" descr="C:\Users\Пользователь\Downloads\Screenshot_20240125-124838_VK Messenger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0100" y="1357298"/>
            <a:ext cx="7215238" cy="471490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571604" y="357166"/>
            <a:ext cx="664373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В Верх – </a:t>
            </a:r>
            <a:r>
              <a:rPr lang="ru-RU" sz="2400" b="1" dirty="0" err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Сыге</a:t>
            </a:r>
            <a:r>
              <a:rPr lang="ru-RU" sz="2400" b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стоит замечательная купель</a:t>
            </a:r>
            <a:endParaRPr lang="ru-RU" sz="2400" b="1" dirty="0">
              <a:solidFill>
                <a:srgbClr val="7030A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kartinki.pics/uploads/posts/2021-01/1610931841_14-p-chuvashskii-fon-2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pic>
        <p:nvPicPr>
          <p:cNvPr id="1026" name="Picture 2" descr="C:\Users\Пользователь\Desktop\На проект\Screenshot_20240121-135948_Telegram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6314" y="428604"/>
            <a:ext cx="3862015" cy="5031654"/>
          </a:xfrm>
          <a:prstGeom prst="rect">
            <a:avLst/>
          </a:prstGeom>
          <a:noFill/>
        </p:spPr>
      </p:pic>
      <p:pic>
        <p:nvPicPr>
          <p:cNvPr id="5" name="Picture 2" descr="C:\Users\Пользователь\Desktop\На проект\Screenshot_20240121-135908_Telegram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10" y="1071546"/>
            <a:ext cx="3980921" cy="5446123"/>
          </a:xfrm>
          <a:prstGeom prst="rect">
            <a:avLst/>
          </a:prstGeom>
          <a:noFill/>
        </p:spPr>
      </p:pic>
      <p:sp>
        <p:nvSpPr>
          <p:cNvPr id="22529" name="Rectangle 1"/>
          <p:cNvSpPr>
            <a:spLocks noChangeArrowheads="1"/>
          </p:cNvSpPr>
          <p:nvPr/>
        </p:nvSpPr>
        <p:spPr bwMode="auto">
          <a:xfrm>
            <a:off x="857224" y="357166"/>
            <a:ext cx="342902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Нылаш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но </a:t>
            </a:r>
            <a:r>
              <a:rPr kumimoji="0" lang="ru-RU" sz="2400" b="1" i="0" u="none" strike="noStrike" cap="none" normalizeH="0" baseline="0" dirty="0" err="1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пиосмурт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5143504" y="5572140"/>
            <a:ext cx="3143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«Избушка на курьих ножках»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https://sun9-44.userapi.com/impf/c852320/v852320880/108025/VTuyDBFAT3k.jpg?size=604x403&amp;quality=96&amp;sign=1c6a1de509c3f7cf58198e227d055cec&amp;c_uniq_tag=4xFdVoRCdxaos-RfSQ3IHrc4DiQi5AgS6umD7B_QVpY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714356"/>
            <a:ext cx="9207841" cy="6143644"/>
          </a:xfrm>
          <a:prstGeom prst="rect">
            <a:avLst/>
          </a:prstGeom>
          <a:noFill/>
        </p:spPr>
      </p:pic>
      <p:sp>
        <p:nvSpPr>
          <p:cNvPr id="41987" name="Rectangle 3"/>
          <p:cNvSpPr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 селе Полом есть памятник Александру </a:t>
            </a:r>
            <a:r>
              <a:rPr kumimoji="0" lang="en-US" sz="2400" b="1" i="0" u="none" strike="noStrike" cap="none" normalizeH="0" baseline="0" dirty="0" smtClean="0">
                <a:ln>
                  <a:noFill/>
                </a:ln>
                <a:solidFill>
                  <a:srgbClr val="7030A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II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7030A0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1081</TotalTime>
  <Words>503</Words>
  <PresentationFormat>Экран (4:3)</PresentationFormat>
  <Paragraphs>96</Paragraphs>
  <Slides>35</Slides>
  <Notes>0</Notes>
  <HiddenSlides>0</HiddenSlides>
  <MMClips>2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184</cp:revision>
  <dcterms:created xsi:type="dcterms:W3CDTF">2024-01-05T08:37:17Z</dcterms:created>
  <dcterms:modified xsi:type="dcterms:W3CDTF">2024-02-06T10:33:25Z</dcterms:modified>
</cp:coreProperties>
</file>