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4" r:id="rId9"/>
    <p:sldId id="268" r:id="rId10"/>
    <p:sldId id="262"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6A9F6-FDDF-4706-A191-2F0275438FF6}" type="doc">
      <dgm:prSet loTypeId="urn:microsoft.com/office/officeart/2005/8/layout/radial5" loCatId="cycle" qsTypeId="urn:microsoft.com/office/officeart/2005/8/quickstyle/simple1" qsCatId="simple" csTypeId="urn:microsoft.com/office/officeart/2005/8/colors/colorful4" csCatId="colorful" phldr="1"/>
      <dgm:spPr>
        <a:scene3d>
          <a:camera prst="orthographicFront">
            <a:rot lat="0" lon="0" rev="0"/>
          </a:camera>
          <a:lightRig rig="threePt" dir="t"/>
        </a:scene3d>
      </dgm:spPr>
      <dgm:t>
        <a:bodyPr/>
        <a:lstStyle/>
        <a:p>
          <a:endParaRPr lang="ru-RU"/>
        </a:p>
      </dgm:t>
    </dgm:pt>
    <dgm:pt modelId="{7BDF8C62-45C2-46D7-B68F-B128BD3EFC9A}">
      <dgm:prSet phldrT="[Текст]" custT="1"/>
      <dgm:spPr/>
      <dgm:t>
        <a:bodyPr/>
        <a:lstStyle/>
        <a:p>
          <a:pPr algn="r"/>
          <a:r>
            <a:rPr lang="ru-RU" sz="2000" b="1" dirty="0">
              <a:solidFill>
                <a:schemeClr val="tx1"/>
              </a:solidFill>
            </a:rPr>
            <a:t>Ребёнок </a:t>
          </a:r>
        </a:p>
      </dgm:t>
    </dgm:pt>
    <dgm:pt modelId="{6D177C43-B580-417F-8081-1DFDDBCCA840}" type="parTrans" cxnId="{600544BF-D320-4289-B66B-0848E8235EF3}">
      <dgm:prSet/>
      <dgm:spPr/>
      <dgm:t>
        <a:bodyPr/>
        <a:lstStyle/>
        <a:p>
          <a:endParaRPr lang="ru-RU"/>
        </a:p>
      </dgm:t>
    </dgm:pt>
    <dgm:pt modelId="{D9749BC0-90E1-470D-9F76-498D7A627BAC}" type="sibTrans" cxnId="{600544BF-D320-4289-B66B-0848E8235EF3}">
      <dgm:prSet/>
      <dgm:spPr/>
      <dgm:t>
        <a:bodyPr/>
        <a:lstStyle/>
        <a:p>
          <a:endParaRPr lang="ru-RU"/>
        </a:p>
      </dgm:t>
    </dgm:pt>
    <dgm:pt modelId="{81B1E643-8F07-43CC-9489-E0DF70CF5C1D}">
      <dgm:prSet phldrT="[Текст]" custT="1"/>
      <dgm:spPr/>
      <dgm:t>
        <a:bodyPr/>
        <a:lstStyle/>
        <a:p>
          <a:pPr algn="r"/>
          <a:r>
            <a:rPr lang="ru-RU" sz="1100" b="1" dirty="0">
              <a:solidFill>
                <a:schemeClr val="tx1"/>
              </a:solidFill>
            </a:rPr>
            <a:t>  </a:t>
          </a:r>
        </a:p>
        <a:p>
          <a:pPr algn="r"/>
          <a:endParaRPr lang="ru-RU" sz="1100" b="1" dirty="0">
            <a:solidFill>
              <a:schemeClr val="tx1"/>
            </a:solidFill>
          </a:endParaRPr>
        </a:p>
        <a:p>
          <a:pPr algn="r"/>
          <a:endParaRPr lang="ru-RU" sz="1100" b="1" dirty="0">
            <a:solidFill>
              <a:schemeClr val="tx1"/>
            </a:solidFill>
          </a:endParaRPr>
        </a:p>
        <a:p>
          <a:pPr algn="ctr"/>
          <a:endParaRPr lang="ru-RU" sz="1100" b="1" dirty="0">
            <a:solidFill>
              <a:schemeClr val="tx1"/>
            </a:solidFill>
          </a:endParaRPr>
        </a:p>
        <a:p>
          <a:pPr algn="ctr"/>
          <a:r>
            <a:rPr lang="ru-RU" sz="1600" b="1" dirty="0">
              <a:solidFill>
                <a:schemeClr val="tx1"/>
              </a:solidFill>
            </a:rPr>
            <a:t>Воспитатель</a:t>
          </a:r>
        </a:p>
      </dgm:t>
    </dgm:pt>
    <dgm:pt modelId="{8DFE31A2-2D9F-47B8-8242-9CC0EE8FFA8E}" type="parTrans" cxnId="{5DC84846-EB33-425D-893A-1B51C3163149}">
      <dgm:prSet/>
      <dgm:spPr/>
      <dgm:t>
        <a:bodyPr/>
        <a:lstStyle/>
        <a:p>
          <a:endParaRPr lang="ru-RU"/>
        </a:p>
      </dgm:t>
    </dgm:pt>
    <dgm:pt modelId="{0418DA67-DCB1-414B-803E-27747D73BA53}" type="sibTrans" cxnId="{5DC84846-EB33-425D-893A-1B51C3163149}">
      <dgm:prSet/>
      <dgm:spPr/>
      <dgm:t>
        <a:bodyPr/>
        <a:lstStyle/>
        <a:p>
          <a:endParaRPr lang="ru-RU"/>
        </a:p>
      </dgm:t>
    </dgm:pt>
    <dgm:pt modelId="{94A5F12F-0989-4DA0-B828-EBC4CEFAF719}">
      <dgm:prSet phldrT="[Текст]"/>
      <dgm:spPr/>
      <dgm:t>
        <a:bodyPr/>
        <a:lstStyle/>
        <a:p>
          <a:endParaRPr lang="ru-RU" b="1" dirty="0">
            <a:solidFill>
              <a:schemeClr val="tx1"/>
            </a:solidFill>
          </a:endParaRPr>
        </a:p>
        <a:p>
          <a:endParaRPr lang="ru-RU" b="1" dirty="0">
            <a:solidFill>
              <a:schemeClr val="tx1"/>
            </a:solidFill>
          </a:endParaRPr>
        </a:p>
        <a:p>
          <a:r>
            <a:rPr lang="ru-RU" b="1" dirty="0">
              <a:solidFill>
                <a:schemeClr val="tx1"/>
              </a:solidFill>
            </a:rPr>
            <a:t>Музыкальный руководитель</a:t>
          </a:r>
        </a:p>
      </dgm:t>
    </dgm:pt>
    <dgm:pt modelId="{F53B4400-5A84-4279-ACEB-594AB5E4D76D}" type="parTrans" cxnId="{21296C66-9083-43FA-9673-3D093200CC0F}">
      <dgm:prSet/>
      <dgm:spPr/>
      <dgm:t>
        <a:bodyPr/>
        <a:lstStyle/>
        <a:p>
          <a:endParaRPr lang="ru-RU"/>
        </a:p>
      </dgm:t>
    </dgm:pt>
    <dgm:pt modelId="{F93C1EF8-2780-44FD-80CB-4BA30AD3DF3C}" type="sibTrans" cxnId="{21296C66-9083-43FA-9673-3D093200CC0F}">
      <dgm:prSet/>
      <dgm:spPr/>
      <dgm:t>
        <a:bodyPr/>
        <a:lstStyle/>
        <a:p>
          <a:endParaRPr lang="ru-RU"/>
        </a:p>
      </dgm:t>
    </dgm:pt>
    <dgm:pt modelId="{1A742D41-CF7E-4622-A811-DB4160C63E96}">
      <dgm:prSet phldrT="[Текст]" custT="1"/>
      <dgm:spPr/>
      <dgm:t>
        <a:bodyPr/>
        <a:lstStyle/>
        <a:p>
          <a:endParaRPr lang="ru-RU" sz="1000" b="1" dirty="0">
            <a:solidFill>
              <a:schemeClr val="tx1"/>
            </a:solidFill>
          </a:endParaRPr>
        </a:p>
        <a:p>
          <a:endParaRPr lang="ru-RU" sz="1000" b="1" dirty="0">
            <a:solidFill>
              <a:schemeClr val="tx1"/>
            </a:solidFill>
          </a:endParaRPr>
        </a:p>
        <a:p>
          <a:endParaRPr lang="ru-RU" sz="1000" b="1" dirty="0">
            <a:solidFill>
              <a:schemeClr val="tx1"/>
            </a:solidFill>
          </a:endParaRPr>
        </a:p>
        <a:p>
          <a:endParaRPr lang="ru-RU" sz="1000" b="1" dirty="0">
            <a:solidFill>
              <a:schemeClr val="tx1"/>
            </a:solidFill>
          </a:endParaRPr>
        </a:p>
        <a:p>
          <a:r>
            <a:rPr lang="ru-RU" sz="1600" b="1" dirty="0">
              <a:solidFill>
                <a:schemeClr val="tx1"/>
              </a:solidFill>
            </a:rPr>
            <a:t>Педагог –</a:t>
          </a:r>
        </a:p>
        <a:p>
          <a:r>
            <a:rPr lang="ru-RU" sz="1600" b="1" dirty="0">
              <a:solidFill>
                <a:schemeClr val="tx1"/>
              </a:solidFill>
            </a:rPr>
            <a:t>психолог</a:t>
          </a:r>
        </a:p>
      </dgm:t>
    </dgm:pt>
    <dgm:pt modelId="{7DF48557-C41D-44C8-875E-704F67E656C0}" type="parTrans" cxnId="{D7245ADB-5AE1-400A-95F9-FB9E041C5149}">
      <dgm:prSet/>
      <dgm:spPr/>
      <dgm:t>
        <a:bodyPr/>
        <a:lstStyle/>
        <a:p>
          <a:endParaRPr lang="ru-RU"/>
        </a:p>
      </dgm:t>
    </dgm:pt>
    <dgm:pt modelId="{DFD2F212-A2F0-4FBC-B2E7-118A4E91DB81}" type="sibTrans" cxnId="{D7245ADB-5AE1-400A-95F9-FB9E041C5149}">
      <dgm:prSet/>
      <dgm:spPr/>
      <dgm:t>
        <a:bodyPr/>
        <a:lstStyle/>
        <a:p>
          <a:endParaRPr lang="ru-RU"/>
        </a:p>
      </dgm:t>
    </dgm:pt>
    <dgm:pt modelId="{BBD3DAAF-8CC1-48B4-AAAE-7CE3EF131684}">
      <dgm:prSet phldrT="[Текст]"/>
      <dgm:spPr/>
      <dgm:t>
        <a:bodyPr/>
        <a:lstStyle/>
        <a:p>
          <a:endParaRPr lang="ru-RU" b="1" dirty="0">
            <a:solidFill>
              <a:schemeClr val="tx1"/>
            </a:solidFill>
          </a:endParaRPr>
        </a:p>
        <a:p>
          <a:endParaRPr lang="ru-RU" b="1" dirty="0">
            <a:solidFill>
              <a:schemeClr val="tx1"/>
            </a:solidFill>
          </a:endParaRPr>
        </a:p>
        <a:p>
          <a:r>
            <a:rPr lang="ru-RU" b="1" dirty="0">
              <a:solidFill>
                <a:schemeClr val="tx1"/>
              </a:solidFill>
            </a:rPr>
            <a:t>Учитель –</a:t>
          </a:r>
        </a:p>
        <a:p>
          <a:r>
            <a:rPr lang="ru-RU" b="1" dirty="0">
              <a:solidFill>
                <a:schemeClr val="tx1"/>
              </a:solidFill>
            </a:rPr>
            <a:t>дефектолог</a:t>
          </a:r>
        </a:p>
      </dgm:t>
    </dgm:pt>
    <dgm:pt modelId="{1C945B27-D8E4-49D4-A610-D953B0376C82}" type="parTrans" cxnId="{956C0F26-1799-45F0-8F26-BA8D7256995F}">
      <dgm:prSet/>
      <dgm:spPr/>
      <dgm:t>
        <a:bodyPr/>
        <a:lstStyle/>
        <a:p>
          <a:endParaRPr lang="ru-RU"/>
        </a:p>
      </dgm:t>
    </dgm:pt>
    <dgm:pt modelId="{720A8E4B-853D-40C9-82EA-8789888CE378}" type="sibTrans" cxnId="{956C0F26-1799-45F0-8F26-BA8D7256995F}">
      <dgm:prSet/>
      <dgm:spPr/>
      <dgm:t>
        <a:bodyPr/>
        <a:lstStyle/>
        <a:p>
          <a:endParaRPr lang="ru-RU"/>
        </a:p>
      </dgm:t>
    </dgm:pt>
    <dgm:pt modelId="{1B362442-B0BD-4133-875F-99D4D6322C9E}">
      <dgm:prSet custT="1"/>
      <dgm:spPr/>
      <dgm:t>
        <a:bodyPr/>
        <a:lstStyle/>
        <a:p>
          <a:endParaRPr lang="ru-RU" sz="1200" b="1" dirty="0">
            <a:solidFill>
              <a:schemeClr val="tx1"/>
            </a:solidFill>
          </a:endParaRPr>
        </a:p>
        <a:p>
          <a:endParaRPr lang="ru-RU" sz="1200" b="1" dirty="0">
            <a:solidFill>
              <a:schemeClr val="tx1"/>
            </a:solidFill>
          </a:endParaRPr>
        </a:p>
        <a:p>
          <a:endParaRPr lang="ru-RU" sz="1200" b="1" dirty="0">
            <a:solidFill>
              <a:schemeClr val="tx1"/>
            </a:solidFill>
          </a:endParaRPr>
        </a:p>
        <a:p>
          <a:r>
            <a:rPr lang="ru-RU" sz="1600" b="1" dirty="0">
              <a:solidFill>
                <a:schemeClr val="tx1"/>
              </a:solidFill>
            </a:rPr>
            <a:t>Учитель - </a:t>
          </a:r>
        </a:p>
        <a:p>
          <a:r>
            <a:rPr lang="ru-RU" sz="1600" b="1" dirty="0">
              <a:solidFill>
                <a:schemeClr val="tx1"/>
              </a:solidFill>
            </a:rPr>
            <a:t>логопед</a:t>
          </a:r>
        </a:p>
      </dgm:t>
    </dgm:pt>
    <dgm:pt modelId="{799A633B-BC87-4A10-AA1E-67EE6E761C1D}" type="parTrans" cxnId="{2E1BB91B-9F21-46F4-96C8-AAE84BA1DB56}">
      <dgm:prSet/>
      <dgm:spPr/>
      <dgm:t>
        <a:bodyPr/>
        <a:lstStyle/>
        <a:p>
          <a:endParaRPr lang="ru-RU"/>
        </a:p>
      </dgm:t>
    </dgm:pt>
    <dgm:pt modelId="{CAAF251F-BB5B-4BBA-B4FE-3F33616B7FDC}" type="sibTrans" cxnId="{2E1BB91B-9F21-46F4-96C8-AAE84BA1DB56}">
      <dgm:prSet/>
      <dgm:spPr/>
      <dgm:t>
        <a:bodyPr/>
        <a:lstStyle/>
        <a:p>
          <a:endParaRPr lang="ru-RU"/>
        </a:p>
      </dgm:t>
    </dgm:pt>
    <dgm:pt modelId="{05DBDB54-DD6E-4F9F-AA47-86F191F23C07}">
      <dgm:prSet custT="1"/>
      <dgm:spPr/>
      <dgm:t>
        <a:bodyPr/>
        <a:lstStyle/>
        <a:p>
          <a:endParaRPr lang="ru-RU" sz="1200" b="1" dirty="0">
            <a:solidFill>
              <a:schemeClr val="tx1"/>
            </a:solidFill>
          </a:endParaRPr>
        </a:p>
        <a:p>
          <a:endParaRPr lang="ru-RU" sz="1200" b="1" dirty="0">
            <a:solidFill>
              <a:schemeClr val="tx1"/>
            </a:solidFill>
          </a:endParaRPr>
        </a:p>
        <a:p>
          <a:endParaRPr lang="ru-RU" sz="1200" b="1" dirty="0">
            <a:solidFill>
              <a:schemeClr val="tx1"/>
            </a:solidFill>
          </a:endParaRPr>
        </a:p>
        <a:p>
          <a:endParaRPr lang="ru-RU" sz="1200" b="1" dirty="0">
            <a:solidFill>
              <a:schemeClr val="tx1"/>
            </a:solidFill>
          </a:endParaRPr>
        </a:p>
        <a:p>
          <a:r>
            <a:rPr lang="ru-RU" sz="1600" b="1" dirty="0">
              <a:solidFill>
                <a:schemeClr val="tx1"/>
              </a:solidFill>
            </a:rPr>
            <a:t>Родители</a:t>
          </a:r>
        </a:p>
      </dgm:t>
    </dgm:pt>
    <dgm:pt modelId="{9629794C-5B31-4A8F-BA39-4609F71F8247}" type="parTrans" cxnId="{D7C9A580-EBD5-443E-B9A0-626DB488B27A}">
      <dgm:prSet/>
      <dgm:spPr/>
      <dgm:t>
        <a:bodyPr/>
        <a:lstStyle/>
        <a:p>
          <a:endParaRPr lang="ru-RU"/>
        </a:p>
      </dgm:t>
    </dgm:pt>
    <dgm:pt modelId="{E0B40ACC-7E0A-4B5B-B586-45ED94A936F0}" type="sibTrans" cxnId="{D7C9A580-EBD5-443E-B9A0-626DB488B27A}">
      <dgm:prSet/>
      <dgm:spPr/>
      <dgm:t>
        <a:bodyPr/>
        <a:lstStyle/>
        <a:p>
          <a:endParaRPr lang="ru-RU"/>
        </a:p>
      </dgm:t>
    </dgm:pt>
    <dgm:pt modelId="{1BA095BB-11D0-4BFB-B94D-B6FA9D1DC9BF}" type="pres">
      <dgm:prSet presAssocID="{CCB6A9F6-FDDF-4706-A191-2F0275438FF6}" presName="Name0" presStyleCnt="0">
        <dgm:presLayoutVars>
          <dgm:chMax val="1"/>
          <dgm:dir val="rev"/>
          <dgm:animLvl val="ctr"/>
          <dgm:resizeHandles val="exact"/>
        </dgm:presLayoutVars>
      </dgm:prSet>
      <dgm:spPr/>
    </dgm:pt>
    <dgm:pt modelId="{5CA9601D-D363-40FB-9462-DEFC71311E2D}" type="pres">
      <dgm:prSet presAssocID="{7BDF8C62-45C2-46D7-B68F-B128BD3EFC9A}" presName="centerShape" presStyleLbl="node0" presStyleIdx="0" presStyleCnt="1" custScaleX="125476" custScaleY="121200"/>
      <dgm:spPr/>
    </dgm:pt>
    <dgm:pt modelId="{1DD72DFB-445A-4E4D-A75D-9F7229E18A3E}" type="pres">
      <dgm:prSet presAssocID="{8DFE31A2-2D9F-47B8-8242-9CC0EE8FFA8E}" presName="parTrans" presStyleLbl="sibTrans2D1" presStyleIdx="0" presStyleCnt="6"/>
      <dgm:spPr/>
    </dgm:pt>
    <dgm:pt modelId="{2B312ECD-6F2D-48CB-92B4-BA8AB93C5F70}" type="pres">
      <dgm:prSet presAssocID="{8DFE31A2-2D9F-47B8-8242-9CC0EE8FFA8E}" presName="connectorText" presStyleLbl="sibTrans2D1" presStyleIdx="0" presStyleCnt="6"/>
      <dgm:spPr/>
    </dgm:pt>
    <dgm:pt modelId="{45F89CF8-2CED-49B9-B62F-04AC57960316}" type="pres">
      <dgm:prSet presAssocID="{81B1E643-8F07-43CC-9489-E0DF70CF5C1D}" presName="node" presStyleLbl="node1" presStyleIdx="0" presStyleCnt="6" custScaleX="142406" custScaleY="126156" custRadScaleRad="100183" custRadScaleInc="11538">
        <dgm:presLayoutVars>
          <dgm:bulletEnabled val="1"/>
        </dgm:presLayoutVars>
      </dgm:prSet>
      <dgm:spPr/>
    </dgm:pt>
    <dgm:pt modelId="{5D295FA9-D87F-4B7A-89FE-9FCD0FD8B618}" type="pres">
      <dgm:prSet presAssocID="{F53B4400-5A84-4279-ACEB-594AB5E4D76D}" presName="parTrans" presStyleLbl="sibTrans2D1" presStyleIdx="1" presStyleCnt="6"/>
      <dgm:spPr/>
    </dgm:pt>
    <dgm:pt modelId="{1C04EB69-A405-464F-A54C-C2F1C252E7E6}" type="pres">
      <dgm:prSet presAssocID="{F53B4400-5A84-4279-ACEB-594AB5E4D76D}" presName="connectorText" presStyleLbl="sibTrans2D1" presStyleIdx="1" presStyleCnt="6"/>
      <dgm:spPr/>
    </dgm:pt>
    <dgm:pt modelId="{B8E732E4-278C-48C1-BC38-7A9444D79E3E}" type="pres">
      <dgm:prSet presAssocID="{94A5F12F-0989-4DA0-B828-EBC4CEFAF719}" presName="node" presStyleLbl="node1" presStyleIdx="1" presStyleCnt="6" custScaleX="135223" custScaleY="134513" custRadScaleRad="135714" custRadScaleInc="-2080">
        <dgm:presLayoutVars>
          <dgm:bulletEnabled val="1"/>
        </dgm:presLayoutVars>
      </dgm:prSet>
      <dgm:spPr/>
    </dgm:pt>
    <dgm:pt modelId="{FEBA303B-A956-49A2-93B5-1F358BBE2F21}" type="pres">
      <dgm:prSet presAssocID="{7DF48557-C41D-44C8-875E-704F67E656C0}" presName="parTrans" presStyleLbl="sibTrans2D1" presStyleIdx="2" presStyleCnt="6"/>
      <dgm:spPr/>
    </dgm:pt>
    <dgm:pt modelId="{769A2919-77A2-44EB-9375-728861226EFE}" type="pres">
      <dgm:prSet presAssocID="{7DF48557-C41D-44C8-875E-704F67E656C0}" presName="connectorText" presStyleLbl="sibTrans2D1" presStyleIdx="2" presStyleCnt="6"/>
      <dgm:spPr/>
    </dgm:pt>
    <dgm:pt modelId="{249F7825-9A2E-4A56-AD8C-4E41BD46FAB0}" type="pres">
      <dgm:prSet presAssocID="{1A742D41-CF7E-4622-A811-DB4160C63E96}" presName="node" presStyleLbl="node1" presStyleIdx="2" presStyleCnt="6" custScaleX="138098" custScaleY="130245" custRadScaleRad="132292" custRadScaleInc="18365">
        <dgm:presLayoutVars>
          <dgm:bulletEnabled val="1"/>
        </dgm:presLayoutVars>
      </dgm:prSet>
      <dgm:spPr/>
    </dgm:pt>
    <dgm:pt modelId="{9597D2FE-5454-4648-8151-9F2052EB6F65}" type="pres">
      <dgm:prSet presAssocID="{1C945B27-D8E4-49D4-A610-D953B0376C82}" presName="parTrans" presStyleLbl="sibTrans2D1" presStyleIdx="3" presStyleCnt="6"/>
      <dgm:spPr/>
    </dgm:pt>
    <dgm:pt modelId="{66967055-BD2F-4738-B03E-B6B5A9A2CA3E}" type="pres">
      <dgm:prSet presAssocID="{1C945B27-D8E4-49D4-A610-D953B0376C82}" presName="connectorText" presStyleLbl="sibTrans2D1" presStyleIdx="3" presStyleCnt="6"/>
      <dgm:spPr/>
    </dgm:pt>
    <dgm:pt modelId="{C4C793C4-DC73-4D6B-B4CA-5CB9DE2AC635}" type="pres">
      <dgm:prSet presAssocID="{BBD3DAAF-8CC1-48B4-AAAE-7CE3EF131684}" presName="node" presStyleLbl="node1" presStyleIdx="3" presStyleCnt="6" custScaleX="147777" custScaleY="133764" custRadScaleRad="114819" custRadScaleInc="-2659">
        <dgm:presLayoutVars>
          <dgm:bulletEnabled val="1"/>
        </dgm:presLayoutVars>
      </dgm:prSet>
      <dgm:spPr/>
    </dgm:pt>
    <dgm:pt modelId="{AEA6DED1-3B82-4F14-8CCC-359F2D35D497}" type="pres">
      <dgm:prSet presAssocID="{799A633B-BC87-4A10-AA1E-67EE6E761C1D}" presName="parTrans" presStyleLbl="sibTrans2D1" presStyleIdx="4" presStyleCnt="6"/>
      <dgm:spPr/>
    </dgm:pt>
    <dgm:pt modelId="{F934CB8A-5207-4D20-9488-C5426C689415}" type="pres">
      <dgm:prSet presAssocID="{799A633B-BC87-4A10-AA1E-67EE6E761C1D}" presName="connectorText" presStyleLbl="sibTrans2D1" presStyleIdx="4" presStyleCnt="6"/>
      <dgm:spPr/>
    </dgm:pt>
    <dgm:pt modelId="{30FA1C03-8179-4FDB-8072-F5421BAD2D5F}" type="pres">
      <dgm:prSet presAssocID="{1B362442-B0BD-4133-875F-99D4D6322C9E}" presName="node" presStyleLbl="node1" presStyleIdx="4" presStyleCnt="6" custScaleX="139104" custScaleY="130029" custRadScaleRad="156339" custRadScaleInc="-8395">
        <dgm:presLayoutVars>
          <dgm:bulletEnabled val="1"/>
        </dgm:presLayoutVars>
      </dgm:prSet>
      <dgm:spPr/>
    </dgm:pt>
    <dgm:pt modelId="{8AEC5936-B0C2-4C0F-B217-9765112F8FFA}" type="pres">
      <dgm:prSet presAssocID="{9629794C-5B31-4A8F-BA39-4609F71F8247}" presName="parTrans" presStyleLbl="sibTrans2D1" presStyleIdx="5" presStyleCnt="6"/>
      <dgm:spPr/>
    </dgm:pt>
    <dgm:pt modelId="{D746DBD3-248F-4B39-9F3B-5075F5C5AA88}" type="pres">
      <dgm:prSet presAssocID="{9629794C-5B31-4A8F-BA39-4609F71F8247}" presName="connectorText" presStyleLbl="sibTrans2D1" presStyleIdx="5" presStyleCnt="6"/>
      <dgm:spPr/>
    </dgm:pt>
    <dgm:pt modelId="{7D77F330-5524-4D7E-90DC-B5717532268C}" type="pres">
      <dgm:prSet presAssocID="{05DBDB54-DD6E-4F9F-AA47-86F191F23C07}" presName="node" presStyleLbl="node1" presStyleIdx="5" presStyleCnt="6" custScaleX="141396" custScaleY="126870" custRadScaleRad="136238" custRadScaleInc="27678">
        <dgm:presLayoutVars>
          <dgm:bulletEnabled val="1"/>
        </dgm:presLayoutVars>
      </dgm:prSet>
      <dgm:spPr/>
    </dgm:pt>
  </dgm:ptLst>
  <dgm:cxnLst>
    <dgm:cxn modelId="{E3A6B001-E8D6-412F-82BB-28E5DB9F8851}" type="presOf" srcId="{94A5F12F-0989-4DA0-B828-EBC4CEFAF719}" destId="{B8E732E4-278C-48C1-BC38-7A9444D79E3E}" srcOrd="0" destOrd="0" presId="urn:microsoft.com/office/officeart/2005/8/layout/radial5"/>
    <dgm:cxn modelId="{BCFD5E0A-E25E-42B5-9E9B-DBB707C0A08C}" type="presOf" srcId="{CCB6A9F6-FDDF-4706-A191-2F0275438FF6}" destId="{1BA095BB-11D0-4BFB-B94D-B6FA9D1DC9BF}" srcOrd="0" destOrd="0" presId="urn:microsoft.com/office/officeart/2005/8/layout/radial5"/>
    <dgm:cxn modelId="{B36F7A0A-1CB4-4266-88D8-1D6D285F351E}" type="presOf" srcId="{BBD3DAAF-8CC1-48B4-AAAE-7CE3EF131684}" destId="{C4C793C4-DC73-4D6B-B4CA-5CB9DE2AC635}" srcOrd="0" destOrd="0" presId="urn:microsoft.com/office/officeart/2005/8/layout/radial5"/>
    <dgm:cxn modelId="{2E1BB91B-9F21-46F4-96C8-AAE84BA1DB56}" srcId="{7BDF8C62-45C2-46D7-B68F-B128BD3EFC9A}" destId="{1B362442-B0BD-4133-875F-99D4D6322C9E}" srcOrd="4" destOrd="0" parTransId="{799A633B-BC87-4A10-AA1E-67EE6E761C1D}" sibTransId="{CAAF251F-BB5B-4BBA-B4FE-3F33616B7FDC}"/>
    <dgm:cxn modelId="{4B590B1D-6A44-4AC3-AD45-68683013297A}" type="presOf" srcId="{7BDF8C62-45C2-46D7-B68F-B128BD3EFC9A}" destId="{5CA9601D-D363-40FB-9462-DEFC71311E2D}" srcOrd="0" destOrd="0" presId="urn:microsoft.com/office/officeart/2005/8/layout/radial5"/>
    <dgm:cxn modelId="{1626991F-F2DB-41B2-8AA5-84662633F466}" type="presOf" srcId="{F53B4400-5A84-4279-ACEB-594AB5E4D76D}" destId="{1C04EB69-A405-464F-A54C-C2F1C252E7E6}" srcOrd="1" destOrd="0" presId="urn:microsoft.com/office/officeart/2005/8/layout/radial5"/>
    <dgm:cxn modelId="{956C0F26-1799-45F0-8F26-BA8D7256995F}" srcId="{7BDF8C62-45C2-46D7-B68F-B128BD3EFC9A}" destId="{BBD3DAAF-8CC1-48B4-AAAE-7CE3EF131684}" srcOrd="3" destOrd="0" parTransId="{1C945B27-D8E4-49D4-A610-D953B0376C82}" sibTransId="{720A8E4B-853D-40C9-82EA-8789888CE378}"/>
    <dgm:cxn modelId="{C2901F29-6F14-425A-A0D3-C7AE471BA080}" type="presOf" srcId="{8DFE31A2-2D9F-47B8-8242-9CC0EE8FFA8E}" destId="{2B312ECD-6F2D-48CB-92B4-BA8AB93C5F70}" srcOrd="1" destOrd="0" presId="urn:microsoft.com/office/officeart/2005/8/layout/radial5"/>
    <dgm:cxn modelId="{D38C932D-0CCB-47E2-98DA-C09545ADFAEC}" type="presOf" srcId="{1A742D41-CF7E-4622-A811-DB4160C63E96}" destId="{249F7825-9A2E-4A56-AD8C-4E41BD46FAB0}" srcOrd="0" destOrd="0" presId="urn:microsoft.com/office/officeart/2005/8/layout/radial5"/>
    <dgm:cxn modelId="{A1341235-8587-4E21-BA83-727BE6A4B148}" type="presOf" srcId="{9629794C-5B31-4A8F-BA39-4609F71F8247}" destId="{D746DBD3-248F-4B39-9F3B-5075F5C5AA88}" srcOrd="1" destOrd="0" presId="urn:microsoft.com/office/officeart/2005/8/layout/radial5"/>
    <dgm:cxn modelId="{64C06B60-E023-44D7-8F25-3F1E2263E849}" type="presOf" srcId="{8DFE31A2-2D9F-47B8-8242-9CC0EE8FFA8E}" destId="{1DD72DFB-445A-4E4D-A75D-9F7229E18A3E}" srcOrd="0" destOrd="0" presId="urn:microsoft.com/office/officeart/2005/8/layout/radial5"/>
    <dgm:cxn modelId="{5DC84846-EB33-425D-893A-1B51C3163149}" srcId="{7BDF8C62-45C2-46D7-B68F-B128BD3EFC9A}" destId="{81B1E643-8F07-43CC-9489-E0DF70CF5C1D}" srcOrd="0" destOrd="0" parTransId="{8DFE31A2-2D9F-47B8-8242-9CC0EE8FFA8E}" sibTransId="{0418DA67-DCB1-414B-803E-27747D73BA53}"/>
    <dgm:cxn modelId="{21296C66-9083-43FA-9673-3D093200CC0F}" srcId="{7BDF8C62-45C2-46D7-B68F-B128BD3EFC9A}" destId="{94A5F12F-0989-4DA0-B828-EBC4CEFAF719}" srcOrd="1" destOrd="0" parTransId="{F53B4400-5A84-4279-ACEB-594AB5E4D76D}" sibTransId="{F93C1EF8-2780-44FD-80CB-4BA30AD3DF3C}"/>
    <dgm:cxn modelId="{36BB4C4B-DA56-4052-BF52-A1F441409355}" type="presOf" srcId="{1C945B27-D8E4-49D4-A610-D953B0376C82}" destId="{9597D2FE-5454-4648-8151-9F2052EB6F65}" srcOrd="0" destOrd="0" presId="urn:microsoft.com/office/officeart/2005/8/layout/radial5"/>
    <dgm:cxn modelId="{1BA2A06C-FC6B-4970-A116-A347CE6C0DF7}" type="presOf" srcId="{05DBDB54-DD6E-4F9F-AA47-86F191F23C07}" destId="{7D77F330-5524-4D7E-90DC-B5717532268C}" srcOrd="0" destOrd="0" presId="urn:microsoft.com/office/officeart/2005/8/layout/radial5"/>
    <dgm:cxn modelId="{674F3A7B-91D1-4649-A331-5D776DD7B13F}" type="presOf" srcId="{7DF48557-C41D-44C8-875E-704F67E656C0}" destId="{769A2919-77A2-44EB-9375-728861226EFE}" srcOrd="1" destOrd="0" presId="urn:microsoft.com/office/officeart/2005/8/layout/radial5"/>
    <dgm:cxn modelId="{D7C9A580-EBD5-443E-B9A0-626DB488B27A}" srcId="{7BDF8C62-45C2-46D7-B68F-B128BD3EFC9A}" destId="{05DBDB54-DD6E-4F9F-AA47-86F191F23C07}" srcOrd="5" destOrd="0" parTransId="{9629794C-5B31-4A8F-BA39-4609F71F8247}" sibTransId="{E0B40ACC-7E0A-4B5B-B586-45ED94A936F0}"/>
    <dgm:cxn modelId="{47BEAD88-ECF9-4D9D-A9F9-0E8D0EC20DAB}" type="presOf" srcId="{81B1E643-8F07-43CC-9489-E0DF70CF5C1D}" destId="{45F89CF8-2CED-49B9-B62F-04AC57960316}" srcOrd="0" destOrd="0" presId="urn:microsoft.com/office/officeart/2005/8/layout/radial5"/>
    <dgm:cxn modelId="{00F23395-FC6D-4AB1-AF57-B70C206D80E0}" type="presOf" srcId="{799A633B-BC87-4A10-AA1E-67EE6E761C1D}" destId="{F934CB8A-5207-4D20-9488-C5426C689415}" srcOrd="1" destOrd="0" presId="urn:microsoft.com/office/officeart/2005/8/layout/radial5"/>
    <dgm:cxn modelId="{A8B89A99-686E-471E-A254-146D2C692A16}" type="presOf" srcId="{F53B4400-5A84-4279-ACEB-594AB5E4D76D}" destId="{5D295FA9-D87F-4B7A-89FE-9FCD0FD8B618}" srcOrd="0" destOrd="0" presId="urn:microsoft.com/office/officeart/2005/8/layout/radial5"/>
    <dgm:cxn modelId="{F908C89D-6F27-49A6-B155-574570CE5BA9}" type="presOf" srcId="{1B362442-B0BD-4133-875F-99D4D6322C9E}" destId="{30FA1C03-8179-4FDB-8072-F5421BAD2D5F}" srcOrd="0" destOrd="0" presId="urn:microsoft.com/office/officeart/2005/8/layout/radial5"/>
    <dgm:cxn modelId="{EA39ECAB-88E6-4F99-B48E-FD675FCD10AB}" type="presOf" srcId="{7DF48557-C41D-44C8-875E-704F67E656C0}" destId="{FEBA303B-A956-49A2-93B5-1F358BBE2F21}" srcOrd="0" destOrd="0" presId="urn:microsoft.com/office/officeart/2005/8/layout/radial5"/>
    <dgm:cxn modelId="{600544BF-D320-4289-B66B-0848E8235EF3}" srcId="{CCB6A9F6-FDDF-4706-A191-2F0275438FF6}" destId="{7BDF8C62-45C2-46D7-B68F-B128BD3EFC9A}" srcOrd="0" destOrd="0" parTransId="{6D177C43-B580-417F-8081-1DFDDBCCA840}" sibTransId="{D9749BC0-90E1-470D-9F76-498D7A627BAC}"/>
    <dgm:cxn modelId="{F6E180D2-49C2-4D6E-AD74-FD6D04647686}" type="presOf" srcId="{799A633B-BC87-4A10-AA1E-67EE6E761C1D}" destId="{AEA6DED1-3B82-4F14-8CCC-359F2D35D497}" srcOrd="0" destOrd="0" presId="urn:microsoft.com/office/officeart/2005/8/layout/radial5"/>
    <dgm:cxn modelId="{228410DA-E8A2-45B2-B228-B6F1272971A0}" type="presOf" srcId="{1C945B27-D8E4-49D4-A610-D953B0376C82}" destId="{66967055-BD2F-4738-B03E-B6B5A9A2CA3E}" srcOrd="1" destOrd="0" presId="urn:microsoft.com/office/officeart/2005/8/layout/radial5"/>
    <dgm:cxn modelId="{D7245ADB-5AE1-400A-95F9-FB9E041C5149}" srcId="{7BDF8C62-45C2-46D7-B68F-B128BD3EFC9A}" destId="{1A742D41-CF7E-4622-A811-DB4160C63E96}" srcOrd="2" destOrd="0" parTransId="{7DF48557-C41D-44C8-875E-704F67E656C0}" sibTransId="{DFD2F212-A2F0-4FBC-B2E7-118A4E91DB81}"/>
    <dgm:cxn modelId="{1E56DAEB-5E73-4152-A6DF-E417932E9277}" type="presOf" srcId="{9629794C-5B31-4A8F-BA39-4609F71F8247}" destId="{8AEC5936-B0C2-4C0F-B217-9765112F8FFA}" srcOrd="0" destOrd="0" presId="urn:microsoft.com/office/officeart/2005/8/layout/radial5"/>
    <dgm:cxn modelId="{B346AD1E-5B77-4480-A83C-D214F027C41F}" type="presParOf" srcId="{1BA095BB-11D0-4BFB-B94D-B6FA9D1DC9BF}" destId="{5CA9601D-D363-40FB-9462-DEFC71311E2D}" srcOrd="0" destOrd="0" presId="urn:microsoft.com/office/officeart/2005/8/layout/radial5"/>
    <dgm:cxn modelId="{2389A507-B130-4B5E-985E-CE58C0F15C26}" type="presParOf" srcId="{1BA095BB-11D0-4BFB-B94D-B6FA9D1DC9BF}" destId="{1DD72DFB-445A-4E4D-A75D-9F7229E18A3E}" srcOrd="1" destOrd="0" presId="urn:microsoft.com/office/officeart/2005/8/layout/radial5"/>
    <dgm:cxn modelId="{CC4E5223-48DE-4AB2-9165-BC6F74D9BB58}" type="presParOf" srcId="{1DD72DFB-445A-4E4D-A75D-9F7229E18A3E}" destId="{2B312ECD-6F2D-48CB-92B4-BA8AB93C5F70}" srcOrd="0" destOrd="0" presId="urn:microsoft.com/office/officeart/2005/8/layout/radial5"/>
    <dgm:cxn modelId="{B961C1F5-38AE-42EE-AE5D-39B359283CD5}" type="presParOf" srcId="{1BA095BB-11D0-4BFB-B94D-B6FA9D1DC9BF}" destId="{45F89CF8-2CED-49B9-B62F-04AC57960316}" srcOrd="2" destOrd="0" presId="urn:microsoft.com/office/officeart/2005/8/layout/radial5"/>
    <dgm:cxn modelId="{8E144C50-DA91-4808-8730-5F8DE3C53435}" type="presParOf" srcId="{1BA095BB-11D0-4BFB-B94D-B6FA9D1DC9BF}" destId="{5D295FA9-D87F-4B7A-89FE-9FCD0FD8B618}" srcOrd="3" destOrd="0" presId="urn:microsoft.com/office/officeart/2005/8/layout/radial5"/>
    <dgm:cxn modelId="{3DAA462E-FC70-4993-AB66-7D896EB6C473}" type="presParOf" srcId="{5D295FA9-D87F-4B7A-89FE-9FCD0FD8B618}" destId="{1C04EB69-A405-464F-A54C-C2F1C252E7E6}" srcOrd="0" destOrd="0" presId="urn:microsoft.com/office/officeart/2005/8/layout/radial5"/>
    <dgm:cxn modelId="{8FEF6EF0-E742-4F2F-B92A-A9EC794D8676}" type="presParOf" srcId="{1BA095BB-11D0-4BFB-B94D-B6FA9D1DC9BF}" destId="{B8E732E4-278C-48C1-BC38-7A9444D79E3E}" srcOrd="4" destOrd="0" presId="urn:microsoft.com/office/officeart/2005/8/layout/radial5"/>
    <dgm:cxn modelId="{076BA405-9441-420E-9F9D-F5599598053C}" type="presParOf" srcId="{1BA095BB-11D0-4BFB-B94D-B6FA9D1DC9BF}" destId="{FEBA303B-A956-49A2-93B5-1F358BBE2F21}" srcOrd="5" destOrd="0" presId="urn:microsoft.com/office/officeart/2005/8/layout/radial5"/>
    <dgm:cxn modelId="{01A04359-F0F4-4E8C-A146-B0631A31C0EE}" type="presParOf" srcId="{FEBA303B-A956-49A2-93B5-1F358BBE2F21}" destId="{769A2919-77A2-44EB-9375-728861226EFE}" srcOrd="0" destOrd="0" presId="urn:microsoft.com/office/officeart/2005/8/layout/radial5"/>
    <dgm:cxn modelId="{747F2AAC-D979-483E-80DB-22E6A965B401}" type="presParOf" srcId="{1BA095BB-11D0-4BFB-B94D-B6FA9D1DC9BF}" destId="{249F7825-9A2E-4A56-AD8C-4E41BD46FAB0}" srcOrd="6" destOrd="0" presId="urn:microsoft.com/office/officeart/2005/8/layout/radial5"/>
    <dgm:cxn modelId="{534BFE54-3B6C-485D-92EA-8D123E039C55}" type="presParOf" srcId="{1BA095BB-11D0-4BFB-B94D-B6FA9D1DC9BF}" destId="{9597D2FE-5454-4648-8151-9F2052EB6F65}" srcOrd="7" destOrd="0" presId="urn:microsoft.com/office/officeart/2005/8/layout/radial5"/>
    <dgm:cxn modelId="{83A82D1B-D1CF-4138-AC2B-580735648FBA}" type="presParOf" srcId="{9597D2FE-5454-4648-8151-9F2052EB6F65}" destId="{66967055-BD2F-4738-B03E-B6B5A9A2CA3E}" srcOrd="0" destOrd="0" presId="urn:microsoft.com/office/officeart/2005/8/layout/radial5"/>
    <dgm:cxn modelId="{740D31A5-2DA4-475A-86A3-484DAA858357}" type="presParOf" srcId="{1BA095BB-11D0-4BFB-B94D-B6FA9D1DC9BF}" destId="{C4C793C4-DC73-4D6B-B4CA-5CB9DE2AC635}" srcOrd="8" destOrd="0" presId="urn:microsoft.com/office/officeart/2005/8/layout/radial5"/>
    <dgm:cxn modelId="{F8A6D8E8-486F-4CA6-96C8-A1A1D4C13BC5}" type="presParOf" srcId="{1BA095BB-11D0-4BFB-B94D-B6FA9D1DC9BF}" destId="{AEA6DED1-3B82-4F14-8CCC-359F2D35D497}" srcOrd="9" destOrd="0" presId="urn:microsoft.com/office/officeart/2005/8/layout/radial5"/>
    <dgm:cxn modelId="{22043A55-9D0E-448F-B615-CAF0915EDAAF}" type="presParOf" srcId="{AEA6DED1-3B82-4F14-8CCC-359F2D35D497}" destId="{F934CB8A-5207-4D20-9488-C5426C689415}" srcOrd="0" destOrd="0" presId="urn:microsoft.com/office/officeart/2005/8/layout/radial5"/>
    <dgm:cxn modelId="{C866831C-EFC9-46E8-A0D9-2E76889C7D9D}" type="presParOf" srcId="{1BA095BB-11D0-4BFB-B94D-B6FA9D1DC9BF}" destId="{30FA1C03-8179-4FDB-8072-F5421BAD2D5F}" srcOrd="10" destOrd="0" presId="urn:microsoft.com/office/officeart/2005/8/layout/radial5"/>
    <dgm:cxn modelId="{E9A22E62-F808-4E07-83AC-29B88CA3A5E4}" type="presParOf" srcId="{1BA095BB-11D0-4BFB-B94D-B6FA9D1DC9BF}" destId="{8AEC5936-B0C2-4C0F-B217-9765112F8FFA}" srcOrd="11" destOrd="0" presId="urn:microsoft.com/office/officeart/2005/8/layout/radial5"/>
    <dgm:cxn modelId="{2D9DA119-6A11-4826-8657-2C1A7B17374B}" type="presParOf" srcId="{8AEC5936-B0C2-4C0F-B217-9765112F8FFA}" destId="{D746DBD3-248F-4B39-9F3B-5075F5C5AA88}" srcOrd="0" destOrd="0" presId="urn:microsoft.com/office/officeart/2005/8/layout/radial5"/>
    <dgm:cxn modelId="{1D2803D6-7B47-4F6E-89E0-8F878CA919EF}" type="presParOf" srcId="{1BA095BB-11D0-4BFB-B94D-B6FA9D1DC9BF}" destId="{7D77F330-5524-4D7E-90DC-B5717532268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0733A-C70E-46BB-ADEF-3B74E44C5257}"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ru-RU"/>
        </a:p>
      </dgm:t>
    </dgm:pt>
    <dgm:pt modelId="{A86E082C-A779-45FB-B48D-D7D49BC32EEC}">
      <dgm:prSet phldrT="[Текст]" phldr="1"/>
      <dgm:spPr/>
      <dgm:t>
        <a:bodyPr/>
        <a:lstStyle/>
        <a:p>
          <a:endParaRPr lang="ru-RU" dirty="0"/>
        </a:p>
      </dgm:t>
    </dgm:pt>
    <dgm:pt modelId="{442134F4-124A-48FB-B3DA-E011D081FDFA}" type="parTrans" cxnId="{7F34958B-94AB-4B35-9C28-88EFD5DA0366}">
      <dgm:prSet/>
      <dgm:spPr/>
      <dgm:t>
        <a:bodyPr/>
        <a:lstStyle/>
        <a:p>
          <a:endParaRPr lang="ru-RU"/>
        </a:p>
      </dgm:t>
    </dgm:pt>
    <dgm:pt modelId="{0C59AB3D-931B-47E1-8646-580FD2EC2516}" type="sibTrans" cxnId="{7F34958B-94AB-4B35-9C28-88EFD5DA0366}">
      <dgm:prSet/>
      <dgm:spPr/>
      <dgm:t>
        <a:bodyPr/>
        <a:lstStyle/>
        <a:p>
          <a:endParaRPr lang="ru-RU"/>
        </a:p>
      </dgm:t>
    </dgm:pt>
    <dgm:pt modelId="{65364DFA-DA5D-4F2F-AABE-92535CAD1AC9}">
      <dgm:prSet phldrT="[Текст]" custT="1"/>
      <dgm:spPr/>
      <dgm:t>
        <a:bodyPr/>
        <a:lstStyle/>
        <a:p>
          <a:r>
            <a:rPr lang="ru-RU" sz="1600" b="1" dirty="0">
              <a:solidFill>
                <a:schemeClr val="tx1"/>
              </a:solidFill>
            </a:rPr>
            <a:t>Разнообразные занятия совместной деятельности  детей с нарушением зрения и родителей</a:t>
          </a:r>
        </a:p>
      </dgm:t>
    </dgm:pt>
    <dgm:pt modelId="{8A3133CE-6501-43B3-BDA4-10D7C7A47501}" type="parTrans" cxnId="{29DCA0FA-BB7B-4C92-A1A6-8191C18E5ACE}">
      <dgm:prSet/>
      <dgm:spPr/>
      <dgm:t>
        <a:bodyPr/>
        <a:lstStyle/>
        <a:p>
          <a:endParaRPr lang="ru-RU"/>
        </a:p>
      </dgm:t>
    </dgm:pt>
    <dgm:pt modelId="{B0B8E32D-CDB8-4C0C-9779-2C30DAE29497}" type="sibTrans" cxnId="{29DCA0FA-BB7B-4C92-A1A6-8191C18E5ACE}">
      <dgm:prSet/>
      <dgm:spPr/>
      <dgm:t>
        <a:bodyPr/>
        <a:lstStyle/>
        <a:p>
          <a:endParaRPr lang="ru-RU"/>
        </a:p>
      </dgm:t>
    </dgm:pt>
    <dgm:pt modelId="{AC91ED55-1A7C-4E09-A08A-A350BB5CA564}">
      <dgm:prSet phldrT="[Текст]" custT="1"/>
      <dgm:spPr/>
      <dgm:t>
        <a:bodyPr/>
        <a:lstStyle/>
        <a:p>
          <a:r>
            <a:rPr lang="ru-RU" sz="1600" b="1" dirty="0">
              <a:solidFill>
                <a:schemeClr val="tx1"/>
              </a:solidFill>
            </a:rPr>
            <a:t>Приобщение родителей к педагогическому процессу</a:t>
          </a:r>
        </a:p>
      </dgm:t>
    </dgm:pt>
    <dgm:pt modelId="{E9C71C2C-FC4A-426F-B518-6A47CA43DADB}" type="parTrans" cxnId="{9AD2662C-3EB1-4A04-8C75-AF547558BDE5}">
      <dgm:prSet/>
      <dgm:spPr/>
      <dgm:t>
        <a:bodyPr/>
        <a:lstStyle/>
        <a:p>
          <a:endParaRPr lang="ru-RU"/>
        </a:p>
      </dgm:t>
    </dgm:pt>
    <dgm:pt modelId="{6EC2042E-0806-4335-8F9E-B6EEC928046D}" type="sibTrans" cxnId="{9AD2662C-3EB1-4A04-8C75-AF547558BDE5}">
      <dgm:prSet/>
      <dgm:spPr/>
      <dgm:t>
        <a:bodyPr/>
        <a:lstStyle/>
        <a:p>
          <a:endParaRPr lang="ru-RU"/>
        </a:p>
      </dgm:t>
    </dgm:pt>
    <dgm:pt modelId="{E4710700-E822-4794-9088-3B26857181F5}">
      <dgm:prSet phldrT="[Текст]" custT="1"/>
      <dgm:spPr/>
      <dgm:t>
        <a:bodyPr/>
        <a:lstStyle/>
        <a:p>
          <a:r>
            <a:rPr lang="ru-RU" sz="1600" b="1" dirty="0">
              <a:solidFill>
                <a:schemeClr val="tx1"/>
              </a:solidFill>
            </a:rPr>
            <a:t>Понимания и такта в воспитании и обучении ребёнка с нарушением зрения</a:t>
          </a:r>
        </a:p>
      </dgm:t>
    </dgm:pt>
    <dgm:pt modelId="{9D0F0AD7-FD3D-42E0-83B3-D05AD3D233E3}" type="parTrans" cxnId="{210597AE-681C-4452-91EA-ED847AF050E9}">
      <dgm:prSet/>
      <dgm:spPr/>
      <dgm:t>
        <a:bodyPr/>
        <a:lstStyle/>
        <a:p>
          <a:endParaRPr lang="ru-RU"/>
        </a:p>
      </dgm:t>
    </dgm:pt>
    <dgm:pt modelId="{D67D00DA-EA38-49D4-BEE2-A62A26DB0BA2}" type="sibTrans" cxnId="{210597AE-681C-4452-91EA-ED847AF050E9}">
      <dgm:prSet/>
      <dgm:spPr/>
      <dgm:t>
        <a:bodyPr/>
        <a:lstStyle/>
        <a:p>
          <a:endParaRPr lang="ru-RU"/>
        </a:p>
      </dgm:t>
    </dgm:pt>
    <dgm:pt modelId="{B5097C1D-E250-4863-B493-D2CC1BFB2175}">
      <dgm:prSet custT="1"/>
      <dgm:spPr/>
      <dgm:t>
        <a:bodyPr/>
        <a:lstStyle/>
        <a:p>
          <a:r>
            <a:rPr lang="ru-RU" sz="1600" b="1" dirty="0">
              <a:solidFill>
                <a:schemeClr val="tx1"/>
              </a:solidFill>
            </a:rPr>
            <a:t>Уважительные взаимоотношения семьи и образовательного учреждения</a:t>
          </a:r>
        </a:p>
      </dgm:t>
    </dgm:pt>
    <dgm:pt modelId="{C3986A2E-AEBC-4E5B-AB44-E552DCBB01E1}" type="parTrans" cxnId="{D5F4CB1D-A013-4739-BA45-64A114748209}">
      <dgm:prSet/>
      <dgm:spPr/>
      <dgm:t>
        <a:bodyPr/>
        <a:lstStyle/>
        <a:p>
          <a:endParaRPr lang="ru-RU"/>
        </a:p>
      </dgm:t>
    </dgm:pt>
    <dgm:pt modelId="{D3169C3D-116A-49D8-AFBF-5D7891797FCE}" type="sibTrans" cxnId="{D5F4CB1D-A013-4739-BA45-64A114748209}">
      <dgm:prSet/>
      <dgm:spPr/>
      <dgm:t>
        <a:bodyPr/>
        <a:lstStyle/>
        <a:p>
          <a:endParaRPr lang="ru-RU"/>
        </a:p>
      </dgm:t>
    </dgm:pt>
    <dgm:pt modelId="{8E182DE3-2F70-429A-9052-D965B49DD252}">
      <dgm:prSet custT="1"/>
      <dgm:spPr/>
      <dgm:t>
        <a:bodyPr/>
        <a:lstStyle/>
        <a:p>
          <a:r>
            <a:rPr lang="ru-RU" sz="1600" b="1" dirty="0">
              <a:solidFill>
                <a:schemeClr val="tx1"/>
              </a:solidFill>
            </a:rPr>
            <a:t>Расширение сферы участия родителей в организации образовательного учреждения</a:t>
          </a:r>
        </a:p>
      </dgm:t>
    </dgm:pt>
    <dgm:pt modelId="{1D13E56B-EE09-4638-964C-C9C601E2F5B9}" type="parTrans" cxnId="{512DED2C-51E4-4F32-AA90-D986FBA12E21}">
      <dgm:prSet/>
      <dgm:spPr/>
      <dgm:t>
        <a:bodyPr/>
        <a:lstStyle/>
        <a:p>
          <a:endParaRPr lang="ru-RU"/>
        </a:p>
      </dgm:t>
    </dgm:pt>
    <dgm:pt modelId="{A472A126-E7F3-49E1-A5CB-E78A6630778C}" type="sibTrans" cxnId="{512DED2C-51E4-4F32-AA90-D986FBA12E21}">
      <dgm:prSet/>
      <dgm:spPr/>
      <dgm:t>
        <a:bodyPr/>
        <a:lstStyle/>
        <a:p>
          <a:endParaRPr lang="ru-RU"/>
        </a:p>
      </dgm:t>
    </dgm:pt>
    <dgm:pt modelId="{223FBDE8-A71D-4644-8FDE-B0C8DC8D528C}">
      <dgm:prSet custT="1"/>
      <dgm:spPr/>
      <dgm:t>
        <a:bodyPr/>
        <a:lstStyle/>
        <a:p>
          <a:r>
            <a:rPr lang="ru-RU" sz="1600" b="1" dirty="0">
              <a:solidFill>
                <a:schemeClr val="tx1"/>
              </a:solidFill>
            </a:rPr>
            <a:t>Информационно – педагогические материалы, выставки </a:t>
          </a:r>
          <a:r>
            <a:rPr lang="ru-RU" sz="1600" b="1" dirty="0" err="1">
              <a:solidFill>
                <a:schemeClr val="tx1"/>
              </a:solidFill>
            </a:rPr>
            <a:t>детско</a:t>
          </a:r>
          <a:r>
            <a:rPr lang="ru-RU" sz="1600" b="1" dirty="0">
              <a:solidFill>
                <a:schemeClr val="tx1"/>
              </a:solidFill>
            </a:rPr>
            <a:t> – родительских работ</a:t>
          </a:r>
        </a:p>
      </dgm:t>
    </dgm:pt>
    <dgm:pt modelId="{8BA813B0-5ACB-4FD5-8E71-F28EFECF5F75}" type="parTrans" cxnId="{6F560F16-0CF8-4877-B396-3E0DF4AAA1DA}">
      <dgm:prSet/>
      <dgm:spPr/>
      <dgm:t>
        <a:bodyPr/>
        <a:lstStyle/>
        <a:p>
          <a:endParaRPr lang="ru-RU"/>
        </a:p>
      </dgm:t>
    </dgm:pt>
    <dgm:pt modelId="{1160F627-DCBC-4DBF-854D-DF9B1C68C6E5}" type="sibTrans" cxnId="{6F560F16-0CF8-4877-B396-3E0DF4AAA1DA}">
      <dgm:prSet/>
      <dgm:spPr/>
      <dgm:t>
        <a:bodyPr/>
        <a:lstStyle/>
        <a:p>
          <a:endParaRPr lang="ru-RU"/>
        </a:p>
      </dgm:t>
    </dgm:pt>
    <dgm:pt modelId="{131C9D22-75C7-452D-811D-456CC34DE2A3}">
      <dgm:prSet custT="1"/>
      <dgm:spPr/>
      <dgm:t>
        <a:bodyPr/>
        <a:lstStyle/>
        <a:p>
          <a:r>
            <a:rPr lang="ru-RU" sz="1600" b="1" dirty="0">
              <a:solidFill>
                <a:schemeClr val="tx1"/>
              </a:solidFill>
            </a:rPr>
            <a:t>Объединение усилий педагога и родителя в совместной деятельности по воспитанию и развитию ребёнка с нарушением зрения</a:t>
          </a:r>
        </a:p>
      </dgm:t>
    </dgm:pt>
    <dgm:pt modelId="{FBA94768-08F0-4515-ACBB-C6423A382550}" type="parTrans" cxnId="{650E55A5-3998-465D-8EC9-BB8D05E5435C}">
      <dgm:prSet/>
      <dgm:spPr/>
      <dgm:t>
        <a:bodyPr/>
        <a:lstStyle/>
        <a:p>
          <a:endParaRPr lang="ru-RU"/>
        </a:p>
      </dgm:t>
    </dgm:pt>
    <dgm:pt modelId="{9566B4B9-A2D6-4076-B4E6-4A805E33F9F1}" type="sibTrans" cxnId="{650E55A5-3998-465D-8EC9-BB8D05E5435C}">
      <dgm:prSet/>
      <dgm:spPr/>
      <dgm:t>
        <a:bodyPr/>
        <a:lstStyle/>
        <a:p>
          <a:endParaRPr lang="ru-RU"/>
        </a:p>
      </dgm:t>
    </dgm:pt>
    <dgm:pt modelId="{3E482C8A-B4BD-4684-92C5-2D63F6BD5DDA}" type="pres">
      <dgm:prSet presAssocID="{E530733A-C70E-46BB-ADEF-3B74E44C5257}" presName="Name0" presStyleCnt="0">
        <dgm:presLayoutVars>
          <dgm:chMax val="1"/>
          <dgm:chPref val="1"/>
          <dgm:dir/>
          <dgm:animOne val="branch"/>
          <dgm:animLvl val="lvl"/>
        </dgm:presLayoutVars>
      </dgm:prSet>
      <dgm:spPr/>
    </dgm:pt>
    <dgm:pt modelId="{902441FB-3C89-4804-88B4-2F7C8D1154F9}" type="pres">
      <dgm:prSet presAssocID="{A86E082C-A779-45FB-B48D-D7D49BC32EEC}" presName="singleCycle" presStyleCnt="0"/>
      <dgm:spPr/>
    </dgm:pt>
    <dgm:pt modelId="{EF8D7143-B0AB-4B79-AE54-C5FA19C278B6}" type="pres">
      <dgm:prSet presAssocID="{A86E082C-A779-45FB-B48D-D7D49BC32EEC}" presName="singleCenter" presStyleLbl="node1" presStyleIdx="0" presStyleCnt="8">
        <dgm:presLayoutVars>
          <dgm:chMax val="7"/>
          <dgm:chPref val="7"/>
        </dgm:presLayoutVars>
      </dgm:prSet>
      <dgm:spPr/>
    </dgm:pt>
    <dgm:pt modelId="{76B3B3CA-C9C3-4450-8EF1-35A97C1102E0}" type="pres">
      <dgm:prSet presAssocID="{8A3133CE-6501-43B3-BDA4-10D7C7A47501}" presName="Name56" presStyleLbl="parChTrans1D2" presStyleIdx="0" presStyleCnt="7"/>
      <dgm:spPr/>
    </dgm:pt>
    <dgm:pt modelId="{8F51D740-7F83-4BAA-95CE-D62CB18F81EF}" type="pres">
      <dgm:prSet presAssocID="{65364DFA-DA5D-4F2F-AABE-92535CAD1AC9}" presName="text0" presStyleLbl="node1" presStyleIdx="1" presStyleCnt="8" custScaleX="220965" custScaleY="137325" custRadScaleRad="108279" custRadScaleInc="18116">
        <dgm:presLayoutVars>
          <dgm:bulletEnabled val="1"/>
        </dgm:presLayoutVars>
      </dgm:prSet>
      <dgm:spPr/>
    </dgm:pt>
    <dgm:pt modelId="{75D8A7F1-87F2-4935-8D4D-B10752366E87}" type="pres">
      <dgm:prSet presAssocID="{E9C71C2C-FC4A-426F-B518-6A47CA43DADB}" presName="Name56" presStyleLbl="parChTrans1D2" presStyleIdx="1" presStyleCnt="7"/>
      <dgm:spPr/>
    </dgm:pt>
    <dgm:pt modelId="{75AEF46E-EAF4-4C5C-A250-944A81C4B4E7}" type="pres">
      <dgm:prSet presAssocID="{AC91ED55-1A7C-4E09-A08A-A350BB5CA564}" presName="text0" presStyleLbl="node1" presStyleIdx="2" presStyleCnt="8" custScaleX="214820" custScaleY="144480" custRadScaleRad="164890" custRadScaleInc="18437">
        <dgm:presLayoutVars>
          <dgm:bulletEnabled val="1"/>
        </dgm:presLayoutVars>
      </dgm:prSet>
      <dgm:spPr/>
    </dgm:pt>
    <dgm:pt modelId="{E980F220-3C3D-4535-8B2B-FC8BDAC110D3}" type="pres">
      <dgm:prSet presAssocID="{9D0F0AD7-FD3D-42E0-83B3-D05AD3D233E3}" presName="Name56" presStyleLbl="parChTrans1D2" presStyleIdx="2" presStyleCnt="7"/>
      <dgm:spPr/>
    </dgm:pt>
    <dgm:pt modelId="{7E0E919A-700A-4501-98BB-A8BB3993260C}" type="pres">
      <dgm:prSet presAssocID="{E4710700-E822-4794-9088-3B26857181F5}" presName="text0" presStyleLbl="node1" presStyleIdx="3" presStyleCnt="8" custScaleX="235266" custScaleY="142265" custRadScaleRad="156954" custRadScaleInc="-46544">
        <dgm:presLayoutVars>
          <dgm:bulletEnabled val="1"/>
        </dgm:presLayoutVars>
      </dgm:prSet>
      <dgm:spPr/>
    </dgm:pt>
    <dgm:pt modelId="{72A2DA70-196E-4C31-8677-66F8361BF859}" type="pres">
      <dgm:prSet presAssocID="{C3986A2E-AEBC-4E5B-AB44-E552DCBB01E1}" presName="Name56" presStyleLbl="parChTrans1D2" presStyleIdx="3" presStyleCnt="7"/>
      <dgm:spPr/>
    </dgm:pt>
    <dgm:pt modelId="{74F69C41-36C4-4DE9-8A5E-ABE3A3A554D4}" type="pres">
      <dgm:prSet presAssocID="{B5097C1D-E250-4863-B493-D2CC1BFB2175}" presName="text0" presStyleLbl="node1" presStyleIdx="4" presStyleCnt="8" custScaleX="247786" custScaleY="158493" custRadScaleRad="134943" custRadScaleInc="-69546">
        <dgm:presLayoutVars>
          <dgm:bulletEnabled val="1"/>
        </dgm:presLayoutVars>
      </dgm:prSet>
      <dgm:spPr/>
    </dgm:pt>
    <dgm:pt modelId="{C5053475-072E-4CE1-A375-160121AF9024}" type="pres">
      <dgm:prSet presAssocID="{1D13E56B-EE09-4638-964C-C9C601E2F5B9}" presName="Name56" presStyleLbl="parChTrans1D2" presStyleIdx="4" presStyleCnt="7"/>
      <dgm:spPr/>
    </dgm:pt>
    <dgm:pt modelId="{7CC12781-2962-4A6C-B5B1-6F88FF865BC6}" type="pres">
      <dgm:prSet presAssocID="{8E182DE3-2F70-429A-9052-D965B49DD252}" presName="text0" presStyleLbl="node1" presStyleIdx="5" presStyleCnt="8" custScaleX="245779" custScaleY="145219" custRadScaleRad="136342" custRadScaleInc="62800">
        <dgm:presLayoutVars>
          <dgm:bulletEnabled val="1"/>
        </dgm:presLayoutVars>
      </dgm:prSet>
      <dgm:spPr/>
    </dgm:pt>
    <dgm:pt modelId="{E2C0D569-2251-4E6F-B7FD-DFCF694ADE48}" type="pres">
      <dgm:prSet presAssocID="{8BA813B0-5ACB-4FD5-8E71-F28EFECF5F75}" presName="Name56" presStyleLbl="parChTrans1D2" presStyleIdx="5" presStyleCnt="7"/>
      <dgm:spPr/>
    </dgm:pt>
    <dgm:pt modelId="{450E18EB-1E87-4198-ABB1-F0ED8F5C8DE6}" type="pres">
      <dgm:prSet presAssocID="{223FBDE8-A71D-4644-8FDE-B0C8DC8D528C}" presName="text0" presStyleLbl="node1" presStyleIdx="6" presStyleCnt="8" custScaleX="237933" custScaleY="148652" custRadScaleRad="148872" custRadScaleInc="42077">
        <dgm:presLayoutVars>
          <dgm:bulletEnabled val="1"/>
        </dgm:presLayoutVars>
      </dgm:prSet>
      <dgm:spPr/>
    </dgm:pt>
    <dgm:pt modelId="{7763AF02-C6D9-4279-A91B-D43A753E7933}" type="pres">
      <dgm:prSet presAssocID="{FBA94768-08F0-4515-ACBB-C6423A382550}" presName="Name56" presStyleLbl="parChTrans1D2" presStyleIdx="6" presStyleCnt="7"/>
      <dgm:spPr/>
    </dgm:pt>
    <dgm:pt modelId="{78C7C047-6EAF-467D-AADF-0C98802BB3F5}" type="pres">
      <dgm:prSet presAssocID="{131C9D22-75C7-452D-811D-456CC34DE2A3}" presName="text0" presStyleLbl="node1" presStyleIdx="7" presStyleCnt="8" custScaleX="233057" custScaleY="160086" custRadScaleRad="147557" custRadScaleInc="-11479">
        <dgm:presLayoutVars>
          <dgm:bulletEnabled val="1"/>
        </dgm:presLayoutVars>
      </dgm:prSet>
      <dgm:spPr/>
    </dgm:pt>
  </dgm:ptLst>
  <dgm:cxnLst>
    <dgm:cxn modelId="{809E380D-08EC-488D-AD45-AD3F4003404B}" type="presOf" srcId="{131C9D22-75C7-452D-811D-456CC34DE2A3}" destId="{78C7C047-6EAF-467D-AADF-0C98802BB3F5}" srcOrd="0" destOrd="0" presId="urn:microsoft.com/office/officeart/2008/layout/RadialCluster"/>
    <dgm:cxn modelId="{6F560F16-0CF8-4877-B396-3E0DF4AAA1DA}" srcId="{A86E082C-A779-45FB-B48D-D7D49BC32EEC}" destId="{223FBDE8-A71D-4644-8FDE-B0C8DC8D528C}" srcOrd="5" destOrd="0" parTransId="{8BA813B0-5ACB-4FD5-8E71-F28EFECF5F75}" sibTransId="{1160F627-DCBC-4DBF-854D-DF9B1C68C6E5}"/>
    <dgm:cxn modelId="{FF51A317-5785-4D23-943B-BD887FC97A9D}" type="presOf" srcId="{A86E082C-A779-45FB-B48D-D7D49BC32EEC}" destId="{EF8D7143-B0AB-4B79-AE54-C5FA19C278B6}" srcOrd="0" destOrd="0" presId="urn:microsoft.com/office/officeart/2008/layout/RadialCluster"/>
    <dgm:cxn modelId="{D5F4CB1D-A013-4739-BA45-64A114748209}" srcId="{A86E082C-A779-45FB-B48D-D7D49BC32EEC}" destId="{B5097C1D-E250-4863-B493-D2CC1BFB2175}" srcOrd="3" destOrd="0" parTransId="{C3986A2E-AEBC-4E5B-AB44-E552DCBB01E1}" sibTransId="{D3169C3D-116A-49D8-AFBF-5D7891797FCE}"/>
    <dgm:cxn modelId="{9AD2662C-3EB1-4A04-8C75-AF547558BDE5}" srcId="{A86E082C-A779-45FB-B48D-D7D49BC32EEC}" destId="{AC91ED55-1A7C-4E09-A08A-A350BB5CA564}" srcOrd="1" destOrd="0" parTransId="{E9C71C2C-FC4A-426F-B518-6A47CA43DADB}" sibTransId="{6EC2042E-0806-4335-8F9E-B6EEC928046D}"/>
    <dgm:cxn modelId="{512DED2C-51E4-4F32-AA90-D986FBA12E21}" srcId="{A86E082C-A779-45FB-B48D-D7D49BC32EEC}" destId="{8E182DE3-2F70-429A-9052-D965B49DD252}" srcOrd="4" destOrd="0" parTransId="{1D13E56B-EE09-4638-964C-C9C601E2F5B9}" sibTransId="{A472A126-E7F3-49E1-A5CB-E78A6630778C}"/>
    <dgm:cxn modelId="{8CB60033-9B93-4312-95F2-BCCB0FEB28C5}" type="presOf" srcId="{8A3133CE-6501-43B3-BDA4-10D7C7A47501}" destId="{76B3B3CA-C9C3-4450-8EF1-35A97C1102E0}" srcOrd="0" destOrd="0" presId="urn:microsoft.com/office/officeart/2008/layout/RadialCluster"/>
    <dgm:cxn modelId="{0D1EE438-3B88-481C-818D-A0B61F93D788}" type="presOf" srcId="{8E182DE3-2F70-429A-9052-D965B49DD252}" destId="{7CC12781-2962-4A6C-B5B1-6F88FF865BC6}" srcOrd="0" destOrd="0" presId="urn:microsoft.com/office/officeart/2008/layout/RadialCluster"/>
    <dgm:cxn modelId="{33A5E638-6A10-48AB-96EE-23392C7E3B8F}" type="presOf" srcId="{AC91ED55-1A7C-4E09-A08A-A350BB5CA564}" destId="{75AEF46E-EAF4-4C5C-A250-944A81C4B4E7}" srcOrd="0" destOrd="0" presId="urn:microsoft.com/office/officeart/2008/layout/RadialCluster"/>
    <dgm:cxn modelId="{EEC5EB51-302E-43BD-A92D-A9981EBD8106}" type="presOf" srcId="{E9C71C2C-FC4A-426F-B518-6A47CA43DADB}" destId="{75D8A7F1-87F2-4935-8D4D-B10752366E87}" srcOrd="0" destOrd="0" presId="urn:microsoft.com/office/officeart/2008/layout/RadialCluster"/>
    <dgm:cxn modelId="{BE378D73-3EF8-4DBA-9003-1435C1A9560B}" type="presOf" srcId="{B5097C1D-E250-4863-B493-D2CC1BFB2175}" destId="{74F69C41-36C4-4DE9-8A5E-ABE3A3A554D4}" srcOrd="0" destOrd="0" presId="urn:microsoft.com/office/officeart/2008/layout/RadialCluster"/>
    <dgm:cxn modelId="{32F53A59-3DC4-43EB-BA3E-50E546A41A6F}" type="presOf" srcId="{FBA94768-08F0-4515-ACBB-C6423A382550}" destId="{7763AF02-C6D9-4279-A91B-D43A753E7933}" srcOrd="0" destOrd="0" presId="urn:microsoft.com/office/officeart/2008/layout/RadialCluster"/>
    <dgm:cxn modelId="{7F34958B-94AB-4B35-9C28-88EFD5DA0366}" srcId="{E530733A-C70E-46BB-ADEF-3B74E44C5257}" destId="{A86E082C-A779-45FB-B48D-D7D49BC32EEC}" srcOrd="0" destOrd="0" parTransId="{442134F4-124A-48FB-B3DA-E011D081FDFA}" sibTransId="{0C59AB3D-931B-47E1-8646-580FD2EC2516}"/>
    <dgm:cxn modelId="{99264893-0463-4C32-A4DC-46D7C63DC49A}" type="presOf" srcId="{223FBDE8-A71D-4644-8FDE-B0C8DC8D528C}" destId="{450E18EB-1E87-4198-ABB1-F0ED8F5C8DE6}" srcOrd="0" destOrd="0" presId="urn:microsoft.com/office/officeart/2008/layout/RadialCluster"/>
    <dgm:cxn modelId="{8545D6A3-0B81-4582-B1D3-357EDEA3D5D1}" type="presOf" srcId="{C3986A2E-AEBC-4E5B-AB44-E552DCBB01E1}" destId="{72A2DA70-196E-4C31-8677-66F8361BF859}" srcOrd="0" destOrd="0" presId="urn:microsoft.com/office/officeart/2008/layout/RadialCluster"/>
    <dgm:cxn modelId="{650E55A5-3998-465D-8EC9-BB8D05E5435C}" srcId="{A86E082C-A779-45FB-B48D-D7D49BC32EEC}" destId="{131C9D22-75C7-452D-811D-456CC34DE2A3}" srcOrd="6" destOrd="0" parTransId="{FBA94768-08F0-4515-ACBB-C6423A382550}" sibTransId="{9566B4B9-A2D6-4076-B4E6-4A805E33F9F1}"/>
    <dgm:cxn modelId="{210597AE-681C-4452-91EA-ED847AF050E9}" srcId="{A86E082C-A779-45FB-B48D-D7D49BC32EEC}" destId="{E4710700-E822-4794-9088-3B26857181F5}" srcOrd="2" destOrd="0" parTransId="{9D0F0AD7-FD3D-42E0-83B3-D05AD3D233E3}" sibTransId="{D67D00DA-EA38-49D4-BEE2-A62A26DB0BA2}"/>
    <dgm:cxn modelId="{B89423C3-4037-47E0-B898-9DF27793DB70}" type="presOf" srcId="{E4710700-E822-4794-9088-3B26857181F5}" destId="{7E0E919A-700A-4501-98BB-A8BB3993260C}" srcOrd="0" destOrd="0" presId="urn:microsoft.com/office/officeart/2008/layout/RadialCluster"/>
    <dgm:cxn modelId="{DA2E23CA-7934-4D73-8CC4-CF2F293B34FC}" type="presOf" srcId="{E530733A-C70E-46BB-ADEF-3B74E44C5257}" destId="{3E482C8A-B4BD-4684-92C5-2D63F6BD5DDA}" srcOrd="0" destOrd="0" presId="urn:microsoft.com/office/officeart/2008/layout/RadialCluster"/>
    <dgm:cxn modelId="{2427EFCF-0A30-4DF4-8363-BBD4CD16DE37}" type="presOf" srcId="{1D13E56B-EE09-4638-964C-C9C601E2F5B9}" destId="{C5053475-072E-4CE1-A375-160121AF9024}" srcOrd="0" destOrd="0" presId="urn:microsoft.com/office/officeart/2008/layout/RadialCluster"/>
    <dgm:cxn modelId="{6B5C40E5-A0A5-4952-8A42-8FF4750FBCE9}" type="presOf" srcId="{65364DFA-DA5D-4F2F-AABE-92535CAD1AC9}" destId="{8F51D740-7F83-4BAA-95CE-D62CB18F81EF}" srcOrd="0" destOrd="0" presId="urn:microsoft.com/office/officeart/2008/layout/RadialCluster"/>
    <dgm:cxn modelId="{383423E8-CBAB-49BD-93D8-C518A868F42D}" type="presOf" srcId="{8BA813B0-5ACB-4FD5-8E71-F28EFECF5F75}" destId="{E2C0D569-2251-4E6F-B7FD-DFCF694ADE48}" srcOrd="0" destOrd="0" presId="urn:microsoft.com/office/officeart/2008/layout/RadialCluster"/>
    <dgm:cxn modelId="{9CE6FAF4-30E0-44A3-9A51-5CECB9894038}" type="presOf" srcId="{9D0F0AD7-FD3D-42E0-83B3-D05AD3D233E3}" destId="{E980F220-3C3D-4535-8B2B-FC8BDAC110D3}" srcOrd="0" destOrd="0" presId="urn:microsoft.com/office/officeart/2008/layout/RadialCluster"/>
    <dgm:cxn modelId="{29DCA0FA-BB7B-4C92-A1A6-8191C18E5ACE}" srcId="{A86E082C-A779-45FB-B48D-D7D49BC32EEC}" destId="{65364DFA-DA5D-4F2F-AABE-92535CAD1AC9}" srcOrd="0" destOrd="0" parTransId="{8A3133CE-6501-43B3-BDA4-10D7C7A47501}" sibTransId="{B0B8E32D-CDB8-4C0C-9779-2C30DAE29497}"/>
    <dgm:cxn modelId="{860830BB-4665-4D54-B2DE-EA8C87380CEC}" type="presParOf" srcId="{3E482C8A-B4BD-4684-92C5-2D63F6BD5DDA}" destId="{902441FB-3C89-4804-88B4-2F7C8D1154F9}" srcOrd="0" destOrd="0" presId="urn:microsoft.com/office/officeart/2008/layout/RadialCluster"/>
    <dgm:cxn modelId="{DFB6FB6A-0AAF-4976-B295-07B612921EDF}" type="presParOf" srcId="{902441FB-3C89-4804-88B4-2F7C8D1154F9}" destId="{EF8D7143-B0AB-4B79-AE54-C5FA19C278B6}" srcOrd="0" destOrd="0" presId="urn:microsoft.com/office/officeart/2008/layout/RadialCluster"/>
    <dgm:cxn modelId="{DA346FAD-4E57-4E9C-A4F6-A3439D25F162}" type="presParOf" srcId="{902441FB-3C89-4804-88B4-2F7C8D1154F9}" destId="{76B3B3CA-C9C3-4450-8EF1-35A97C1102E0}" srcOrd="1" destOrd="0" presId="urn:microsoft.com/office/officeart/2008/layout/RadialCluster"/>
    <dgm:cxn modelId="{573FA319-2C2F-470F-B30B-647AB3A0DE61}" type="presParOf" srcId="{902441FB-3C89-4804-88B4-2F7C8D1154F9}" destId="{8F51D740-7F83-4BAA-95CE-D62CB18F81EF}" srcOrd="2" destOrd="0" presId="urn:microsoft.com/office/officeart/2008/layout/RadialCluster"/>
    <dgm:cxn modelId="{B26F8303-A269-42B7-B8D2-2B523ADDC119}" type="presParOf" srcId="{902441FB-3C89-4804-88B4-2F7C8D1154F9}" destId="{75D8A7F1-87F2-4935-8D4D-B10752366E87}" srcOrd="3" destOrd="0" presId="urn:microsoft.com/office/officeart/2008/layout/RadialCluster"/>
    <dgm:cxn modelId="{6F8E03A2-F711-4C13-859E-94C533DAA7E1}" type="presParOf" srcId="{902441FB-3C89-4804-88B4-2F7C8D1154F9}" destId="{75AEF46E-EAF4-4C5C-A250-944A81C4B4E7}" srcOrd="4" destOrd="0" presId="urn:microsoft.com/office/officeart/2008/layout/RadialCluster"/>
    <dgm:cxn modelId="{1C9B355E-6C74-4434-A3F0-23BC5DAFA6FD}" type="presParOf" srcId="{902441FB-3C89-4804-88B4-2F7C8D1154F9}" destId="{E980F220-3C3D-4535-8B2B-FC8BDAC110D3}" srcOrd="5" destOrd="0" presId="urn:microsoft.com/office/officeart/2008/layout/RadialCluster"/>
    <dgm:cxn modelId="{CEC3CDA6-771F-42CC-BB2F-B656D783DBD2}" type="presParOf" srcId="{902441FB-3C89-4804-88B4-2F7C8D1154F9}" destId="{7E0E919A-700A-4501-98BB-A8BB3993260C}" srcOrd="6" destOrd="0" presId="urn:microsoft.com/office/officeart/2008/layout/RadialCluster"/>
    <dgm:cxn modelId="{80BFA791-4885-421A-A0DF-EFB11F5AD112}" type="presParOf" srcId="{902441FB-3C89-4804-88B4-2F7C8D1154F9}" destId="{72A2DA70-196E-4C31-8677-66F8361BF859}" srcOrd="7" destOrd="0" presId="urn:microsoft.com/office/officeart/2008/layout/RadialCluster"/>
    <dgm:cxn modelId="{18237526-84A4-48A5-A8D7-2201EEBB7E71}" type="presParOf" srcId="{902441FB-3C89-4804-88B4-2F7C8D1154F9}" destId="{74F69C41-36C4-4DE9-8A5E-ABE3A3A554D4}" srcOrd="8" destOrd="0" presId="urn:microsoft.com/office/officeart/2008/layout/RadialCluster"/>
    <dgm:cxn modelId="{EC6C1D6A-2FAA-4A5F-9361-5BCACE4BD14F}" type="presParOf" srcId="{902441FB-3C89-4804-88B4-2F7C8D1154F9}" destId="{C5053475-072E-4CE1-A375-160121AF9024}" srcOrd="9" destOrd="0" presId="urn:microsoft.com/office/officeart/2008/layout/RadialCluster"/>
    <dgm:cxn modelId="{828CDD7C-F57F-48C6-A584-93DE829BB3DD}" type="presParOf" srcId="{902441FB-3C89-4804-88B4-2F7C8D1154F9}" destId="{7CC12781-2962-4A6C-B5B1-6F88FF865BC6}" srcOrd="10" destOrd="0" presId="urn:microsoft.com/office/officeart/2008/layout/RadialCluster"/>
    <dgm:cxn modelId="{3BC164CD-678F-4985-8B58-F9ACB5E5946C}" type="presParOf" srcId="{902441FB-3C89-4804-88B4-2F7C8D1154F9}" destId="{E2C0D569-2251-4E6F-B7FD-DFCF694ADE48}" srcOrd="11" destOrd="0" presId="urn:microsoft.com/office/officeart/2008/layout/RadialCluster"/>
    <dgm:cxn modelId="{44D7EADC-92E2-4DBE-BB42-204ED75AB131}" type="presParOf" srcId="{902441FB-3C89-4804-88B4-2F7C8D1154F9}" destId="{450E18EB-1E87-4198-ABB1-F0ED8F5C8DE6}" srcOrd="12" destOrd="0" presId="urn:microsoft.com/office/officeart/2008/layout/RadialCluster"/>
    <dgm:cxn modelId="{DC55C9D5-F658-400F-9581-1790A6977ABE}" type="presParOf" srcId="{902441FB-3C89-4804-88B4-2F7C8D1154F9}" destId="{7763AF02-C6D9-4279-A91B-D43A753E7933}" srcOrd="13" destOrd="0" presId="urn:microsoft.com/office/officeart/2008/layout/RadialCluster"/>
    <dgm:cxn modelId="{9A28C1F5-C7AE-49E3-A8CE-03A6CFB6532B}" type="presParOf" srcId="{902441FB-3C89-4804-88B4-2F7C8D1154F9}" destId="{78C7C047-6EAF-467D-AADF-0C98802BB3F5}"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9601D-D363-40FB-9462-DEFC71311E2D}">
      <dsp:nvSpPr>
        <dsp:cNvPr id="0" name=""/>
        <dsp:cNvSpPr/>
      </dsp:nvSpPr>
      <dsp:spPr>
        <a:xfrm>
          <a:off x="4002284" y="2104425"/>
          <a:ext cx="1625144" cy="15697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ru-RU" sz="2000" b="1" kern="1200" dirty="0">
              <a:solidFill>
                <a:schemeClr val="tx1"/>
              </a:solidFill>
            </a:rPr>
            <a:t>Ребёнок </a:t>
          </a:r>
        </a:p>
      </dsp:txBody>
      <dsp:txXfrm>
        <a:off x="4240281" y="2334311"/>
        <a:ext cx="1149150" cy="1109990"/>
      </dsp:txXfrm>
    </dsp:sp>
    <dsp:sp modelId="{1DD72DFB-445A-4E4D-A75D-9F7229E18A3E}">
      <dsp:nvSpPr>
        <dsp:cNvPr id="0" name=""/>
        <dsp:cNvSpPr/>
      </dsp:nvSpPr>
      <dsp:spPr>
        <a:xfrm rot="16407684">
          <a:off x="4768265" y="1651866"/>
          <a:ext cx="211320" cy="52173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4798049" y="1787854"/>
        <a:ext cx="147924" cy="313042"/>
      </dsp:txXfrm>
    </dsp:sp>
    <dsp:sp modelId="{45F89CF8-2CED-49B9-B62F-04AC57960316}">
      <dsp:nvSpPr>
        <dsp:cNvPr id="0" name=""/>
        <dsp:cNvSpPr/>
      </dsp:nvSpPr>
      <dsp:spPr>
        <a:xfrm>
          <a:off x="3852159" y="-226738"/>
          <a:ext cx="2185256" cy="19358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ru-RU" sz="1100" b="1" kern="1200" dirty="0">
              <a:solidFill>
                <a:schemeClr val="tx1"/>
              </a:solidFill>
            </a:rPr>
            <a:t>  </a:t>
          </a:r>
        </a:p>
        <a:p>
          <a:pPr marL="0" lvl="0" indent="0" algn="r" defTabSz="488950">
            <a:lnSpc>
              <a:spcPct val="90000"/>
            </a:lnSpc>
            <a:spcBef>
              <a:spcPct val="0"/>
            </a:spcBef>
            <a:spcAft>
              <a:spcPct val="35000"/>
            </a:spcAft>
            <a:buNone/>
          </a:pPr>
          <a:endParaRPr lang="ru-RU" sz="1100" b="1" kern="1200" dirty="0">
            <a:solidFill>
              <a:schemeClr val="tx1"/>
            </a:solidFill>
          </a:endParaRPr>
        </a:p>
        <a:p>
          <a:pPr marL="0" lvl="0" indent="0" algn="r" defTabSz="488950">
            <a:lnSpc>
              <a:spcPct val="90000"/>
            </a:lnSpc>
            <a:spcBef>
              <a:spcPct val="0"/>
            </a:spcBef>
            <a:spcAft>
              <a:spcPct val="35000"/>
            </a:spcAft>
            <a:buNone/>
          </a:pPr>
          <a:endParaRPr lang="ru-RU" sz="1100" b="1" kern="1200" dirty="0">
            <a:solidFill>
              <a:schemeClr val="tx1"/>
            </a:solidFill>
          </a:endParaRPr>
        </a:p>
        <a:p>
          <a:pPr marL="0" lvl="0" indent="0" algn="ctr" defTabSz="488950">
            <a:lnSpc>
              <a:spcPct val="90000"/>
            </a:lnSpc>
            <a:spcBef>
              <a:spcPct val="0"/>
            </a:spcBef>
            <a:spcAft>
              <a:spcPct val="35000"/>
            </a:spcAft>
            <a:buNone/>
          </a:pPr>
          <a:endParaRPr lang="ru-RU" sz="1100" b="1" kern="1200" dirty="0">
            <a:solidFill>
              <a:schemeClr val="tx1"/>
            </a:solidFill>
          </a:endParaRPr>
        </a:p>
        <a:p>
          <a:pPr marL="0" lvl="0" indent="0" algn="ctr" defTabSz="488950">
            <a:lnSpc>
              <a:spcPct val="90000"/>
            </a:lnSpc>
            <a:spcBef>
              <a:spcPct val="0"/>
            </a:spcBef>
            <a:spcAft>
              <a:spcPct val="35000"/>
            </a:spcAft>
            <a:buNone/>
          </a:pPr>
          <a:r>
            <a:rPr lang="ru-RU" sz="1600" b="1" kern="1200" dirty="0">
              <a:solidFill>
                <a:schemeClr val="tx1"/>
              </a:solidFill>
            </a:rPr>
            <a:t>Воспитатель</a:t>
          </a:r>
        </a:p>
      </dsp:txBody>
      <dsp:txXfrm>
        <a:off x="4172182" y="56767"/>
        <a:ext cx="1545210" cy="1368885"/>
      </dsp:txXfrm>
    </dsp:sp>
    <dsp:sp modelId="{5D295FA9-D87F-4B7A-89FE-9FCD0FD8B618}">
      <dsp:nvSpPr>
        <dsp:cNvPr id="0" name=""/>
        <dsp:cNvSpPr/>
      </dsp:nvSpPr>
      <dsp:spPr>
        <a:xfrm rot="12562560">
          <a:off x="3374672" y="1977857"/>
          <a:ext cx="568917" cy="521738"/>
        </a:xfrm>
        <a:prstGeom prst="rightArrow">
          <a:avLst>
            <a:gd name="adj1" fmla="val 60000"/>
            <a:gd name="adj2" fmla="val 50000"/>
          </a:avLst>
        </a:prstGeom>
        <a:solidFill>
          <a:schemeClr val="accent4">
            <a:hueOff val="1960178"/>
            <a:satOff val="-8155"/>
            <a:lumOff val="1922"/>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3521130" y="2120595"/>
        <a:ext cx="412396" cy="313042"/>
      </dsp:txXfrm>
    </dsp:sp>
    <dsp:sp modelId="{B8E732E4-278C-48C1-BC38-7A9444D79E3E}">
      <dsp:nvSpPr>
        <dsp:cNvPr id="0" name=""/>
        <dsp:cNvSpPr/>
      </dsp:nvSpPr>
      <dsp:spPr>
        <a:xfrm>
          <a:off x="1236918" y="427185"/>
          <a:ext cx="2075031" cy="2064136"/>
        </a:xfrm>
        <a:prstGeom prst="ellipse">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ru-RU" sz="1700" b="1" kern="1200" dirty="0">
            <a:solidFill>
              <a:schemeClr val="tx1"/>
            </a:solidFill>
          </a:endParaRPr>
        </a:p>
        <a:p>
          <a:pPr marL="0" lvl="0" indent="0" algn="ctr" defTabSz="755650">
            <a:lnSpc>
              <a:spcPct val="90000"/>
            </a:lnSpc>
            <a:spcBef>
              <a:spcPct val="0"/>
            </a:spcBef>
            <a:spcAft>
              <a:spcPct val="35000"/>
            </a:spcAft>
            <a:buNone/>
          </a:pPr>
          <a:endParaRPr lang="ru-RU" sz="1700" b="1" kern="1200" dirty="0">
            <a:solidFill>
              <a:schemeClr val="tx1"/>
            </a:solidFill>
          </a:endParaRPr>
        </a:p>
        <a:p>
          <a:pPr marL="0" lvl="0" indent="0" algn="ctr" defTabSz="755650">
            <a:lnSpc>
              <a:spcPct val="90000"/>
            </a:lnSpc>
            <a:spcBef>
              <a:spcPct val="0"/>
            </a:spcBef>
            <a:spcAft>
              <a:spcPct val="35000"/>
            </a:spcAft>
            <a:buNone/>
          </a:pPr>
          <a:r>
            <a:rPr lang="ru-RU" sz="1700" b="1" kern="1200" dirty="0">
              <a:solidFill>
                <a:schemeClr val="tx1"/>
              </a:solidFill>
            </a:rPr>
            <a:t>Музыкальный руководитель</a:t>
          </a:r>
        </a:p>
      </dsp:txBody>
      <dsp:txXfrm>
        <a:off x="1540799" y="729471"/>
        <a:ext cx="1467269" cy="1459564"/>
      </dsp:txXfrm>
    </dsp:sp>
    <dsp:sp modelId="{FEBA303B-A956-49A2-93B5-1F358BBE2F21}">
      <dsp:nvSpPr>
        <dsp:cNvPr id="0" name=""/>
        <dsp:cNvSpPr/>
      </dsp:nvSpPr>
      <dsp:spPr>
        <a:xfrm rot="9330570">
          <a:off x="3383638" y="3161404"/>
          <a:ext cx="522428" cy="521738"/>
        </a:xfrm>
        <a:prstGeom prst="rightArrow">
          <a:avLst>
            <a:gd name="adj1" fmla="val 60000"/>
            <a:gd name="adj2" fmla="val 50000"/>
          </a:avLst>
        </a:prstGeom>
        <a:solidFill>
          <a:schemeClr val="accent4">
            <a:hueOff val="3920356"/>
            <a:satOff val="-16311"/>
            <a:lumOff val="3843"/>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3533118" y="3233310"/>
        <a:ext cx="365907" cy="313042"/>
      </dsp:txXfrm>
    </dsp:sp>
    <dsp:sp modelId="{249F7825-9A2E-4A56-AD8C-4E41BD46FAB0}">
      <dsp:nvSpPr>
        <dsp:cNvPr id="0" name=""/>
        <dsp:cNvSpPr/>
      </dsp:nvSpPr>
      <dsp:spPr>
        <a:xfrm>
          <a:off x="1169194" y="3068015"/>
          <a:ext cx="2119148" cy="1998642"/>
        </a:xfrm>
        <a:prstGeom prst="ellipse">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ru-RU" sz="1000" b="1" kern="1200" dirty="0">
            <a:solidFill>
              <a:schemeClr val="tx1"/>
            </a:solidFill>
          </a:endParaRPr>
        </a:p>
        <a:p>
          <a:pPr marL="0" lvl="0" indent="0" algn="ctr" defTabSz="444500">
            <a:lnSpc>
              <a:spcPct val="90000"/>
            </a:lnSpc>
            <a:spcBef>
              <a:spcPct val="0"/>
            </a:spcBef>
            <a:spcAft>
              <a:spcPct val="35000"/>
            </a:spcAft>
            <a:buNone/>
          </a:pPr>
          <a:endParaRPr lang="ru-RU" sz="1000" b="1" kern="1200" dirty="0">
            <a:solidFill>
              <a:schemeClr val="tx1"/>
            </a:solidFill>
          </a:endParaRPr>
        </a:p>
        <a:p>
          <a:pPr marL="0" lvl="0" indent="0" algn="ctr" defTabSz="444500">
            <a:lnSpc>
              <a:spcPct val="90000"/>
            </a:lnSpc>
            <a:spcBef>
              <a:spcPct val="0"/>
            </a:spcBef>
            <a:spcAft>
              <a:spcPct val="35000"/>
            </a:spcAft>
            <a:buNone/>
          </a:pPr>
          <a:endParaRPr lang="ru-RU" sz="1000" b="1" kern="1200" dirty="0">
            <a:solidFill>
              <a:schemeClr val="tx1"/>
            </a:solidFill>
          </a:endParaRPr>
        </a:p>
        <a:p>
          <a:pPr marL="0" lvl="0" indent="0" algn="ctr" defTabSz="444500">
            <a:lnSpc>
              <a:spcPct val="90000"/>
            </a:lnSpc>
            <a:spcBef>
              <a:spcPct val="0"/>
            </a:spcBef>
            <a:spcAft>
              <a:spcPct val="35000"/>
            </a:spcAft>
            <a:buNone/>
          </a:pPr>
          <a:endParaRPr lang="ru-RU" sz="1000" b="1" kern="1200" dirty="0">
            <a:solidFill>
              <a:schemeClr val="tx1"/>
            </a:solidFill>
          </a:endParaRPr>
        </a:p>
        <a:p>
          <a:pPr marL="0" lvl="0" indent="0" algn="ctr" defTabSz="444500">
            <a:lnSpc>
              <a:spcPct val="90000"/>
            </a:lnSpc>
            <a:spcBef>
              <a:spcPct val="0"/>
            </a:spcBef>
            <a:spcAft>
              <a:spcPct val="35000"/>
            </a:spcAft>
            <a:buNone/>
          </a:pPr>
          <a:r>
            <a:rPr lang="ru-RU" sz="1600" b="1" kern="1200" dirty="0">
              <a:solidFill>
                <a:schemeClr val="tx1"/>
              </a:solidFill>
            </a:rPr>
            <a:t>Педагог –</a:t>
          </a:r>
        </a:p>
        <a:p>
          <a:pPr marL="0" lvl="0" indent="0" algn="ctr" defTabSz="444500">
            <a:lnSpc>
              <a:spcPct val="90000"/>
            </a:lnSpc>
            <a:spcBef>
              <a:spcPct val="0"/>
            </a:spcBef>
            <a:spcAft>
              <a:spcPct val="35000"/>
            </a:spcAft>
            <a:buNone/>
          </a:pPr>
          <a:r>
            <a:rPr lang="ru-RU" sz="1600" b="1" kern="1200" dirty="0">
              <a:solidFill>
                <a:schemeClr val="tx1"/>
              </a:solidFill>
            </a:rPr>
            <a:t>психолог</a:t>
          </a:r>
        </a:p>
      </dsp:txBody>
      <dsp:txXfrm>
        <a:off x="1479536" y="3360709"/>
        <a:ext cx="1498464" cy="1413254"/>
      </dsp:txXfrm>
    </dsp:sp>
    <dsp:sp modelId="{9597D2FE-5454-4648-8151-9F2052EB6F65}">
      <dsp:nvSpPr>
        <dsp:cNvPr id="0" name=""/>
        <dsp:cNvSpPr/>
      </dsp:nvSpPr>
      <dsp:spPr>
        <a:xfrm rot="5345052">
          <a:off x="4740672" y="3576716"/>
          <a:ext cx="178683" cy="521738"/>
        </a:xfrm>
        <a:prstGeom prst="rightArrow">
          <a:avLst>
            <a:gd name="adj1" fmla="val 60000"/>
            <a:gd name="adj2" fmla="val 50000"/>
          </a:avLst>
        </a:prstGeom>
        <a:solidFill>
          <a:schemeClr val="accent4">
            <a:hueOff val="5880535"/>
            <a:satOff val="-24466"/>
            <a:lumOff val="5765"/>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4767046" y="3654265"/>
        <a:ext cx="125078" cy="313042"/>
      </dsp:txXfrm>
    </dsp:sp>
    <dsp:sp modelId="{C4C793C4-DC73-4D6B-B4CA-5CB9DE2AC635}">
      <dsp:nvSpPr>
        <dsp:cNvPr id="0" name=""/>
        <dsp:cNvSpPr/>
      </dsp:nvSpPr>
      <dsp:spPr>
        <a:xfrm>
          <a:off x="3715356" y="4011082"/>
          <a:ext cx="2267675" cy="2052642"/>
        </a:xfrm>
        <a:prstGeom prst="ellipse">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ru-RU" sz="1700" b="1" kern="1200" dirty="0">
            <a:solidFill>
              <a:schemeClr val="tx1"/>
            </a:solidFill>
          </a:endParaRPr>
        </a:p>
        <a:p>
          <a:pPr marL="0" lvl="0" indent="0" algn="ctr" defTabSz="755650">
            <a:lnSpc>
              <a:spcPct val="90000"/>
            </a:lnSpc>
            <a:spcBef>
              <a:spcPct val="0"/>
            </a:spcBef>
            <a:spcAft>
              <a:spcPct val="35000"/>
            </a:spcAft>
            <a:buNone/>
          </a:pPr>
          <a:endParaRPr lang="ru-RU" sz="1700" b="1" kern="1200" dirty="0">
            <a:solidFill>
              <a:schemeClr val="tx1"/>
            </a:solidFill>
          </a:endParaRPr>
        </a:p>
        <a:p>
          <a:pPr marL="0" lvl="0" indent="0" algn="ctr" defTabSz="755650">
            <a:lnSpc>
              <a:spcPct val="90000"/>
            </a:lnSpc>
            <a:spcBef>
              <a:spcPct val="0"/>
            </a:spcBef>
            <a:spcAft>
              <a:spcPct val="35000"/>
            </a:spcAft>
            <a:buNone/>
          </a:pPr>
          <a:r>
            <a:rPr lang="ru-RU" sz="1700" b="1" kern="1200" dirty="0">
              <a:solidFill>
                <a:schemeClr val="tx1"/>
              </a:solidFill>
            </a:rPr>
            <a:t>Учитель –</a:t>
          </a:r>
        </a:p>
        <a:p>
          <a:pPr marL="0" lvl="0" indent="0" algn="ctr" defTabSz="755650">
            <a:lnSpc>
              <a:spcPct val="90000"/>
            </a:lnSpc>
            <a:spcBef>
              <a:spcPct val="0"/>
            </a:spcBef>
            <a:spcAft>
              <a:spcPct val="35000"/>
            </a:spcAft>
            <a:buNone/>
          </a:pPr>
          <a:r>
            <a:rPr lang="ru-RU" sz="1700" b="1" kern="1200" dirty="0">
              <a:solidFill>
                <a:schemeClr val="tx1"/>
              </a:solidFill>
            </a:rPr>
            <a:t>дефектолог</a:t>
          </a:r>
        </a:p>
      </dsp:txBody>
      <dsp:txXfrm>
        <a:off x="4047449" y="4311684"/>
        <a:ext cx="1603489" cy="1451438"/>
      </dsp:txXfrm>
    </dsp:sp>
    <dsp:sp modelId="{AEA6DED1-3B82-4F14-8CCC-359F2D35D497}">
      <dsp:nvSpPr>
        <dsp:cNvPr id="0" name=""/>
        <dsp:cNvSpPr/>
      </dsp:nvSpPr>
      <dsp:spPr>
        <a:xfrm rot="1648890">
          <a:off x="5778302" y="3336430"/>
          <a:ext cx="795337" cy="521738"/>
        </a:xfrm>
        <a:prstGeom prst="rightArrow">
          <a:avLst>
            <a:gd name="adj1" fmla="val 60000"/>
            <a:gd name="adj2" fmla="val 50000"/>
          </a:avLst>
        </a:prstGeom>
        <a:solidFill>
          <a:schemeClr val="accent4">
            <a:hueOff val="7840713"/>
            <a:satOff val="-32622"/>
            <a:lumOff val="7686"/>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5787133" y="3404664"/>
        <a:ext cx="638816" cy="313042"/>
      </dsp:txXfrm>
    </dsp:sp>
    <dsp:sp modelId="{30FA1C03-8179-4FDB-8072-F5421BAD2D5F}">
      <dsp:nvSpPr>
        <dsp:cNvPr id="0" name=""/>
        <dsp:cNvSpPr/>
      </dsp:nvSpPr>
      <dsp:spPr>
        <a:xfrm>
          <a:off x="6726924" y="3441377"/>
          <a:ext cx="2134586" cy="1995328"/>
        </a:xfrm>
        <a:prstGeom prst="ellipse">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r>
            <a:rPr lang="ru-RU" sz="1600" b="1" kern="1200" dirty="0">
              <a:solidFill>
                <a:schemeClr val="tx1"/>
              </a:solidFill>
            </a:rPr>
            <a:t>Учитель - </a:t>
          </a:r>
        </a:p>
        <a:p>
          <a:pPr marL="0" lvl="0" indent="0" algn="ctr" defTabSz="533400">
            <a:lnSpc>
              <a:spcPct val="90000"/>
            </a:lnSpc>
            <a:spcBef>
              <a:spcPct val="0"/>
            </a:spcBef>
            <a:spcAft>
              <a:spcPct val="35000"/>
            </a:spcAft>
            <a:buNone/>
          </a:pPr>
          <a:r>
            <a:rPr lang="ru-RU" sz="1600" b="1" kern="1200" dirty="0">
              <a:solidFill>
                <a:schemeClr val="tx1"/>
              </a:solidFill>
            </a:rPr>
            <a:t>логопед</a:t>
          </a:r>
        </a:p>
      </dsp:txBody>
      <dsp:txXfrm>
        <a:off x="7039527" y="3733586"/>
        <a:ext cx="1509380" cy="1410910"/>
      </dsp:txXfrm>
    </dsp:sp>
    <dsp:sp modelId="{8AEC5936-B0C2-4C0F-B217-9765112F8FFA}">
      <dsp:nvSpPr>
        <dsp:cNvPr id="0" name=""/>
        <dsp:cNvSpPr/>
      </dsp:nvSpPr>
      <dsp:spPr>
        <a:xfrm rot="20298204">
          <a:off x="5761207" y="2141135"/>
          <a:ext cx="556789" cy="521738"/>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5766751" y="2274415"/>
        <a:ext cx="400268" cy="313042"/>
      </dsp:txXfrm>
    </dsp:sp>
    <dsp:sp modelId="{7D77F330-5524-4D7E-90DC-B5717532268C}">
      <dsp:nvSpPr>
        <dsp:cNvPr id="0" name=""/>
        <dsp:cNvSpPr/>
      </dsp:nvSpPr>
      <dsp:spPr>
        <a:xfrm>
          <a:off x="6449171" y="833968"/>
          <a:ext cx="2169757" cy="194685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endParaRPr lang="ru-RU" sz="1200" b="1" kern="1200" dirty="0">
            <a:solidFill>
              <a:schemeClr val="tx1"/>
            </a:solidFill>
          </a:endParaRPr>
        </a:p>
        <a:p>
          <a:pPr marL="0" lvl="0" indent="0" algn="ctr" defTabSz="533400">
            <a:lnSpc>
              <a:spcPct val="90000"/>
            </a:lnSpc>
            <a:spcBef>
              <a:spcPct val="0"/>
            </a:spcBef>
            <a:spcAft>
              <a:spcPct val="35000"/>
            </a:spcAft>
            <a:buNone/>
          </a:pPr>
          <a:r>
            <a:rPr lang="ru-RU" sz="1600" b="1" kern="1200" dirty="0">
              <a:solidFill>
                <a:schemeClr val="tx1"/>
              </a:solidFill>
            </a:rPr>
            <a:t>Родители</a:t>
          </a:r>
        </a:p>
      </dsp:txBody>
      <dsp:txXfrm>
        <a:off x="6766925" y="1119078"/>
        <a:ext cx="1534249" cy="1376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7143-B0AB-4B79-AE54-C5FA19C278B6}">
      <dsp:nvSpPr>
        <dsp:cNvPr id="0" name=""/>
        <dsp:cNvSpPr/>
      </dsp:nvSpPr>
      <dsp:spPr>
        <a:xfrm>
          <a:off x="4111885" y="2049064"/>
          <a:ext cx="1709224" cy="17092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4195322" y="2132501"/>
        <a:ext cx="1542350" cy="1542350"/>
      </dsp:txXfrm>
    </dsp:sp>
    <dsp:sp modelId="{76B3B3CA-C9C3-4450-8EF1-35A97C1102E0}">
      <dsp:nvSpPr>
        <dsp:cNvPr id="0" name=""/>
        <dsp:cNvSpPr/>
      </dsp:nvSpPr>
      <dsp:spPr>
        <a:xfrm rot="16501535">
          <a:off x="4724226" y="1702500"/>
          <a:ext cx="695801" cy="0"/>
        </a:xfrm>
        <a:custGeom>
          <a:avLst/>
          <a:gdLst/>
          <a:ahLst/>
          <a:cxnLst/>
          <a:rect l="0" t="0" r="0" b="0"/>
          <a:pathLst>
            <a:path>
              <a:moveTo>
                <a:pt x="0" y="0"/>
              </a:moveTo>
              <a:lnTo>
                <a:pt x="69580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51D740-7F83-4BAA-95CE-D62CB18F81EF}">
      <dsp:nvSpPr>
        <dsp:cNvPr id="0" name=""/>
        <dsp:cNvSpPr/>
      </dsp:nvSpPr>
      <dsp:spPr>
        <a:xfrm>
          <a:off x="3906526" y="-216681"/>
          <a:ext cx="2530448" cy="1572619"/>
        </a:xfrm>
        <a:prstGeom prst="roundRect">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Разнообразные занятия совместной деятельности  детей с нарушением зрения и родителей</a:t>
          </a:r>
        </a:p>
      </dsp:txBody>
      <dsp:txXfrm>
        <a:off x="3983295" y="-139912"/>
        <a:ext cx="2376910" cy="1419081"/>
      </dsp:txXfrm>
    </dsp:sp>
    <dsp:sp modelId="{75D8A7F1-87F2-4935-8D4D-B10752366E87}">
      <dsp:nvSpPr>
        <dsp:cNvPr id="0" name=""/>
        <dsp:cNvSpPr/>
      </dsp:nvSpPr>
      <dsp:spPr>
        <a:xfrm rot="19619816">
          <a:off x="5714099" y="1987394"/>
          <a:ext cx="1326368" cy="0"/>
        </a:xfrm>
        <a:custGeom>
          <a:avLst/>
          <a:gdLst/>
          <a:ahLst/>
          <a:cxnLst/>
          <a:rect l="0" t="0" r="0" b="0"/>
          <a:pathLst>
            <a:path>
              <a:moveTo>
                <a:pt x="0" y="0"/>
              </a:moveTo>
              <a:lnTo>
                <a:pt x="132636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EF46E-EAF4-4C5C-A250-944A81C4B4E7}">
      <dsp:nvSpPr>
        <dsp:cNvPr id="0" name=""/>
        <dsp:cNvSpPr/>
      </dsp:nvSpPr>
      <dsp:spPr>
        <a:xfrm>
          <a:off x="6933457" y="0"/>
          <a:ext cx="2460076" cy="1654556"/>
        </a:xfrm>
        <a:prstGeom prst="roundRect">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Приобщение родителей к педагогическому процессу</a:t>
          </a:r>
        </a:p>
      </dsp:txBody>
      <dsp:txXfrm>
        <a:off x="7014226" y="80769"/>
        <a:ext cx="2298538" cy="1493018"/>
      </dsp:txXfrm>
    </dsp:sp>
    <dsp:sp modelId="{E980F220-3C3D-4535-8B2B-FC8BDAC110D3}">
      <dsp:nvSpPr>
        <dsp:cNvPr id="0" name=""/>
        <dsp:cNvSpPr/>
      </dsp:nvSpPr>
      <dsp:spPr>
        <a:xfrm rot="54191">
          <a:off x="5821022" y="2928203"/>
          <a:ext cx="1402567" cy="0"/>
        </a:xfrm>
        <a:custGeom>
          <a:avLst/>
          <a:gdLst/>
          <a:ahLst/>
          <a:cxnLst/>
          <a:rect l="0" t="0" r="0" b="0"/>
          <a:pathLst>
            <a:path>
              <a:moveTo>
                <a:pt x="0" y="0"/>
              </a:moveTo>
              <a:lnTo>
                <a:pt x="140256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E919A-700A-4501-98BB-A8BB3993260C}">
      <dsp:nvSpPr>
        <dsp:cNvPr id="0" name=""/>
        <dsp:cNvSpPr/>
      </dsp:nvSpPr>
      <dsp:spPr>
        <a:xfrm>
          <a:off x="7223503" y="2145899"/>
          <a:ext cx="2694220" cy="1629191"/>
        </a:xfrm>
        <a:prstGeom prst="roundRect">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Понимания и такта в воспитании и обучении ребёнка с нарушением зрения</a:t>
          </a:r>
        </a:p>
      </dsp:txBody>
      <dsp:txXfrm>
        <a:off x="7303034" y="2225430"/>
        <a:ext cx="2535158" cy="1470129"/>
      </dsp:txXfrm>
    </dsp:sp>
    <dsp:sp modelId="{72A2DA70-196E-4C31-8677-66F8361BF859}">
      <dsp:nvSpPr>
        <dsp:cNvPr id="0" name=""/>
        <dsp:cNvSpPr/>
      </dsp:nvSpPr>
      <dsp:spPr>
        <a:xfrm rot="2644479">
          <a:off x="5746640" y="3915093"/>
          <a:ext cx="528965" cy="0"/>
        </a:xfrm>
        <a:custGeom>
          <a:avLst/>
          <a:gdLst/>
          <a:ahLst/>
          <a:cxnLst/>
          <a:rect l="0" t="0" r="0" b="0"/>
          <a:pathLst>
            <a:path>
              <a:moveTo>
                <a:pt x="0" y="0"/>
              </a:moveTo>
              <a:lnTo>
                <a:pt x="52896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F69C41-36C4-4DE9-8A5E-ABE3A3A554D4}">
      <dsp:nvSpPr>
        <dsp:cNvPr id="0" name=""/>
        <dsp:cNvSpPr/>
      </dsp:nvSpPr>
      <dsp:spPr>
        <a:xfrm>
          <a:off x="5719651" y="4099066"/>
          <a:ext cx="2837597" cy="1815031"/>
        </a:xfrm>
        <a:prstGeom prst="roundRect">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Уважительные взаимоотношения семьи и образовательного учреждения</a:t>
          </a:r>
        </a:p>
      </dsp:txBody>
      <dsp:txXfrm>
        <a:off x="5808254" y="4187669"/>
        <a:ext cx="2660391" cy="1637825"/>
      </dsp:txXfrm>
    </dsp:sp>
    <dsp:sp modelId="{C5053475-072E-4CE1-A375-160121AF9024}">
      <dsp:nvSpPr>
        <dsp:cNvPr id="0" name=""/>
        <dsp:cNvSpPr/>
      </dsp:nvSpPr>
      <dsp:spPr>
        <a:xfrm rot="8116914">
          <a:off x="3595090" y="3962496"/>
          <a:ext cx="604234" cy="0"/>
        </a:xfrm>
        <a:custGeom>
          <a:avLst/>
          <a:gdLst/>
          <a:ahLst/>
          <a:cxnLst/>
          <a:rect l="0" t="0" r="0" b="0"/>
          <a:pathLst>
            <a:path>
              <a:moveTo>
                <a:pt x="0" y="0"/>
              </a:moveTo>
              <a:lnTo>
                <a:pt x="60423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12781-2962-4A6C-B5B1-6F88FF865BC6}">
      <dsp:nvSpPr>
        <dsp:cNvPr id="0" name=""/>
        <dsp:cNvSpPr/>
      </dsp:nvSpPr>
      <dsp:spPr>
        <a:xfrm>
          <a:off x="1435490" y="4175072"/>
          <a:ext cx="2814613" cy="1663019"/>
        </a:xfrm>
        <a:prstGeom prst="roundRect">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Расширение сферы участия родителей в организации образовательного учреждения</a:t>
          </a:r>
        </a:p>
      </dsp:txBody>
      <dsp:txXfrm>
        <a:off x="1516672" y="4256254"/>
        <a:ext cx="2652249" cy="1500655"/>
      </dsp:txXfrm>
    </dsp:sp>
    <dsp:sp modelId="{E2C0D569-2251-4E6F-B7FD-DFCF694ADE48}">
      <dsp:nvSpPr>
        <dsp:cNvPr id="0" name=""/>
        <dsp:cNvSpPr/>
      </dsp:nvSpPr>
      <dsp:spPr>
        <a:xfrm rot="10677759">
          <a:off x="2855933" y="2956410"/>
          <a:ext cx="1256349" cy="0"/>
        </a:xfrm>
        <a:custGeom>
          <a:avLst/>
          <a:gdLst/>
          <a:ahLst/>
          <a:cxnLst/>
          <a:rect l="0" t="0" r="0" b="0"/>
          <a:pathLst>
            <a:path>
              <a:moveTo>
                <a:pt x="0" y="0"/>
              </a:moveTo>
              <a:lnTo>
                <a:pt x="125634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0E18EB-1E87-4198-ABB1-F0ED8F5C8DE6}">
      <dsp:nvSpPr>
        <dsp:cNvPr id="0" name=""/>
        <dsp:cNvSpPr/>
      </dsp:nvSpPr>
      <dsp:spPr>
        <a:xfrm>
          <a:off x="131567" y="2176039"/>
          <a:ext cx="2724762" cy="1702333"/>
        </a:xfrm>
        <a:prstGeom prst="roundRect">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Информационно – педагогические материалы, выставки </a:t>
          </a:r>
          <a:r>
            <a:rPr lang="ru-RU" sz="1600" b="1" kern="1200" dirty="0" err="1">
              <a:solidFill>
                <a:schemeClr val="tx1"/>
              </a:solidFill>
            </a:rPr>
            <a:t>детско</a:t>
          </a:r>
          <a:r>
            <a:rPr lang="ru-RU" sz="1600" b="1" kern="1200" dirty="0">
              <a:solidFill>
                <a:schemeClr val="tx1"/>
              </a:solidFill>
            </a:rPr>
            <a:t> – родительских работ</a:t>
          </a:r>
        </a:p>
      </dsp:txBody>
      <dsp:txXfrm>
        <a:off x="214668" y="2259140"/>
        <a:ext cx="2558560" cy="1536131"/>
      </dsp:txXfrm>
    </dsp:sp>
    <dsp:sp modelId="{7763AF02-C6D9-4279-A91B-D43A753E7933}">
      <dsp:nvSpPr>
        <dsp:cNvPr id="0" name=""/>
        <dsp:cNvSpPr/>
      </dsp:nvSpPr>
      <dsp:spPr>
        <a:xfrm rot="12921891">
          <a:off x="3384397" y="2065198"/>
          <a:ext cx="801426" cy="0"/>
        </a:xfrm>
        <a:custGeom>
          <a:avLst/>
          <a:gdLst/>
          <a:ahLst/>
          <a:cxnLst/>
          <a:rect l="0" t="0" r="0" b="0"/>
          <a:pathLst>
            <a:path>
              <a:moveTo>
                <a:pt x="0" y="0"/>
              </a:moveTo>
              <a:lnTo>
                <a:pt x="80142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7C047-6EAF-467D-AADF-0C98802BB3F5}">
      <dsp:nvSpPr>
        <dsp:cNvPr id="0" name=""/>
        <dsp:cNvSpPr/>
      </dsp:nvSpPr>
      <dsp:spPr>
        <a:xfrm>
          <a:off x="832363" y="0"/>
          <a:ext cx="2668923" cy="1833273"/>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Объединение усилий педагога и родителя в совместной деятельности по воспитанию и развитию ребёнка с нарушением зрения</a:t>
          </a:r>
        </a:p>
      </dsp:txBody>
      <dsp:txXfrm>
        <a:off x="921856" y="89493"/>
        <a:ext cx="2489937" cy="1654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0CBE8-4FED-4B20-9CB4-EA61B9FA516A}" type="datetimeFigureOut">
              <a:rPr lang="ru-RU" smtClean="0"/>
              <a:t>14.03.2024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06BAE-018E-43E0-985C-3199B389E556}" type="slidenum">
              <a:rPr lang="ru-RU" smtClean="0"/>
              <a:t>‹#›</a:t>
            </a:fld>
            <a:endParaRPr lang="ru-RU"/>
          </a:p>
        </p:txBody>
      </p:sp>
    </p:spTree>
    <p:extLst>
      <p:ext uri="{BB962C8B-B14F-4D97-AF65-F5344CB8AC3E}">
        <p14:creationId xmlns:p14="http://schemas.microsoft.com/office/powerpoint/2010/main" val="398939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306BAE-018E-43E0-985C-3199B389E556}" type="slidenum">
              <a:rPr lang="ru-RU" smtClean="0"/>
              <a:t>6</a:t>
            </a:fld>
            <a:endParaRPr lang="ru-RU"/>
          </a:p>
        </p:txBody>
      </p:sp>
    </p:spTree>
    <p:extLst>
      <p:ext uri="{BB962C8B-B14F-4D97-AF65-F5344CB8AC3E}">
        <p14:creationId xmlns:p14="http://schemas.microsoft.com/office/powerpoint/2010/main" val="365411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211A6-6B50-4476-A3B0-0F3F83A030C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DF6CBF3-FDB5-469F-A7AF-1E81862B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78E5D3A-2F79-45F5-BE55-6187AB67FC95}"/>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2E441FB7-2DFE-415F-92D5-986B98A13A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DC16E4-44FC-42DE-BFAF-86EE51C99A6E}"/>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53708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E4AADE-3D39-41AC-B9DB-5D014FD9D25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262DB31-528F-4656-92A6-848BDD0A6F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97C5D1-BF9E-41AB-9233-F168E0D4DB35}"/>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1ACC7885-A31E-4556-8A15-3543E05E1A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F604871-AD6C-4F3C-A1F8-7C6C65A2B117}"/>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1482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DD01FC0-40F7-484C-9FD7-CC47FF55719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AA4CA5D-2D47-49E0-893F-6C464AE4B6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156CAE-D53E-4C05-BB54-1378C7456A05}"/>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7CF8CF8C-5699-4D41-966D-C41C80E817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A02E712-AE8A-4888-8640-771C8D86DA0D}"/>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39018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1966AD-F615-4579-8E32-AF109B2337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B2FEC1C-B14B-4410-A871-297B4B504CA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AA23C60-8A70-4042-8641-3B1E06B1E298}"/>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03FEDE0B-2B44-419B-B7DF-B103D8D033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E489A4-10F8-4B46-9F31-CE6E9B3F79BE}"/>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141982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1D48A-A534-4A3A-935A-CEEEC15E197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D77DBCB-3042-400D-BE38-A5F75B755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53495E2-5D7D-4049-BB83-A6EC8537618D}"/>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A05CB1D8-9AA9-4F91-B4C6-6C92C4D985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FF6FBF-D70B-45B3-8E04-B7CA2583A9D2}"/>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10468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D0749-BF4B-41C4-90F4-8ABB25CAC9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94D51E7-8208-4F9D-881A-D2D960D44C9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BC7D399-096A-46B7-8087-D0E3A4A5C4A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9CDE77A-75A9-4D36-9FC1-60C048178EDA}"/>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6" name="Нижний колонтитул 5">
            <a:extLst>
              <a:ext uri="{FF2B5EF4-FFF2-40B4-BE49-F238E27FC236}">
                <a16:creationId xmlns:a16="http://schemas.microsoft.com/office/drawing/2014/main" id="{41F9EBC3-F33A-4386-9658-F6BEA84BA2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9901D6F-074F-482E-868A-F9AD8FD5851E}"/>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315547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3A7FD-61ED-4434-9ACB-6E967E517B1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C726507-9048-44DA-94C9-9D9E9EFD9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09D1238-EF26-48BE-B481-6D0B52C1AE3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F85207D-35FB-4323-840F-307E5D6DA1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96A46B9-FCC8-40C4-88E9-F0DD851E336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526A03-036F-4480-8C88-41E5DFE28AFD}"/>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8" name="Нижний колонтитул 7">
            <a:extLst>
              <a:ext uri="{FF2B5EF4-FFF2-40B4-BE49-F238E27FC236}">
                <a16:creationId xmlns:a16="http://schemas.microsoft.com/office/drawing/2014/main" id="{4B1C3C9A-0AB3-4A28-BBA5-A8E4F9EDF5C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58E9647-7C8B-4810-8C60-24CFF9B6BBAC}"/>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249332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73772C-AAA8-4EA6-A075-43F5B0FC937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7203552-EF6C-48FD-8BEB-262487A56722}"/>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4" name="Нижний колонтитул 3">
            <a:extLst>
              <a:ext uri="{FF2B5EF4-FFF2-40B4-BE49-F238E27FC236}">
                <a16:creationId xmlns:a16="http://schemas.microsoft.com/office/drawing/2014/main" id="{9B1FED4A-D8D5-41F6-BBA3-87F30B413C7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E73D8D8-F7DD-42A3-9092-A38C598840C6}"/>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103220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B91ADFF-74BF-4274-91FF-16890835FD70}"/>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3" name="Нижний колонтитул 2">
            <a:extLst>
              <a:ext uri="{FF2B5EF4-FFF2-40B4-BE49-F238E27FC236}">
                <a16:creationId xmlns:a16="http://schemas.microsoft.com/office/drawing/2014/main" id="{ABC4044C-34A1-4FC9-A2DF-988E1E426D4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4A3E4D5-725F-4095-9FD2-E65CBB3E2542}"/>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56568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46ACD-0AD7-482A-9D84-72BD066490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B4A76B0-DCFB-4C2A-96FA-E1A39B6E15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028EC84-2657-4422-9096-7EC3BE9E9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FEF857A-5E2B-4719-AB5A-7440687B8E0C}"/>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6" name="Нижний колонтитул 5">
            <a:extLst>
              <a:ext uri="{FF2B5EF4-FFF2-40B4-BE49-F238E27FC236}">
                <a16:creationId xmlns:a16="http://schemas.microsoft.com/office/drawing/2014/main" id="{B35ED65F-3E20-4BAF-9F22-45B712E8A3F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7162F7-222B-4C7F-84DD-FCA2105CD772}"/>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338937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DA8AB-A4A5-43D6-9C4D-93DC195C609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B3A4627-C5B6-42EF-9EDF-EF7B7839B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54D4783-848A-490D-B6F7-21A481FA3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4625A28-D2E3-458F-B807-0EF88B067091}"/>
              </a:ext>
            </a:extLst>
          </p:cNvPr>
          <p:cNvSpPr>
            <a:spLocks noGrp="1"/>
          </p:cNvSpPr>
          <p:nvPr>
            <p:ph type="dt" sz="half" idx="10"/>
          </p:nvPr>
        </p:nvSpPr>
        <p:spPr/>
        <p:txBody>
          <a:bodyPr/>
          <a:lstStyle/>
          <a:p>
            <a:fld id="{C9DE1E7C-D754-4717-BB7F-49E3CAB5F62E}" type="datetimeFigureOut">
              <a:rPr lang="ru-RU" smtClean="0"/>
              <a:t>14.03.2024</a:t>
            </a:fld>
            <a:endParaRPr lang="ru-RU"/>
          </a:p>
        </p:txBody>
      </p:sp>
      <p:sp>
        <p:nvSpPr>
          <p:cNvPr id="6" name="Нижний колонтитул 5">
            <a:extLst>
              <a:ext uri="{FF2B5EF4-FFF2-40B4-BE49-F238E27FC236}">
                <a16:creationId xmlns:a16="http://schemas.microsoft.com/office/drawing/2014/main" id="{88F2E658-F6B7-4F64-BCFB-FD9A2DD128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07C4297-9546-4D92-BE01-74DBD5A9A74E}"/>
              </a:ext>
            </a:extLst>
          </p:cNvPr>
          <p:cNvSpPr>
            <a:spLocks noGrp="1"/>
          </p:cNvSpPr>
          <p:nvPr>
            <p:ph type="sldNum" sz="quarter" idx="12"/>
          </p:nvPr>
        </p:nvSpPr>
        <p:spPr/>
        <p:txBody>
          <a:bodyPr/>
          <a:lstStyle/>
          <a:p>
            <a:fld id="{2362FA92-926C-4CE2-A501-5603CAC40CEF}" type="slidenum">
              <a:rPr lang="ru-RU" smtClean="0"/>
              <a:t>‹#›</a:t>
            </a:fld>
            <a:endParaRPr lang="ru-RU"/>
          </a:p>
        </p:txBody>
      </p:sp>
    </p:spTree>
    <p:extLst>
      <p:ext uri="{BB962C8B-B14F-4D97-AF65-F5344CB8AC3E}">
        <p14:creationId xmlns:p14="http://schemas.microsoft.com/office/powerpoint/2010/main" val="81387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7000" b="4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D66B4A-1DC3-4EEB-8450-EA78FC334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0542BE5-454B-4260-973C-7462D981B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0BAC23-5B8E-416A-919F-54FB8AC62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E1E7C-D754-4717-BB7F-49E3CAB5F62E}" type="datetimeFigureOut">
              <a:rPr lang="ru-RU" smtClean="0"/>
              <a:t>14.03.2024</a:t>
            </a:fld>
            <a:endParaRPr lang="ru-RU"/>
          </a:p>
        </p:txBody>
      </p:sp>
      <p:sp>
        <p:nvSpPr>
          <p:cNvPr id="5" name="Нижний колонтитул 4">
            <a:extLst>
              <a:ext uri="{FF2B5EF4-FFF2-40B4-BE49-F238E27FC236}">
                <a16:creationId xmlns:a16="http://schemas.microsoft.com/office/drawing/2014/main" id="{C2428F6D-A5E5-4AFD-AC7C-981654797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1AC00B0-39B7-429E-90EE-CE7FFA034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2FA92-926C-4CE2-A501-5603CAC40CEF}" type="slidenum">
              <a:rPr lang="ru-RU" smtClean="0"/>
              <a:t>‹#›</a:t>
            </a:fld>
            <a:endParaRPr lang="ru-RU"/>
          </a:p>
        </p:txBody>
      </p:sp>
    </p:spTree>
    <p:extLst>
      <p:ext uri="{BB962C8B-B14F-4D97-AF65-F5344CB8AC3E}">
        <p14:creationId xmlns:p14="http://schemas.microsoft.com/office/powerpoint/2010/main" val="328770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g"/><Relationship Id="rId4" Type="http://schemas.openxmlformats.org/officeDocument/2006/relationships/diagramLayout" Target="../diagrams/layout1.xml"/><Relationship Id="rId9" Type="http://schemas.openxmlformats.org/officeDocument/2006/relationships/image" Target="../media/image7.jp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F843BCE-DCEA-40BA-81EE-283A81C96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93" y="2076653"/>
            <a:ext cx="4389120" cy="4488873"/>
          </a:xfrm>
          <a:prstGeom prst="rect">
            <a:avLst/>
          </a:prstGeom>
        </p:spPr>
      </p:pic>
      <p:sp>
        <p:nvSpPr>
          <p:cNvPr id="4" name="Прямоугольник 3">
            <a:extLst>
              <a:ext uri="{FF2B5EF4-FFF2-40B4-BE49-F238E27FC236}">
                <a16:creationId xmlns:a16="http://schemas.microsoft.com/office/drawing/2014/main" id="{DBB99BED-8F0B-4A7C-8A4E-9D0041C32894}"/>
              </a:ext>
            </a:extLst>
          </p:cNvPr>
          <p:cNvSpPr/>
          <p:nvPr/>
        </p:nvSpPr>
        <p:spPr>
          <a:xfrm>
            <a:off x="3688080" y="565372"/>
            <a:ext cx="7898626" cy="1569660"/>
          </a:xfrm>
          <a:prstGeom prst="rect">
            <a:avLst/>
          </a:prstGeom>
          <a:noFill/>
        </p:spPr>
        <p:txBody>
          <a:bodyPr wrap="square" lIns="91440" tIns="45720" rIns="91440" bIns="45720">
            <a:spAutoFit/>
          </a:bodyPr>
          <a:lstStyle/>
          <a:p>
            <a:pPr algn="ctr"/>
            <a:r>
              <a:rPr lang="ru-RU" sz="3200" b="1" dirty="0">
                <a:ln w="22225">
                  <a:solidFill>
                    <a:schemeClr val="accent2"/>
                  </a:solidFill>
                  <a:prstDash val="solid"/>
                </a:ln>
                <a:solidFill>
                  <a:srgbClr val="C00000"/>
                </a:solidFill>
              </a:rPr>
              <a:t>«Профилактика нарушения зрения у детей </a:t>
            </a:r>
          </a:p>
          <a:p>
            <a:pPr algn="ctr"/>
            <a:r>
              <a:rPr lang="ru-RU" sz="3200" b="1" dirty="0">
                <a:ln w="22225">
                  <a:solidFill>
                    <a:schemeClr val="accent2"/>
                  </a:solidFill>
                  <a:prstDash val="solid"/>
                </a:ln>
                <a:solidFill>
                  <a:srgbClr val="C00000"/>
                </a:solidFill>
              </a:rPr>
              <a:t>дошкольного возраста во взаимосвязи </a:t>
            </a:r>
          </a:p>
          <a:p>
            <a:pPr algn="ctr"/>
            <a:r>
              <a:rPr lang="ru-RU" sz="3200" b="1" dirty="0">
                <a:ln w="22225">
                  <a:solidFill>
                    <a:schemeClr val="accent2"/>
                  </a:solidFill>
                  <a:prstDash val="solid"/>
                </a:ln>
                <a:solidFill>
                  <a:srgbClr val="C00000"/>
                </a:solidFill>
              </a:rPr>
              <a:t>р</a:t>
            </a:r>
            <a:r>
              <a:rPr lang="ru-RU" sz="3200" b="1" cap="none" spc="0" dirty="0">
                <a:ln w="22225">
                  <a:solidFill>
                    <a:schemeClr val="accent2"/>
                  </a:solidFill>
                  <a:prstDash val="solid"/>
                </a:ln>
                <a:solidFill>
                  <a:srgbClr val="C00000"/>
                </a:solidFill>
                <a:effectLst/>
              </a:rPr>
              <a:t>одителей , педагогов</a:t>
            </a:r>
            <a:r>
              <a:rPr lang="ru-RU" sz="3200" b="1" dirty="0">
                <a:ln w="22225">
                  <a:solidFill>
                    <a:schemeClr val="accent2"/>
                  </a:solidFill>
                  <a:prstDash val="solid"/>
                </a:ln>
                <a:solidFill>
                  <a:srgbClr val="C00000"/>
                </a:solidFill>
              </a:rPr>
              <a:t> и специалистов»</a:t>
            </a:r>
            <a:endParaRPr lang="ru-RU" sz="3200" b="1" cap="none" spc="0" dirty="0">
              <a:ln w="22225">
                <a:solidFill>
                  <a:schemeClr val="accent2"/>
                </a:solidFill>
                <a:prstDash val="solid"/>
              </a:ln>
              <a:solidFill>
                <a:srgbClr val="C00000"/>
              </a:solidFill>
              <a:effectLst/>
            </a:endParaRPr>
          </a:p>
        </p:txBody>
      </p:sp>
      <p:sp>
        <p:nvSpPr>
          <p:cNvPr id="6" name="Прямоугольник 5">
            <a:extLst>
              <a:ext uri="{FF2B5EF4-FFF2-40B4-BE49-F238E27FC236}">
                <a16:creationId xmlns:a16="http://schemas.microsoft.com/office/drawing/2014/main" id="{66F0022B-0064-48A9-9050-8A741A056309}"/>
              </a:ext>
            </a:extLst>
          </p:cNvPr>
          <p:cNvSpPr/>
          <p:nvPr/>
        </p:nvSpPr>
        <p:spPr>
          <a:xfrm>
            <a:off x="6705876" y="3846940"/>
            <a:ext cx="5239319" cy="1200329"/>
          </a:xfrm>
          <a:prstGeom prst="rect">
            <a:avLst/>
          </a:prstGeom>
          <a:noFill/>
        </p:spPr>
        <p:txBody>
          <a:bodyPr wrap="none" lIns="91440" tIns="45720" rIns="91440" bIns="45720">
            <a:spAutoFit/>
          </a:bodyPr>
          <a:lstStyle/>
          <a:p>
            <a:r>
              <a:rPr lang="ru-RU" sz="2400" b="1" dirty="0">
                <a:ln w="0"/>
                <a:effectLst>
                  <a:outerShdw blurRad="38100" dist="19050" dir="2700000" algn="tl" rotWithShape="0">
                    <a:schemeClr val="dk1">
                      <a:alpha val="40000"/>
                    </a:schemeClr>
                  </a:outerShdw>
                </a:effectLst>
              </a:rPr>
              <a:t>Подготовила : </a:t>
            </a:r>
          </a:p>
          <a:p>
            <a:r>
              <a:rPr lang="ru-RU" sz="2400" b="1" dirty="0" err="1">
                <a:ln w="0"/>
                <a:effectLst>
                  <a:outerShdw blurRad="38100" dist="19050" dir="2700000" algn="tl" rotWithShape="0">
                    <a:schemeClr val="dk1">
                      <a:alpha val="40000"/>
                    </a:schemeClr>
                  </a:outerShdw>
                </a:effectLst>
              </a:rPr>
              <a:t>Ферко</a:t>
            </a:r>
            <a:r>
              <a:rPr lang="ru-RU" sz="2400" b="1" dirty="0">
                <a:ln w="0"/>
                <a:effectLst>
                  <a:outerShdw blurRad="38100" dist="19050" dir="2700000" algn="tl" rotWithShape="0">
                    <a:schemeClr val="dk1">
                      <a:alpha val="40000"/>
                    </a:schemeClr>
                  </a:outerShdw>
                </a:effectLst>
              </a:rPr>
              <a:t> </a:t>
            </a:r>
            <a:r>
              <a:rPr lang="ru-RU" sz="2400" b="1" dirty="0" err="1">
                <a:ln w="0"/>
                <a:effectLst>
                  <a:outerShdw blurRad="38100" dist="19050" dir="2700000" algn="tl" rotWithShape="0">
                    <a:schemeClr val="dk1">
                      <a:alpha val="40000"/>
                    </a:schemeClr>
                  </a:outerShdw>
                </a:effectLst>
              </a:rPr>
              <a:t>Ю.В.,воспитатель</a:t>
            </a:r>
            <a:r>
              <a:rPr lang="ru-RU" sz="2400" b="1" dirty="0">
                <a:ln w="0"/>
                <a:effectLst>
                  <a:outerShdw blurRad="38100" dist="19050" dir="2700000" algn="tl" rotWithShape="0">
                    <a:schemeClr val="dk1">
                      <a:alpha val="40000"/>
                    </a:schemeClr>
                  </a:outerShdw>
                </a:effectLst>
              </a:rPr>
              <a:t>  </a:t>
            </a:r>
          </a:p>
          <a:p>
            <a:r>
              <a:rPr lang="ru-RU" sz="2400" b="1" dirty="0">
                <a:ln w="0"/>
                <a:effectLst>
                  <a:outerShdw blurRad="38100" dist="19050" dir="2700000" algn="tl" rotWithShape="0">
                    <a:schemeClr val="dk1">
                      <a:alpha val="40000"/>
                    </a:schemeClr>
                  </a:outerShdw>
                </a:effectLst>
              </a:rPr>
              <a:t>МБДОУ «Ясли – сад № 71 г. Донецка»</a:t>
            </a:r>
          </a:p>
        </p:txBody>
      </p:sp>
      <p:pic>
        <p:nvPicPr>
          <p:cNvPr id="9" name="Рисунок 8">
            <a:extLst>
              <a:ext uri="{FF2B5EF4-FFF2-40B4-BE49-F238E27FC236}">
                <a16:creationId xmlns:a16="http://schemas.microsoft.com/office/drawing/2014/main" id="{6F60256B-C36E-4EA0-B7C3-95E28794BB0A}"/>
              </a:ext>
            </a:extLst>
          </p:cNvPr>
          <p:cNvPicPr>
            <a:picLocks noChangeAspect="1"/>
          </p:cNvPicPr>
          <p:nvPr/>
        </p:nvPicPr>
        <p:blipFill rotWithShape="1">
          <a:blip r:embed="rId4">
            <a:extLst>
              <a:ext uri="{28A0092B-C50C-407E-A947-70E740481C1C}">
                <a14:useLocalDpi xmlns:a14="http://schemas.microsoft.com/office/drawing/2010/main" val="0"/>
              </a:ext>
            </a:extLst>
          </a:blip>
          <a:srcRect l="711" t="19929" r="1" b="13202"/>
          <a:stretch/>
        </p:blipFill>
        <p:spPr>
          <a:xfrm rot="840127">
            <a:off x="8615722" y="2401128"/>
            <a:ext cx="2923901" cy="1969201"/>
          </a:xfrm>
          <a:prstGeom prst="rect">
            <a:avLst/>
          </a:prstGeom>
        </p:spPr>
      </p:pic>
    </p:spTree>
    <p:extLst>
      <p:ext uri="{BB962C8B-B14F-4D97-AF65-F5344CB8AC3E}">
        <p14:creationId xmlns:p14="http://schemas.microsoft.com/office/powerpoint/2010/main" val="3057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48C53A0-27D0-4A64-9C8B-E2AF54F9BA40}"/>
              </a:ext>
            </a:extLst>
          </p:cNvPr>
          <p:cNvPicPr>
            <a:picLocks noChangeAspect="1"/>
          </p:cNvPicPr>
          <p:nvPr/>
        </p:nvPicPr>
        <p:blipFill rotWithShape="1">
          <a:blip r:embed="rId3">
            <a:extLst>
              <a:ext uri="{28A0092B-C50C-407E-A947-70E740481C1C}">
                <a14:useLocalDpi xmlns:a14="http://schemas.microsoft.com/office/drawing/2010/main" val="0"/>
              </a:ext>
            </a:extLst>
          </a:blip>
          <a:srcRect l="5509" t="10956" r="4851" b="9518"/>
          <a:stretch/>
        </p:blipFill>
        <p:spPr>
          <a:xfrm>
            <a:off x="1960118" y="448784"/>
            <a:ext cx="9631660" cy="5915791"/>
          </a:xfrm>
          <a:prstGeom prst="rect">
            <a:avLst/>
          </a:prstGeom>
        </p:spPr>
      </p:pic>
    </p:spTree>
    <p:extLst>
      <p:ext uri="{BB962C8B-B14F-4D97-AF65-F5344CB8AC3E}">
        <p14:creationId xmlns:p14="http://schemas.microsoft.com/office/powerpoint/2010/main" val="322272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72EE17-5D1B-4C93-AA8F-4FFC6F941B31}"/>
              </a:ext>
            </a:extLst>
          </p:cNvPr>
          <p:cNvSpPr txBox="1"/>
          <p:nvPr/>
        </p:nvSpPr>
        <p:spPr>
          <a:xfrm>
            <a:off x="1828800" y="392281"/>
            <a:ext cx="6995160" cy="5324535"/>
          </a:xfrm>
          <a:prstGeom prst="rect">
            <a:avLst/>
          </a:prstGeom>
          <a:noFill/>
        </p:spPr>
        <p:txBody>
          <a:bodyPr wrap="square">
            <a:spAutoFit/>
          </a:bodyPr>
          <a:lstStyle/>
          <a:p>
            <a:pPr algn="ctr"/>
            <a:r>
              <a:rPr lang="ru-RU" sz="2800" b="1" dirty="0">
                <a:solidFill>
                  <a:srgbClr val="FF0000"/>
                </a:solidFill>
              </a:rPr>
              <a:t>Родителям на заметку!!!</a:t>
            </a:r>
          </a:p>
          <a:p>
            <a:pPr algn="ctr"/>
            <a:r>
              <a:rPr lang="ru-RU" sz="2800" b="1" dirty="0">
                <a:solidFill>
                  <a:srgbClr val="0070C0"/>
                </a:solidFill>
              </a:rPr>
              <a:t>Как сохранить зрение у ребёнка?</a:t>
            </a:r>
          </a:p>
          <a:p>
            <a:pPr algn="ctr"/>
            <a:endParaRPr lang="ru-RU" sz="2400" b="1" dirty="0">
              <a:solidFill>
                <a:srgbClr val="0070C0"/>
              </a:solidFill>
            </a:endParaRPr>
          </a:p>
          <a:p>
            <a:r>
              <a:rPr lang="ru-RU" sz="2000" b="1" dirty="0"/>
              <a:t>Улучшение зрения требует:</a:t>
            </a:r>
          </a:p>
          <a:p>
            <a:r>
              <a:rPr lang="ru-RU" sz="2000" b="1" dirty="0"/>
              <a:t>• соблюдения режима,</a:t>
            </a:r>
          </a:p>
          <a:p>
            <a:r>
              <a:rPr lang="ru-RU" sz="2000" b="1" dirty="0"/>
              <a:t>• выполнения специального комплекса</a:t>
            </a:r>
          </a:p>
          <a:p>
            <a:r>
              <a:rPr lang="ru-RU" sz="2000" b="1" dirty="0"/>
              <a:t>упражнений,</a:t>
            </a:r>
          </a:p>
          <a:p>
            <a:r>
              <a:rPr lang="ru-RU" sz="2000" b="1" dirty="0"/>
              <a:t>• здорового питания,</a:t>
            </a:r>
          </a:p>
          <a:p>
            <a:r>
              <a:rPr lang="ru-RU" sz="2000" b="1" dirty="0"/>
              <a:t>• своевременного отдыха для глаз.</a:t>
            </a:r>
          </a:p>
          <a:p>
            <a:endParaRPr lang="ru-RU" sz="2000" b="1" dirty="0"/>
          </a:p>
          <a:p>
            <a:pPr algn="ctr"/>
            <a:r>
              <a:rPr lang="ru-RU" sz="2000" b="1" dirty="0"/>
              <a:t>Системность и дисциплина должны регулироваться родителями. Только постоянный контроль над глазами ребенка сможет дать положительный результат. Сами дети, как правило, просто ленятся. Мотивируйте ребенка работать над своими глазками. Каждый родитель должен найти индивидуальный подход!</a:t>
            </a:r>
          </a:p>
        </p:txBody>
      </p:sp>
      <p:pic>
        <p:nvPicPr>
          <p:cNvPr id="5" name="Рисунок 4">
            <a:extLst>
              <a:ext uri="{FF2B5EF4-FFF2-40B4-BE49-F238E27FC236}">
                <a16:creationId xmlns:a16="http://schemas.microsoft.com/office/drawing/2014/main" id="{242B58E6-1C5F-4861-9F97-8D222D226750}"/>
              </a:ext>
            </a:extLst>
          </p:cNvPr>
          <p:cNvPicPr>
            <a:picLocks noChangeAspect="1"/>
          </p:cNvPicPr>
          <p:nvPr/>
        </p:nvPicPr>
        <p:blipFill rotWithShape="1">
          <a:blip r:embed="rId3">
            <a:extLst>
              <a:ext uri="{28A0092B-C50C-407E-A947-70E740481C1C}">
                <a14:useLocalDpi xmlns:a14="http://schemas.microsoft.com/office/drawing/2010/main" val="0"/>
              </a:ext>
            </a:extLst>
          </a:blip>
          <a:srcRect b="18445"/>
          <a:stretch/>
        </p:blipFill>
        <p:spPr>
          <a:xfrm>
            <a:off x="8973786" y="585952"/>
            <a:ext cx="2778828" cy="4701540"/>
          </a:xfrm>
          <a:prstGeom prst="round2DiagRect">
            <a:avLst>
              <a:gd name="adj1" fmla="val 16667"/>
              <a:gd name="adj2" fmla="val 0"/>
            </a:avLst>
          </a:prstGeom>
          <a:ln w="88900" cap="sq">
            <a:solidFill>
              <a:schemeClr val="accent1">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7376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679066-988F-4C79-BBA4-34D1581C3357}"/>
              </a:ext>
            </a:extLst>
          </p:cNvPr>
          <p:cNvSpPr txBox="1"/>
          <p:nvPr/>
        </p:nvSpPr>
        <p:spPr>
          <a:xfrm>
            <a:off x="2706821" y="4394925"/>
            <a:ext cx="7863840" cy="2308324"/>
          </a:xfrm>
          <a:prstGeom prst="rect">
            <a:avLst/>
          </a:prstGeom>
          <a:noFill/>
        </p:spPr>
        <p:txBody>
          <a:bodyPr wrap="square">
            <a:spAutoFit/>
          </a:bodyPr>
          <a:lstStyle/>
          <a:p>
            <a:pPr algn="ctr"/>
            <a:r>
              <a:rPr lang="ru-RU" sz="2400" b="1" dirty="0"/>
              <a:t>Сотрудничество семьи - педагогов, специалистов,</a:t>
            </a:r>
          </a:p>
          <a:p>
            <a:pPr algn="ctr"/>
            <a:r>
              <a:rPr lang="ru-RU" sz="2400" b="1" dirty="0"/>
              <a:t>становится всё более востребованным.</a:t>
            </a:r>
          </a:p>
          <a:p>
            <a:pPr algn="ctr"/>
            <a:r>
              <a:rPr lang="ru-RU" sz="2400" b="1" dirty="0"/>
              <a:t>В процессе работы с родителями повышается их интерес к проблемам детей,</a:t>
            </a:r>
          </a:p>
          <a:p>
            <a:pPr algn="ctr"/>
            <a:r>
              <a:rPr lang="ru-RU" sz="2400" b="1" dirty="0"/>
              <a:t>проявляется заинтересованность в улучшении их зрения </a:t>
            </a:r>
          </a:p>
          <a:p>
            <a:pPr algn="ctr"/>
            <a:r>
              <a:rPr lang="ru-RU" sz="2400" b="1" dirty="0"/>
              <a:t>и укреплении здоровья.</a:t>
            </a:r>
          </a:p>
        </p:txBody>
      </p:sp>
      <p:sp>
        <p:nvSpPr>
          <p:cNvPr id="5" name="Прямоугольник 4">
            <a:extLst>
              <a:ext uri="{FF2B5EF4-FFF2-40B4-BE49-F238E27FC236}">
                <a16:creationId xmlns:a16="http://schemas.microsoft.com/office/drawing/2014/main" id="{6BAFC638-003D-4672-8970-C188F7DEC1C3}"/>
              </a:ext>
            </a:extLst>
          </p:cNvPr>
          <p:cNvSpPr/>
          <p:nvPr/>
        </p:nvSpPr>
        <p:spPr>
          <a:xfrm>
            <a:off x="4904330" y="154751"/>
            <a:ext cx="3754939"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Мы вместе!</a:t>
            </a:r>
          </a:p>
        </p:txBody>
      </p:sp>
      <p:pic>
        <p:nvPicPr>
          <p:cNvPr id="10" name="Рисунок 9">
            <a:extLst>
              <a:ext uri="{FF2B5EF4-FFF2-40B4-BE49-F238E27FC236}">
                <a16:creationId xmlns:a16="http://schemas.microsoft.com/office/drawing/2014/main" id="{A13D7AE1-140D-4E82-94FD-26545F03D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221" y="906686"/>
            <a:ext cx="6035040" cy="3659635"/>
          </a:xfrm>
          <a:prstGeom prst="rect">
            <a:avLst/>
          </a:prstGeom>
        </p:spPr>
      </p:pic>
    </p:spTree>
    <p:extLst>
      <p:ext uri="{BB962C8B-B14F-4D97-AF65-F5344CB8AC3E}">
        <p14:creationId xmlns:p14="http://schemas.microsoft.com/office/powerpoint/2010/main" val="369535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011327-3045-4C8C-B9E6-6B2186D48992}"/>
              </a:ext>
            </a:extLst>
          </p:cNvPr>
          <p:cNvSpPr/>
          <p:nvPr/>
        </p:nvSpPr>
        <p:spPr>
          <a:xfrm>
            <a:off x="3129856" y="300335"/>
            <a:ext cx="6907660" cy="1754326"/>
          </a:xfrm>
          <a:prstGeom prst="rect">
            <a:avLst/>
          </a:prstGeom>
          <a:noFill/>
        </p:spPr>
        <p:txBody>
          <a:bodyPr wrap="none" lIns="91440" tIns="45720" rIns="91440" bIns="45720">
            <a:spAutoFit/>
          </a:bodyPr>
          <a:lstStyle/>
          <a:p>
            <a:pPr algn="ctr"/>
            <a:r>
              <a:rPr lang="ru-RU" sz="5400" b="1" cap="none" spc="0" dirty="0">
                <a:ln w="22225">
                  <a:solidFill>
                    <a:schemeClr val="accent2"/>
                  </a:solidFill>
                  <a:prstDash val="solid"/>
                </a:ln>
                <a:solidFill>
                  <a:srgbClr val="0070C0"/>
                </a:solidFill>
                <a:effectLst/>
              </a:rPr>
              <a:t>Берегите зрение!</a:t>
            </a:r>
          </a:p>
          <a:p>
            <a:pPr algn="ctr"/>
            <a:r>
              <a:rPr lang="ru-RU" sz="5400" b="1" cap="none" spc="0" dirty="0">
                <a:ln w="22225">
                  <a:solidFill>
                    <a:schemeClr val="accent2"/>
                  </a:solidFill>
                  <a:prstDash val="solid"/>
                </a:ln>
                <a:solidFill>
                  <a:srgbClr val="0070C0"/>
                </a:solidFill>
                <a:effectLst/>
              </a:rPr>
              <a:t>Спасибо за внимание!</a:t>
            </a:r>
          </a:p>
        </p:txBody>
      </p:sp>
      <p:pic>
        <p:nvPicPr>
          <p:cNvPr id="4" name="Рисунок 3">
            <a:extLst>
              <a:ext uri="{FF2B5EF4-FFF2-40B4-BE49-F238E27FC236}">
                <a16:creationId xmlns:a16="http://schemas.microsoft.com/office/drawing/2014/main" id="{9B9F3F02-8B54-4021-B122-4475726FF071}"/>
              </a:ext>
            </a:extLst>
          </p:cNvPr>
          <p:cNvPicPr>
            <a:picLocks noChangeAspect="1"/>
          </p:cNvPicPr>
          <p:nvPr/>
        </p:nvPicPr>
        <p:blipFill rotWithShape="1">
          <a:blip r:embed="rId3">
            <a:extLst>
              <a:ext uri="{28A0092B-C50C-407E-A947-70E740481C1C}">
                <a14:useLocalDpi xmlns:a14="http://schemas.microsoft.com/office/drawing/2010/main" val="0"/>
              </a:ext>
            </a:extLst>
          </a:blip>
          <a:srcRect t="42889" r="44400"/>
          <a:stretch/>
        </p:blipFill>
        <p:spPr>
          <a:xfrm>
            <a:off x="3931920" y="2119050"/>
            <a:ext cx="5593080" cy="4308818"/>
          </a:xfrm>
          <a:prstGeom prst="rect">
            <a:avLst/>
          </a:prstGeom>
          <a:ln w="12700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6984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84798E-3905-4B6F-B384-0FAB08C61636}"/>
              </a:ext>
            </a:extLst>
          </p:cNvPr>
          <p:cNvSpPr txBox="1"/>
          <p:nvPr/>
        </p:nvSpPr>
        <p:spPr>
          <a:xfrm>
            <a:off x="2758441" y="485844"/>
            <a:ext cx="8930640" cy="5693866"/>
          </a:xfrm>
          <a:prstGeom prst="rect">
            <a:avLst/>
          </a:prstGeom>
          <a:noFill/>
        </p:spPr>
        <p:txBody>
          <a:bodyPr wrap="square">
            <a:spAutoFit/>
          </a:bodyPr>
          <a:lstStyle/>
          <a:p>
            <a:pPr algn="r"/>
            <a:endParaRPr lang="ru-RU" b="1" dirty="0"/>
          </a:p>
          <a:p>
            <a:pPr algn="r"/>
            <a:endParaRPr lang="ru-RU" b="1" dirty="0"/>
          </a:p>
          <a:p>
            <a:pPr algn="ctr"/>
            <a:r>
              <a:rPr lang="ru-RU" sz="2400" b="1" dirty="0"/>
              <a:t>                                  Признаки возможного нарушения зрения,</a:t>
            </a:r>
          </a:p>
          <a:p>
            <a:pPr algn="ctr"/>
            <a:r>
              <a:rPr lang="ru-RU" sz="2400" b="1" dirty="0"/>
              <a:t>                           при котором ребенка </a:t>
            </a:r>
          </a:p>
          <a:p>
            <a:pPr algn="ctr"/>
            <a:r>
              <a:rPr lang="ru-RU" sz="2400" b="1" dirty="0"/>
              <a:t>                             необходимо показать окулисту:</a:t>
            </a:r>
          </a:p>
          <a:p>
            <a:pPr algn="ctr"/>
            <a:endParaRPr lang="ru-RU" b="1" dirty="0"/>
          </a:p>
          <a:p>
            <a:pPr algn="r"/>
            <a:endParaRPr lang="ru-RU" b="1" dirty="0"/>
          </a:p>
          <a:p>
            <a:r>
              <a:rPr lang="ru-RU" sz="2000" b="1" dirty="0"/>
              <a:t>-у ребенка бывают часто покрасневшие глаза, он избегает смотреть на свет;</a:t>
            </a:r>
          </a:p>
          <a:p>
            <a:r>
              <a:rPr lang="ru-RU" sz="2000" b="1" dirty="0"/>
              <a:t>-глаза часто слезятся, есть выделения;</a:t>
            </a:r>
          </a:p>
          <a:p>
            <a:r>
              <a:rPr lang="ru-RU" sz="2000" b="1" dirty="0"/>
              <a:t>-ребенок часто жмурится и плотно закрывает веки;</a:t>
            </a:r>
          </a:p>
          <a:p>
            <a:r>
              <a:rPr lang="ru-RU" sz="2000" b="1" dirty="0"/>
              <a:t>-наблюдая за чем-нибудь, ребенок часто склоняет голову набок, рассматривает предметы или картинки с очень близкого расстояния;</a:t>
            </a:r>
          </a:p>
          <a:p>
            <a:r>
              <a:rPr lang="ru-RU" sz="2000" b="1" dirty="0"/>
              <a:t> -у ребенка часто болит голова;</a:t>
            </a:r>
          </a:p>
          <a:p>
            <a:r>
              <a:rPr lang="ru-RU" sz="2000" b="1" dirty="0"/>
              <a:t>-косоглазие, даже если оно едва заметно или проявляется время от времени;</a:t>
            </a:r>
          </a:p>
          <a:p>
            <a:r>
              <a:rPr lang="ru-RU" sz="2000" b="1" dirty="0"/>
              <a:t>-затуманивание или помутнение зрачков (хрусталик становится толстым, и через него с трудом проходит свет);</a:t>
            </a:r>
          </a:p>
          <a:p>
            <a:r>
              <a:rPr lang="ru-RU" sz="2000" b="1" dirty="0"/>
              <a:t>-сухость слизистой оболочки глаза;</a:t>
            </a:r>
          </a:p>
          <a:p>
            <a:r>
              <a:rPr lang="ru-RU" sz="2000" b="1" dirty="0"/>
              <a:t>-нечеткость изображения (нарушение аккомодации).</a:t>
            </a:r>
          </a:p>
        </p:txBody>
      </p:sp>
      <p:pic>
        <p:nvPicPr>
          <p:cNvPr id="7" name="Рисунок 6">
            <a:extLst>
              <a:ext uri="{FF2B5EF4-FFF2-40B4-BE49-F238E27FC236}">
                <a16:creationId xmlns:a16="http://schemas.microsoft.com/office/drawing/2014/main" id="{DF6348AF-4008-489D-B493-0D385CE1DEA0}"/>
              </a:ext>
            </a:extLst>
          </p:cNvPr>
          <p:cNvPicPr>
            <a:picLocks noChangeAspect="1"/>
          </p:cNvPicPr>
          <p:nvPr/>
        </p:nvPicPr>
        <p:blipFill rotWithShape="1">
          <a:blip r:embed="rId3">
            <a:extLst>
              <a:ext uri="{28A0092B-C50C-407E-A947-70E740481C1C}">
                <a14:useLocalDpi xmlns:a14="http://schemas.microsoft.com/office/drawing/2010/main" val="0"/>
              </a:ext>
            </a:extLst>
          </a:blip>
          <a:srcRect l="6529" r="8396"/>
          <a:stretch/>
        </p:blipFill>
        <p:spPr>
          <a:xfrm>
            <a:off x="1800665" y="359235"/>
            <a:ext cx="4098785" cy="2196396"/>
          </a:xfrm>
          <a:prstGeom prst="rect">
            <a:avLst/>
          </a:prstGeom>
          <a:ln>
            <a:solidFill>
              <a:srgbClr val="7030A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0086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CBDC3-B268-4EA6-BE53-B2BA05D02119}"/>
              </a:ext>
            </a:extLst>
          </p:cNvPr>
          <p:cNvSpPr txBox="1"/>
          <p:nvPr/>
        </p:nvSpPr>
        <p:spPr>
          <a:xfrm>
            <a:off x="1955826" y="611629"/>
            <a:ext cx="5485983" cy="4401205"/>
          </a:xfrm>
          <a:prstGeom prst="rect">
            <a:avLst/>
          </a:prstGeom>
          <a:noFill/>
        </p:spPr>
        <p:txBody>
          <a:bodyPr wrap="square">
            <a:spAutoFit/>
          </a:bodyPr>
          <a:lstStyle/>
          <a:p>
            <a:pPr algn="ctr"/>
            <a:endParaRPr lang="ru-RU" sz="2800" b="1" dirty="0"/>
          </a:p>
          <a:p>
            <a:pPr algn="ctr"/>
            <a:endParaRPr lang="ru-RU" sz="2800" b="1" dirty="0"/>
          </a:p>
          <a:p>
            <a:pPr algn="ctr"/>
            <a:r>
              <a:rPr lang="ru-RU" sz="2800" b="1" dirty="0"/>
              <a:t>Виды нарушения зрения у детей:</a:t>
            </a:r>
          </a:p>
          <a:p>
            <a:pPr algn="ctr"/>
            <a:endParaRPr lang="ru-RU" sz="2800" b="1" dirty="0"/>
          </a:p>
          <a:p>
            <a:r>
              <a:rPr lang="ru-RU" sz="2800" b="1" dirty="0"/>
              <a:t>-близорукость (истинная и ложная формы патологии);</a:t>
            </a:r>
          </a:p>
          <a:p>
            <a:r>
              <a:rPr lang="ru-RU" sz="2800" b="1" dirty="0"/>
              <a:t>-дальнозоркость;</a:t>
            </a:r>
          </a:p>
          <a:p>
            <a:r>
              <a:rPr lang="ru-RU" sz="2800" b="1" dirty="0"/>
              <a:t>-косоглазие;</a:t>
            </a:r>
          </a:p>
          <a:p>
            <a:r>
              <a:rPr lang="ru-RU" sz="2800" b="1" dirty="0"/>
              <a:t>-астигматизм;</a:t>
            </a:r>
          </a:p>
          <a:p>
            <a:r>
              <a:rPr lang="ru-RU" sz="2800" b="1" dirty="0"/>
              <a:t>-амблиопия.</a:t>
            </a:r>
          </a:p>
        </p:txBody>
      </p:sp>
      <p:pic>
        <p:nvPicPr>
          <p:cNvPr id="5" name="Рисунок 4">
            <a:extLst>
              <a:ext uri="{FF2B5EF4-FFF2-40B4-BE49-F238E27FC236}">
                <a16:creationId xmlns:a16="http://schemas.microsoft.com/office/drawing/2014/main" id="{3532CBC1-3AE4-4AB0-B320-11C6E69BA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743" y="611629"/>
            <a:ext cx="4215509" cy="5355999"/>
          </a:xfrm>
          <a:prstGeom prst="rect">
            <a:avLst/>
          </a:prstGeom>
          <a:solidFill>
            <a:srgbClr val="FFFFFF">
              <a:shade val="85000"/>
            </a:srgbClr>
          </a:solidFill>
          <a:ln w="190500" cap="rnd">
            <a:solidFill>
              <a:srgbClr val="7030A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5598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7" name="Схема 36">
            <a:extLst>
              <a:ext uri="{FF2B5EF4-FFF2-40B4-BE49-F238E27FC236}">
                <a16:creationId xmlns:a16="http://schemas.microsoft.com/office/drawing/2014/main" id="{6E8FD642-55F3-42A0-8433-B79658907AA8}"/>
              </a:ext>
            </a:extLst>
          </p:cNvPr>
          <p:cNvGraphicFramePr/>
          <p:nvPr>
            <p:extLst>
              <p:ext uri="{D42A27DB-BD31-4B8C-83A1-F6EECF244321}">
                <p14:modId xmlns:p14="http://schemas.microsoft.com/office/powerpoint/2010/main" val="3212887389"/>
              </p:ext>
            </p:extLst>
          </p:nvPr>
        </p:nvGraphicFramePr>
        <p:xfrm>
          <a:off x="1852355" y="521611"/>
          <a:ext cx="9655017" cy="583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Стрелка: влево-вправо 39">
            <a:extLst>
              <a:ext uri="{FF2B5EF4-FFF2-40B4-BE49-F238E27FC236}">
                <a16:creationId xmlns:a16="http://schemas.microsoft.com/office/drawing/2014/main" id="{E64D4B8C-4B2B-4099-96FF-BF3141AD7042}"/>
              </a:ext>
            </a:extLst>
          </p:cNvPr>
          <p:cNvSpPr/>
          <p:nvPr/>
        </p:nvSpPr>
        <p:spPr>
          <a:xfrm rot="1746983">
            <a:off x="7910109" y="1034128"/>
            <a:ext cx="772339" cy="1817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лево-вправо 40">
            <a:extLst>
              <a:ext uri="{FF2B5EF4-FFF2-40B4-BE49-F238E27FC236}">
                <a16:creationId xmlns:a16="http://schemas.microsoft.com/office/drawing/2014/main" id="{670B50AD-EED3-439C-9F5B-5C7DCF4C8036}"/>
              </a:ext>
            </a:extLst>
          </p:cNvPr>
          <p:cNvSpPr/>
          <p:nvPr/>
        </p:nvSpPr>
        <p:spPr>
          <a:xfrm rot="5066993">
            <a:off x="9020999" y="3546045"/>
            <a:ext cx="609888" cy="1693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лево-вправо 42">
            <a:extLst>
              <a:ext uri="{FF2B5EF4-FFF2-40B4-BE49-F238E27FC236}">
                <a16:creationId xmlns:a16="http://schemas.microsoft.com/office/drawing/2014/main" id="{F86DF47B-D1A7-41AC-A96F-17E8431EBB04}"/>
              </a:ext>
            </a:extLst>
          </p:cNvPr>
          <p:cNvSpPr/>
          <p:nvPr/>
        </p:nvSpPr>
        <p:spPr>
          <a:xfrm rot="20108598">
            <a:off x="7859959" y="5160519"/>
            <a:ext cx="743488" cy="2127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лево-вправо 43">
            <a:extLst>
              <a:ext uri="{FF2B5EF4-FFF2-40B4-BE49-F238E27FC236}">
                <a16:creationId xmlns:a16="http://schemas.microsoft.com/office/drawing/2014/main" id="{85540E02-3915-4EB7-8D5B-19F07164887C}"/>
              </a:ext>
            </a:extLst>
          </p:cNvPr>
          <p:cNvSpPr/>
          <p:nvPr/>
        </p:nvSpPr>
        <p:spPr>
          <a:xfrm>
            <a:off x="4667534" y="5213445"/>
            <a:ext cx="45719"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лево-вправо 44">
            <a:extLst>
              <a:ext uri="{FF2B5EF4-FFF2-40B4-BE49-F238E27FC236}">
                <a16:creationId xmlns:a16="http://schemas.microsoft.com/office/drawing/2014/main" id="{26D5A445-5254-45F5-B971-23788DB9F6AB}"/>
              </a:ext>
            </a:extLst>
          </p:cNvPr>
          <p:cNvSpPr/>
          <p:nvPr/>
        </p:nvSpPr>
        <p:spPr>
          <a:xfrm rot="1787492">
            <a:off x="4718284" y="5411431"/>
            <a:ext cx="764427" cy="223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трелка: влево-вправо 45">
            <a:extLst>
              <a:ext uri="{FF2B5EF4-FFF2-40B4-BE49-F238E27FC236}">
                <a16:creationId xmlns:a16="http://schemas.microsoft.com/office/drawing/2014/main" id="{D675DD2E-8911-4E44-A379-A3985E058CDB}"/>
              </a:ext>
            </a:extLst>
          </p:cNvPr>
          <p:cNvSpPr/>
          <p:nvPr/>
        </p:nvSpPr>
        <p:spPr>
          <a:xfrm rot="5561837">
            <a:off x="3392035" y="3175344"/>
            <a:ext cx="598298" cy="1996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трелка: влево-вправо 46">
            <a:extLst>
              <a:ext uri="{FF2B5EF4-FFF2-40B4-BE49-F238E27FC236}">
                <a16:creationId xmlns:a16="http://schemas.microsoft.com/office/drawing/2014/main" id="{C4FBC882-4B30-43E7-84A9-5AC37883F915}"/>
              </a:ext>
            </a:extLst>
          </p:cNvPr>
          <p:cNvSpPr/>
          <p:nvPr/>
        </p:nvSpPr>
        <p:spPr>
          <a:xfrm rot="19848589">
            <a:off x="4775559" y="867048"/>
            <a:ext cx="774079" cy="2024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8CD3AF83-BBA0-423D-B8A4-A7056C941C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0716" y="2382715"/>
            <a:ext cx="1057328" cy="2009175"/>
          </a:xfrm>
          <a:prstGeom prst="rect">
            <a:avLst/>
          </a:prstGeom>
        </p:spPr>
      </p:pic>
      <p:pic>
        <p:nvPicPr>
          <p:cNvPr id="5" name="Рисунок 4">
            <a:extLst>
              <a:ext uri="{FF2B5EF4-FFF2-40B4-BE49-F238E27FC236}">
                <a16:creationId xmlns:a16="http://schemas.microsoft.com/office/drawing/2014/main" id="{43713CC4-72CB-4F41-8FB8-BB980571CC0E}"/>
              </a:ext>
            </a:extLst>
          </p:cNvPr>
          <p:cNvPicPr>
            <a:picLocks noChangeAspect="1"/>
          </p:cNvPicPr>
          <p:nvPr/>
        </p:nvPicPr>
        <p:blipFill rotWithShape="1">
          <a:blip r:embed="rId9">
            <a:extLst>
              <a:ext uri="{28A0092B-C50C-407E-A947-70E740481C1C}">
                <a14:useLocalDpi xmlns:a14="http://schemas.microsoft.com/office/drawing/2010/main" val="0"/>
              </a:ext>
            </a:extLst>
          </a:blip>
          <a:srcRect t="19999" r="87877" b="16054"/>
          <a:stretch/>
        </p:blipFill>
        <p:spPr>
          <a:xfrm>
            <a:off x="6347230" y="453093"/>
            <a:ext cx="774491" cy="1080752"/>
          </a:xfrm>
          <a:prstGeom prst="rect">
            <a:avLst/>
          </a:prstGeom>
        </p:spPr>
      </p:pic>
      <p:pic>
        <p:nvPicPr>
          <p:cNvPr id="7" name="Рисунок 6">
            <a:extLst>
              <a:ext uri="{FF2B5EF4-FFF2-40B4-BE49-F238E27FC236}">
                <a16:creationId xmlns:a16="http://schemas.microsoft.com/office/drawing/2014/main" id="{26001B5D-769C-49B0-A3CD-855B45859A86}"/>
              </a:ext>
            </a:extLst>
          </p:cNvPr>
          <p:cNvPicPr>
            <a:picLocks noChangeAspect="1"/>
          </p:cNvPicPr>
          <p:nvPr/>
        </p:nvPicPr>
        <p:blipFill rotWithShape="1">
          <a:blip r:embed="rId10">
            <a:extLst>
              <a:ext uri="{28A0092B-C50C-407E-A947-70E740481C1C}">
                <a14:useLocalDpi xmlns:a14="http://schemas.microsoft.com/office/drawing/2010/main" val="0"/>
              </a:ext>
            </a:extLst>
          </a:blip>
          <a:srcRect l="26545" t="11962" r="24901" b="10778"/>
          <a:stretch/>
        </p:blipFill>
        <p:spPr>
          <a:xfrm>
            <a:off x="8812985" y="1586050"/>
            <a:ext cx="1061848" cy="1081795"/>
          </a:xfrm>
          <a:prstGeom prst="rect">
            <a:avLst/>
          </a:prstGeom>
        </p:spPr>
      </p:pic>
      <p:pic>
        <p:nvPicPr>
          <p:cNvPr id="9" name="Рисунок 8">
            <a:extLst>
              <a:ext uri="{FF2B5EF4-FFF2-40B4-BE49-F238E27FC236}">
                <a16:creationId xmlns:a16="http://schemas.microsoft.com/office/drawing/2014/main" id="{72DA4C9C-F79F-478B-8546-9C2C0E55A1C9}"/>
              </a:ext>
            </a:extLst>
          </p:cNvPr>
          <p:cNvPicPr>
            <a:picLocks noChangeAspect="1"/>
          </p:cNvPicPr>
          <p:nvPr/>
        </p:nvPicPr>
        <p:blipFill rotWithShape="1">
          <a:blip r:embed="rId11">
            <a:extLst>
              <a:ext uri="{28A0092B-C50C-407E-A947-70E740481C1C}">
                <a14:useLocalDpi xmlns:a14="http://schemas.microsoft.com/office/drawing/2010/main" val="0"/>
              </a:ext>
            </a:extLst>
          </a:blip>
          <a:srcRect r="32976"/>
          <a:stretch/>
        </p:blipFill>
        <p:spPr>
          <a:xfrm>
            <a:off x="9212168" y="4157654"/>
            <a:ext cx="909142" cy="871893"/>
          </a:xfrm>
          <a:prstGeom prst="rect">
            <a:avLst/>
          </a:prstGeom>
        </p:spPr>
      </p:pic>
      <p:pic>
        <p:nvPicPr>
          <p:cNvPr id="13" name="Рисунок 12">
            <a:extLst>
              <a:ext uri="{FF2B5EF4-FFF2-40B4-BE49-F238E27FC236}">
                <a16:creationId xmlns:a16="http://schemas.microsoft.com/office/drawing/2014/main" id="{58EA53BE-26C8-4198-96C8-F40999574904}"/>
              </a:ext>
            </a:extLst>
          </p:cNvPr>
          <p:cNvPicPr>
            <a:picLocks noChangeAspect="1"/>
          </p:cNvPicPr>
          <p:nvPr/>
        </p:nvPicPr>
        <p:blipFill rotWithShape="1">
          <a:blip r:embed="rId12">
            <a:extLst>
              <a:ext uri="{28A0092B-C50C-407E-A947-70E740481C1C}">
                <a14:useLocalDpi xmlns:a14="http://schemas.microsoft.com/office/drawing/2010/main" val="0"/>
              </a:ext>
            </a:extLst>
          </a:blip>
          <a:srcRect l="51116" t="19628" r="10342" b="42770"/>
          <a:stretch/>
        </p:blipFill>
        <p:spPr>
          <a:xfrm>
            <a:off x="6277201" y="4708851"/>
            <a:ext cx="909141" cy="886974"/>
          </a:xfrm>
          <a:prstGeom prst="rect">
            <a:avLst/>
          </a:prstGeom>
        </p:spPr>
      </p:pic>
      <p:pic>
        <p:nvPicPr>
          <p:cNvPr id="17" name="Рисунок 16">
            <a:extLst>
              <a:ext uri="{FF2B5EF4-FFF2-40B4-BE49-F238E27FC236}">
                <a16:creationId xmlns:a16="http://schemas.microsoft.com/office/drawing/2014/main" id="{3C2E1EBF-BC7C-401B-AEEE-724B1E331C09}"/>
              </a:ext>
            </a:extLst>
          </p:cNvPr>
          <p:cNvPicPr>
            <a:picLocks noChangeAspect="1"/>
          </p:cNvPicPr>
          <p:nvPr/>
        </p:nvPicPr>
        <p:blipFill rotWithShape="1">
          <a:blip r:embed="rId13">
            <a:extLst>
              <a:ext uri="{28A0092B-C50C-407E-A947-70E740481C1C}">
                <a14:useLocalDpi xmlns:a14="http://schemas.microsoft.com/office/drawing/2010/main" val="0"/>
              </a:ext>
            </a:extLst>
          </a:blip>
          <a:srcRect l="48113" r="3237" b="31295"/>
          <a:stretch/>
        </p:blipFill>
        <p:spPr>
          <a:xfrm>
            <a:off x="3713871" y="3755981"/>
            <a:ext cx="709331" cy="1001757"/>
          </a:xfrm>
          <a:prstGeom prst="rect">
            <a:avLst/>
          </a:prstGeom>
        </p:spPr>
      </p:pic>
      <p:pic>
        <p:nvPicPr>
          <p:cNvPr id="21" name="Рисунок 20">
            <a:extLst>
              <a:ext uri="{FF2B5EF4-FFF2-40B4-BE49-F238E27FC236}">
                <a16:creationId xmlns:a16="http://schemas.microsoft.com/office/drawing/2014/main" id="{6148DC95-FE3F-4E09-B0E8-ED637D2C95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9016" y="868676"/>
            <a:ext cx="1434747" cy="1434747"/>
          </a:xfrm>
          <a:prstGeom prst="rect">
            <a:avLst/>
          </a:prstGeom>
        </p:spPr>
      </p:pic>
    </p:spTree>
    <p:extLst>
      <p:ext uri="{BB962C8B-B14F-4D97-AF65-F5344CB8AC3E}">
        <p14:creationId xmlns:p14="http://schemas.microsoft.com/office/powerpoint/2010/main" val="97051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5F366148-F9D5-498F-8B0D-FAA89D2C792F}"/>
              </a:ext>
            </a:extLst>
          </p:cNvPr>
          <p:cNvGraphicFramePr/>
          <p:nvPr>
            <p:extLst>
              <p:ext uri="{D42A27DB-BD31-4B8C-83A1-F6EECF244321}">
                <p14:modId xmlns:p14="http://schemas.microsoft.com/office/powerpoint/2010/main" val="2519081985"/>
              </p:ext>
            </p:extLst>
          </p:nvPr>
        </p:nvGraphicFramePr>
        <p:xfrm>
          <a:off x="1716258" y="450167"/>
          <a:ext cx="9917724" cy="569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a:extLst>
              <a:ext uri="{FF2B5EF4-FFF2-40B4-BE49-F238E27FC236}">
                <a16:creationId xmlns:a16="http://schemas.microsoft.com/office/drawing/2014/main" id="{F0ADABCE-D419-4A19-A85D-C8D08552BB9F}"/>
              </a:ext>
            </a:extLst>
          </p:cNvPr>
          <p:cNvPicPr>
            <a:picLocks noChangeAspect="1"/>
          </p:cNvPicPr>
          <p:nvPr/>
        </p:nvPicPr>
        <p:blipFill rotWithShape="1">
          <a:blip r:embed="rId8">
            <a:extLst>
              <a:ext uri="{28A0092B-C50C-407E-A947-70E740481C1C}">
                <a14:useLocalDpi xmlns:a14="http://schemas.microsoft.com/office/drawing/2010/main" val="0"/>
              </a:ext>
            </a:extLst>
          </a:blip>
          <a:srcRect l="5268" t="-8469" r="4407" b="-190"/>
          <a:stretch/>
        </p:blipFill>
        <p:spPr>
          <a:xfrm>
            <a:off x="5445380" y="2247151"/>
            <a:ext cx="2459480" cy="2103447"/>
          </a:xfrm>
          <a:prstGeom prst="rect">
            <a:avLst/>
          </a:prstGeom>
        </p:spPr>
      </p:pic>
      <p:sp>
        <p:nvSpPr>
          <p:cNvPr id="6" name="TextBox 5">
            <a:extLst>
              <a:ext uri="{FF2B5EF4-FFF2-40B4-BE49-F238E27FC236}">
                <a16:creationId xmlns:a16="http://schemas.microsoft.com/office/drawing/2014/main" id="{1C8E6B41-BEE9-4085-B4DD-161BD8B5C687}"/>
              </a:ext>
            </a:extLst>
          </p:cNvPr>
          <p:cNvSpPr txBox="1"/>
          <p:nvPr/>
        </p:nvSpPr>
        <p:spPr>
          <a:xfrm>
            <a:off x="5365001" y="1801607"/>
            <a:ext cx="3583224" cy="707886"/>
          </a:xfrm>
          <a:prstGeom prst="rect">
            <a:avLst/>
          </a:prstGeom>
          <a:noFill/>
          <a:scene3d>
            <a:camera prst="orthographicFront"/>
            <a:lightRig rig="threePt" dir="t"/>
          </a:scene3d>
          <a:sp3d>
            <a:bevelT w="114300" prst="riblet"/>
          </a:sp3d>
        </p:spPr>
        <p:txBody>
          <a:bodyPr wrap="square">
            <a:spAutoFit/>
          </a:bodyPr>
          <a:lstStyle/>
          <a:p>
            <a:r>
              <a:rPr lang="ru-RU" sz="2000" b="1" dirty="0"/>
              <a:t>Взаимодействие родителей , </a:t>
            </a:r>
          </a:p>
          <a:p>
            <a:r>
              <a:rPr lang="ru-RU" sz="2000" b="1" dirty="0"/>
              <a:t>педагогов и специалистов </a:t>
            </a:r>
          </a:p>
        </p:txBody>
      </p:sp>
    </p:spTree>
    <p:extLst>
      <p:ext uri="{BB962C8B-B14F-4D97-AF65-F5344CB8AC3E}">
        <p14:creationId xmlns:p14="http://schemas.microsoft.com/office/powerpoint/2010/main" val="115114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2829558-F75E-43F9-B037-5F0127C2BC05}"/>
              </a:ext>
            </a:extLst>
          </p:cNvPr>
          <p:cNvPicPr>
            <a:picLocks noChangeAspect="1"/>
          </p:cNvPicPr>
          <p:nvPr/>
        </p:nvPicPr>
        <p:blipFill rotWithShape="1">
          <a:blip r:embed="rId4">
            <a:extLst>
              <a:ext uri="{28A0092B-C50C-407E-A947-70E740481C1C}">
                <a14:useLocalDpi xmlns:a14="http://schemas.microsoft.com/office/drawing/2010/main" val="0"/>
              </a:ext>
            </a:extLst>
          </a:blip>
          <a:srcRect l="3729" t="6852" r="2881"/>
          <a:stretch/>
        </p:blipFill>
        <p:spPr>
          <a:xfrm>
            <a:off x="2606040" y="373380"/>
            <a:ext cx="8397240" cy="6111240"/>
          </a:xfrm>
          <a:prstGeom prst="rect">
            <a:avLst/>
          </a:prstGeom>
        </p:spPr>
      </p:pic>
    </p:spTree>
    <p:extLst>
      <p:ext uri="{BB962C8B-B14F-4D97-AF65-F5344CB8AC3E}">
        <p14:creationId xmlns:p14="http://schemas.microsoft.com/office/powerpoint/2010/main" val="314835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1E8E9-95A6-4057-9024-1289BDB2F9A5}"/>
              </a:ext>
            </a:extLst>
          </p:cNvPr>
          <p:cNvSpPr txBox="1"/>
          <p:nvPr/>
        </p:nvSpPr>
        <p:spPr>
          <a:xfrm>
            <a:off x="5318760" y="396240"/>
            <a:ext cx="6720840" cy="5016758"/>
          </a:xfrm>
          <a:prstGeom prst="rect">
            <a:avLst/>
          </a:prstGeom>
          <a:noFill/>
        </p:spPr>
        <p:txBody>
          <a:bodyPr wrap="square">
            <a:spAutoFit/>
          </a:bodyPr>
          <a:lstStyle/>
          <a:p>
            <a:pPr algn="ctr"/>
            <a:r>
              <a:rPr lang="ru-RU" sz="2800" b="1" dirty="0"/>
              <a:t>Профилактика нарушения остроты зрения</a:t>
            </a:r>
          </a:p>
          <a:p>
            <a:pPr algn="ctr"/>
            <a:endParaRPr lang="ru-RU" sz="2400" b="1" dirty="0"/>
          </a:p>
          <a:p>
            <a:r>
              <a:rPr lang="ru-RU" sz="2400" b="1" dirty="0"/>
              <a:t>-Соблюдение режима дня, соотношение нагрузки и отдыха </a:t>
            </a:r>
          </a:p>
          <a:p>
            <a:r>
              <a:rPr lang="ru-RU" sz="2400" b="1" dirty="0"/>
              <a:t>-Физическое воспитание и закаливание</a:t>
            </a:r>
          </a:p>
          <a:p>
            <a:r>
              <a:rPr lang="ru-RU" sz="2400" b="1" dirty="0"/>
              <a:t>-Соблюдение гигиенических правил</a:t>
            </a:r>
          </a:p>
          <a:p>
            <a:r>
              <a:rPr lang="ru-RU" sz="2400" b="1" dirty="0"/>
              <a:t>-Переключение внимания со зрительного анализатора на слуховой </a:t>
            </a:r>
          </a:p>
          <a:p>
            <a:r>
              <a:rPr lang="ru-RU" sz="2400" b="1" dirty="0"/>
              <a:t>-Необходимо, чтобы дети во время </a:t>
            </a:r>
            <a:r>
              <a:rPr lang="ru-RU" sz="2400" b="1" dirty="0" err="1"/>
              <a:t>физминуток</a:t>
            </a:r>
            <a:r>
              <a:rPr lang="ru-RU" sz="2400" b="1" dirty="0"/>
              <a:t> подходили к окнам и смотрели в даль (при этом расслабляется аккомодационная мышца)</a:t>
            </a:r>
          </a:p>
          <a:p>
            <a:r>
              <a:rPr lang="ru-RU" sz="2400" b="1" dirty="0"/>
              <a:t>-Своевременно направлять к врачу</a:t>
            </a:r>
          </a:p>
        </p:txBody>
      </p:sp>
      <p:pic>
        <p:nvPicPr>
          <p:cNvPr id="5" name="Рисунок 4">
            <a:extLst>
              <a:ext uri="{FF2B5EF4-FFF2-40B4-BE49-F238E27FC236}">
                <a16:creationId xmlns:a16="http://schemas.microsoft.com/office/drawing/2014/main" id="{61BAD3F9-8F06-44DF-9EBB-CBE322803C13}"/>
              </a:ext>
            </a:extLst>
          </p:cNvPr>
          <p:cNvPicPr>
            <a:picLocks noChangeAspect="1"/>
          </p:cNvPicPr>
          <p:nvPr/>
        </p:nvPicPr>
        <p:blipFill rotWithShape="1">
          <a:blip r:embed="rId3">
            <a:extLst>
              <a:ext uri="{28A0092B-C50C-407E-A947-70E740481C1C}">
                <a14:useLocalDpi xmlns:a14="http://schemas.microsoft.com/office/drawing/2010/main" val="0"/>
              </a:ext>
            </a:extLst>
          </a:blip>
          <a:srcRect l="5899" r="12705" b="24000"/>
          <a:stretch/>
        </p:blipFill>
        <p:spPr>
          <a:xfrm>
            <a:off x="2120946" y="1018282"/>
            <a:ext cx="3421827" cy="4255508"/>
          </a:xfrm>
          <a:prstGeom prst="rect">
            <a:avLst/>
          </a:prstGeom>
          <a:solidFill>
            <a:srgbClr val="FFFFFF">
              <a:shade val="85000"/>
            </a:srgbClr>
          </a:solidFill>
          <a:ln w="190500" cap="sq">
            <a:solidFill>
              <a:srgbClr val="7030A0"/>
            </a:solidFill>
            <a:miter lim="800000"/>
          </a:ln>
          <a:effectLst>
            <a:outerShdw blurRad="65000" dist="50800" dir="12900000" kx="195000" ky="145000" algn="tl" rotWithShape="0">
              <a:srgbClr val="000000">
                <a:alpha val="30000"/>
              </a:srgbClr>
            </a:outerShdw>
          </a:effectLst>
          <a:scene3d>
            <a:camera prst="perspectiveHeroicExtremeRightFacing"/>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859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3E2FA-86B9-475F-A28C-3A3977483022}"/>
              </a:ext>
            </a:extLst>
          </p:cNvPr>
          <p:cNvSpPr txBox="1"/>
          <p:nvPr/>
        </p:nvSpPr>
        <p:spPr>
          <a:xfrm>
            <a:off x="1889760" y="579120"/>
            <a:ext cx="6339840" cy="5386090"/>
          </a:xfrm>
          <a:prstGeom prst="rect">
            <a:avLst/>
          </a:prstGeom>
          <a:noFill/>
        </p:spPr>
        <p:txBody>
          <a:bodyPr wrap="square">
            <a:spAutoFit/>
          </a:bodyPr>
          <a:lstStyle/>
          <a:p>
            <a:pPr algn="ctr"/>
            <a:r>
              <a:rPr lang="ru-RU" sz="2400" b="1" dirty="0"/>
              <a:t>Правила чтения </a:t>
            </a:r>
          </a:p>
          <a:p>
            <a:r>
              <a:rPr lang="ru-RU" sz="2000" b="1" dirty="0"/>
              <a:t>-Нельзя читать лёжа.</a:t>
            </a:r>
          </a:p>
          <a:p>
            <a:r>
              <a:rPr lang="ru-RU" sz="2000" b="1" dirty="0"/>
              <a:t>-Расстояние от глаз до книги или тетради должно</a:t>
            </a:r>
          </a:p>
          <a:p>
            <a:r>
              <a:rPr lang="ru-RU" sz="2000" b="1" dirty="0"/>
              <a:t> равняться длине предплечья от локтя до конца пальцев.</a:t>
            </a:r>
          </a:p>
          <a:p>
            <a:r>
              <a:rPr lang="ru-RU" sz="2000" b="1" dirty="0"/>
              <a:t>-Во время занятий рабочее место ребёнка должно быть достаточно хорошо освещено. Свет должен падать на страницы сверху и слева.</a:t>
            </a:r>
          </a:p>
          <a:p>
            <a:r>
              <a:rPr lang="ru-RU" sz="2000" b="1" dirty="0"/>
              <a:t>-Книжки для дошкольников должны быть с крупным шрифтом . Детям, у которых плохо развита аккомодация , а зрительные нагрузки</a:t>
            </a:r>
          </a:p>
          <a:p>
            <a:r>
              <a:rPr lang="ru-RU" sz="2000" b="1" dirty="0"/>
              <a:t> чрезвычайно </a:t>
            </a:r>
            <a:r>
              <a:rPr lang="ru-RU" sz="2000" b="1" dirty="0" err="1"/>
              <a:t>велики,грозит</a:t>
            </a:r>
            <a:r>
              <a:rPr lang="ru-RU" sz="2000" b="1" dirty="0"/>
              <a:t> близорукость.</a:t>
            </a:r>
          </a:p>
          <a:p>
            <a:r>
              <a:rPr lang="ru-RU" sz="2000" b="1" dirty="0"/>
              <a:t>-Чтобы разгрузить глазную мышцу рекомендуется выполнять несложные  упражнения для глаз: поморгать; закрыть глаза, повращать глазными яблоками; подойдя к окну, расслабиться, посмотреть вдаль.</a:t>
            </a:r>
          </a:p>
        </p:txBody>
      </p:sp>
      <p:pic>
        <p:nvPicPr>
          <p:cNvPr id="5" name="Рисунок 4">
            <a:extLst>
              <a:ext uri="{FF2B5EF4-FFF2-40B4-BE49-F238E27FC236}">
                <a16:creationId xmlns:a16="http://schemas.microsoft.com/office/drawing/2014/main" id="{55731905-7DAC-4729-AAF9-7DF1743F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80" y="792480"/>
            <a:ext cx="3678555" cy="4904740"/>
          </a:xfrm>
          <a:prstGeom prst="rect">
            <a:avLst/>
          </a:prstGeom>
          <a:solidFill>
            <a:srgbClr val="FFFFFF">
              <a:shade val="85000"/>
            </a:srgbClr>
          </a:solidFill>
          <a:ln w="190500" cap="rnd">
            <a:solidFill>
              <a:schemeClr val="accent1">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9198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CB84013-D58E-4319-8AB6-61D639FF7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13360"/>
            <a:ext cx="6934200" cy="6431280"/>
          </a:xfrm>
          <a:prstGeom prst="rect">
            <a:avLst/>
          </a:prstGeom>
        </p:spPr>
      </p:pic>
    </p:spTree>
    <p:extLst>
      <p:ext uri="{BB962C8B-B14F-4D97-AF65-F5344CB8AC3E}">
        <p14:creationId xmlns:p14="http://schemas.microsoft.com/office/powerpoint/2010/main" val="34373782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2004</TotalTime>
  <Words>551</Words>
  <Application>Microsoft Office PowerPoint</Application>
  <PresentationFormat>Широкоэкранный</PresentationFormat>
  <Paragraphs>105</Paragraphs>
  <Slides>13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43</cp:revision>
  <dcterms:created xsi:type="dcterms:W3CDTF">2024-03-12T09:56:31Z</dcterms:created>
  <dcterms:modified xsi:type="dcterms:W3CDTF">2024-03-14T06:14:37Z</dcterms:modified>
</cp:coreProperties>
</file>