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30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2" r:id="rId14"/>
    <p:sldId id="275" r:id="rId15"/>
    <p:sldId id="276" r:id="rId16"/>
    <p:sldId id="278" r:id="rId17"/>
    <p:sldId id="304" r:id="rId18"/>
    <p:sldId id="283" r:id="rId19"/>
    <p:sldId id="307" r:id="rId20"/>
    <p:sldId id="308" r:id="rId21"/>
    <p:sldId id="305" r:id="rId22"/>
    <p:sldId id="279" r:id="rId23"/>
    <p:sldId id="280" r:id="rId24"/>
    <p:sldId id="306" r:id="rId25"/>
    <p:sldId id="290" r:id="rId26"/>
    <p:sldId id="291" r:id="rId27"/>
    <p:sldId id="282" r:id="rId28"/>
    <p:sldId id="25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4E97-E2B3-475F-BBB7-80B71A14ADE1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A34E-EA54-411C-A993-29E009CEA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D82F-9349-4986-9AED-1008F97CC98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D82F-9349-4986-9AED-1008F97CC98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D82F-9349-4986-9AED-1008F97CC98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D82F-9349-4986-9AED-1008F97CC98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D82F-9349-4986-9AED-1008F97CC98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DD82F-9349-4986-9AED-1008F97CC98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624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62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00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ownloads\gudok-i-zvuk-po-rel_sam-poezda-ya-po-tebe-ochen_-skuchayu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&#1048;nstrumental_naya-Volshebnaya-novogodnyaya-muzyka(muzofon.co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Fizkul_tminutka-Zverobika(muzofon.com)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&#1048;nstrumental_naya-Volshebnaya-novogodnyaya-muzyka(muzofon.com)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wnloads\C&#1048;FRY--slSFadeeva-muz-OFokina-detskaya-pesenka(muzofon.com).mp3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layers-coloured-illustrated-d-numbers-random-orientation-forming-border-white-background-vector-29701083.jpg"/>
          <p:cNvPicPr>
            <a:picLocks noChangeAspect="1" noChangeArrowheads="1"/>
          </p:cNvPicPr>
          <p:nvPr/>
        </p:nvPicPr>
        <p:blipFill>
          <a:blip r:embed="rId3"/>
          <a:srcRect b="8166"/>
          <a:stretch>
            <a:fillRect/>
          </a:stretch>
        </p:blipFill>
        <p:spPr bwMode="auto">
          <a:xfrm>
            <a:off x="0" y="0"/>
            <a:ext cx="9114758" cy="6858000"/>
          </a:xfrm>
          <a:prstGeom prst="rect">
            <a:avLst/>
          </a:prstGeom>
          <a:noFill/>
        </p:spPr>
      </p:pic>
      <p:pic>
        <p:nvPicPr>
          <p:cNvPr id="1028" name="Picture 4" descr="C:\Users\ASUS\Desktop\image0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7643866" cy="1537173"/>
          </a:xfrm>
          <a:prstGeom prst="rect">
            <a:avLst/>
          </a:prstGeom>
          <a:noFill/>
        </p:spPr>
      </p:pic>
      <p:pic>
        <p:nvPicPr>
          <p:cNvPr id="1030" name="Picture 6" descr="C:\Users\ASUS\Desktop\0_7b323_60b0d18e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285860"/>
            <a:ext cx="1663684" cy="1152810"/>
          </a:xfrm>
          <a:prstGeom prst="rect">
            <a:avLst/>
          </a:prstGeom>
          <a:noFill/>
        </p:spPr>
      </p:pic>
      <p:pic>
        <p:nvPicPr>
          <p:cNvPr id="9" name="Picture 6" descr="C:\Users\ASUS\Desktop\0_7b323_60b0d18e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143116"/>
            <a:ext cx="1857388" cy="1287033"/>
          </a:xfrm>
          <a:prstGeom prst="rect">
            <a:avLst/>
          </a:prstGeom>
          <a:noFill/>
        </p:spPr>
      </p:pic>
      <p:pic>
        <p:nvPicPr>
          <p:cNvPr id="1031" name="Picture 7" descr="C:\Users\ASUS\Desktop\1437676358_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142984"/>
            <a:ext cx="1643074" cy="1643074"/>
          </a:xfrm>
          <a:prstGeom prst="rect">
            <a:avLst/>
          </a:prstGeom>
          <a:noFill/>
        </p:spPr>
      </p:pic>
      <p:pic>
        <p:nvPicPr>
          <p:cNvPr id="1032" name="Picture 8" descr="C:\Users\ASUS\Desktop\073009_141291180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214818"/>
            <a:ext cx="7662882" cy="1629315"/>
          </a:xfrm>
          <a:prstGeom prst="rect">
            <a:avLst/>
          </a:prstGeom>
          <a:noFill/>
        </p:spPr>
      </p:pic>
      <p:pic>
        <p:nvPicPr>
          <p:cNvPr id="13" name="gudok-i-zvuk-po-rel_sam-poezda-ya-po-tebe-ochen_-skuchay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акие геометрические фигуры ты видишь. Запомни их.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6200000">
            <a:off x="882241" y="2318575"/>
            <a:ext cx="857256" cy="20717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568824" y="2532660"/>
            <a:ext cx="928694" cy="185738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3298" y="2836271"/>
            <a:ext cx="1120208" cy="1250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83768" y="2660515"/>
            <a:ext cx="1445171" cy="14350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939" y="2451932"/>
            <a:ext cx="14811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69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Какой фигуры не стало?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4577" y="2513258"/>
            <a:ext cx="1549591" cy="15682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473"/>
            <a:ext cx="14811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08410"/>
            <a:ext cx="2378714" cy="125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820" y="2513258"/>
            <a:ext cx="15605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99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Правильно, не </a:t>
            </a:r>
            <a:r>
              <a:rPr lang="ru-RU" sz="2400" b="1" dirty="0" smtClean="0">
                <a:solidFill>
                  <a:srgbClr val="FF0000"/>
                </a:solidFill>
              </a:rPr>
              <a:t>стало овала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5373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042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a30cb_d8d8d93ec413422a9bb95e442c8ff7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000240"/>
            <a:ext cx="47822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«ВОЛШЕБНЫЕ ФИГУРЫ»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066800"/>
            <a:ext cx="2209800" cy="2133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4038600"/>
            <a:ext cx="34290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QQ00-4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581400"/>
            <a:ext cx="3452812" cy="2507819"/>
          </a:xfrm>
          <a:prstGeom prst="rect">
            <a:avLst/>
          </a:prstGeom>
        </p:spPr>
      </p:pic>
      <p:pic>
        <p:nvPicPr>
          <p:cNvPr id="8" name="Рисунок 7" descr="роккккккккк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394" y="990600"/>
            <a:ext cx="3419818" cy="190499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3124200" y="1828800"/>
            <a:ext cx="1981200" cy="2514600"/>
          </a:xfrm>
          <a:prstGeom prst="straightConnector1">
            <a:avLst/>
          </a:prstGeom>
          <a:ln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38400" y="1981200"/>
            <a:ext cx="266700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14400" y="838200"/>
            <a:ext cx="2743200" cy="2819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3400" y="4114800"/>
            <a:ext cx="3505200" cy="2438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886200"/>
            <a:ext cx="2628900" cy="2517820"/>
          </a:xfrm>
          <a:prstGeom prst="rect">
            <a:avLst/>
          </a:prstGeom>
        </p:spPr>
      </p:pic>
      <p:pic>
        <p:nvPicPr>
          <p:cNvPr id="5" name="Рисунок 4" descr="ovalnaja_kartina_v_inter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9" y="838200"/>
            <a:ext cx="2442453" cy="286988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657600" y="2819400"/>
            <a:ext cx="1981200" cy="1905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895600" y="2362200"/>
            <a:ext cx="28194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685800" y="1219200"/>
            <a:ext cx="2209800" cy="1905000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>
            <a:off x="762000" y="3962400"/>
            <a:ext cx="2362200" cy="20574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artlib_gallery-276411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045640"/>
            <a:ext cx="2815400" cy="2554809"/>
          </a:xfrm>
          <a:prstGeom prst="rect">
            <a:avLst/>
          </a:prstGeom>
        </p:spPr>
      </p:pic>
      <p:pic>
        <p:nvPicPr>
          <p:cNvPr id="6" name="Рисунок 5" descr="ntyztmz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002238"/>
            <a:ext cx="2775875" cy="244471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819400" y="1981200"/>
            <a:ext cx="2895600" cy="297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048000" y="2209800"/>
            <a:ext cx="2590800" cy="2286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a30cb_d8d8d93ec413422a9bb95e442c8ff7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3" y="2357430"/>
            <a:ext cx="53578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«МАТЕМАТИЧЕСКАЯ УЛИЦА»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5612285"/>
              </p:ext>
            </p:extLst>
          </p:nvPr>
        </p:nvGraphicFramePr>
        <p:xfrm>
          <a:off x="7286644" y="2700370"/>
          <a:ext cx="90486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0"/>
                <a:gridCol w="452430"/>
              </a:tblGrid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4420269"/>
              </p:ext>
            </p:extLst>
          </p:nvPr>
        </p:nvGraphicFramePr>
        <p:xfrm>
          <a:off x="5500694" y="2628932"/>
          <a:ext cx="90486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0"/>
                <a:gridCol w="452430"/>
              </a:tblGrid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034887"/>
              </p:ext>
            </p:extLst>
          </p:nvPr>
        </p:nvGraphicFramePr>
        <p:xfrm>
          <a:off x="2214546" y="2628932"/>
          <a:ext cx="9048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0"/>
                <a:gridCol w="452430"/>
              </a:tblGrid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3017456"/>
              </p:ext>
            </p:extLst>
          </p:nvPr>
        </p:nvGraphicFramePr>
        <p:xfrm>
          <a:off x="571472" y="2628932"/>
          <a:ext cx="90486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0"/>
                <a:gridCol w="452430"/>
              </a:tblGrid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000100" y="26289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2551" y="30952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643306" y="1628800"/>
            <a:ext cx="1143008" cy="928694"/>
          </a:xfrm>
          <a:prstGeom prst="triangl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28596" y="1700238"/>
            <a:ext cx="1143008" cy="928694"/>
          </a:xfrm>
          <a:prstGeom prst="triangl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071670" y="1700238"/>
            <a:ext cx="1143008" cy="928694"/>
          </a:xfrm>
          <a:prstGeom prst="triangl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357818" y="1700238"/>
            <a:ext cx="1143008" cy="928694"/>
          </a:xfrm>
          <a:prstGeom prst="triangl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143768" y="1771676"/>
            <a:ext cx="1143008" cy="928694"/>
          </a:xfrm>
          <a:prstGeom prst="triangl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8067" y="26289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88067" y="30558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88067" y="355990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99683" y="26289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99683" y="39919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99683" y="30982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99683" y="353028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86710" y="27003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0030524"/>
              </p:ext>
            </p:extLst>
          </p:nvPr>
        </p:nvGraphicFramePr>
        <p:xfrm>
          <a:off x="3786182" y="2557494"/>
          <a:ext cx="90486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0"/>
                <a:gridCol w="452430"/>
              </a:tblGrid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81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287820" y="303952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7820" y="440767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7820" y="39460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7820" y="34715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7820" y="257382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844" y="714356"/>
            <a:ext cx="870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. Какие числа  забыли записать  в «окошках».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50877" y="2019261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9838" y="210497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79241" y="209069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49060" y="209069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69694" y="216213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755665" y="2080439"/>
            <a:ext cx="512584" cy="46773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391827" y="2080439"/>
            <a:ext cx="512584" cy="46773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955457" y="2031452"/>
            <a:ext cx="512584" cy="467736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659724" y="2080439"/>
            <a:ext cx="512584" cy="467736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7452320" y="2152447"/>
            <a:ext cx="512584" cy="467736"/>
          </a:xfrm>
          <a:prstGeom prst="ellipse">
            <a:avLst/>
          </a:prstGeom>
          <a:noFill/>
          <a:ln w="28575">
            <a:solidFill>
              <a:srgbClr val="E2A53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65" y="5805264"/>
            <a:ext cx="188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08000" y="78564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5962" y="5301208"/>
            <a:ext cx="885519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793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/>
      <p:bldP spid="26" grpId="0"/>
      <p:bldP spid="27" grpId="0"/>
      <p:bldP spid="31" grpId="0"/>
      <p:bldP spid="33" grpId="0"/>
      <p:bldP spid="34" grpId="0"/>
      <p:bldP spid="36" grpId="0"/>
      <p:bldP spid="37" grpId="0"/>
      <p:bldP spid="22" grpId="0"/>
      <p:bldP spid="28" grpId="0"/>
      <p:bldP spid="29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a30cb_d8d8d93ec413422a9bb95e442c8ff7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357430"/>
            <a:ext cx="47822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«ТАНЦЫ»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3710/diana-gorelkina.4/0_16175_af96517d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3755" y="0"/>
            <a:ext cx="9327755" cy="6858000"/>
          </a:xfrm>
          <a:prstGeom prst="rect">
            <a:avLst/>
          </a:prstGeom>
          <a:noFill/>
        </p:spPr>
      </p:pic>
      <p:pic>
        <p:nvPicPr>
          <p:cNvPr id="3" name="Picture 4" descr="http://www.simliresim.com/simli_resim/cartoon/2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71678"/>
            <a:ext cx="3124200" cy="4552951"/>
          </a:xfrm>
          <a:prstGeom prst="rect">
            <a:avLst/>
          </a:prstGeom>
          <a:noFill/>
        </p:spPr>
      </p:pic>
      <p:pic>
        <p:nvPicPr>
          <p:cNvPr id="5" name="Иnstrumental_naya-Volshebnaya-novogodny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zkul_tminutka-Zverobi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ASUS\Desktop\424204.f.500.500.0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19824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SUS\Desktop\3688117-2c2e89d3999ddba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85728"/>
            <a:ext cx="29718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SUS\Desktop\majom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428868"/>
            <a:ext cx="1714512" cy="2504678"/>
          </a:xfrm>
          <a:prstGeom prst="rect">
            <a:avLst/>
          </a:prstGeom>
          <a:noFill/>
        </p:spPr>
      </p:pic>
      <p:pic>
        <p:nvPicPr>
          <p:cNvPr id="4101" name="Picture 5" descr="C:\Users\ASUS\Desktop\1380707557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929198"/>
            <a:ext cx="8182457" cy="1285884"/>
          </a:xfrm>
          <a:prstGeom prst="rect">
            <a:avLst/>
          </a:prstGeom>
          <a:noFill/>
        </p:spPr>
      </p:pic>
      <p:pic>
        <p:nvPicPr>
          <p:cNvPr id="1026" name="Picture 2" descr="C:\Users\ASUS\Desktop\tktwhibecwl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071810"/>
            <a:ext cx="2667012" cy="133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a30cb_d8d8d93ec413422a9bb95e442c8ff7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357430"/>
            <a:ext cx="47822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«ПРИМЕРЫ В КАРТИНКАХ»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1269" name="Picture 1" descr="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20713"/>
            <a:ext cx="59610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051050" y="4868863"/>
            <a:ext cx="5905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latin typeface="Calibri" pitchFamily="34" charset="0"/>
              </a:rPr>
              <a:t>2+3=5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2293" name="Picture 2" descr="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77581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700338" y="4868863"/>
            <a:ext cx="4608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latin typeface="Calibri" pitchFamily="34" charset="0"/>
              </a:rPr>
              <a:t>5-1=4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a30cb_d8d8d93ec413422a9bb95e442c8ff7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357430"/>
            <a:ext cx="478221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«ДВОРЕЦ КОРОЛЕВЫ МАТЕМАТИКИ»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79512" y="735087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225"/>
            <a:ext cx="7731742" cy="552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04357"/>
            <a:ext cx="576064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6893" y="5804357"/>
            <a:ext cx="576064" cy="504056"/>
          </a:xfrm>
          <a:prstGeom prst="rect">
            <a:avLst/>
          </a:prstGeom>
          <a:solidFill>
            <a:srgbClr val="FD87A6"/>
          </a:solidFill>
          <a:ln>
            <a:solidFill>
              <a:srgbClr val="FD87A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0258" y="5805086"/>
            <a:ext cx="57606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3623" y="5805086"/>
            <a:ext cx="576064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56988" y="5805086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5805264"/>
            <a:ext cx="576064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805264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38330" y="5805993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1695" y="5805993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05060" y="5805993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5806171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362422" y="4134680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2422" y="4869160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геометрические фигуры есть на рисунке 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33" y="3031699"/>
            <a:ext cx="1605423" cy="10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26" y="2996952"/>
            <a:ext cx="1667542" cy="105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0" y="1630258"/>
            <a:ext cx="917473" cy="60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62422" y="2665716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4965" y="5805264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62422" y="3400198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2422" y="1931234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2422" y="1196752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08000" y="78564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274797" y="1692592"/>
            <a:ext cx="448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0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79512" y="735087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спрятались в «окошках»?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225"/>
            <a:ext cx="7731742" cy="552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04357"/>
            <a:ext cx="576064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6893" y="5804357"/>
            <a:ext cx="576064" cy="504056"/>
          </a:xfrm>
          <a:prstGeom prst="rect">
            <a:avLst/>
          </a:prstGeom>
          <a:solidFill>
            <a:srgbClr val="FD87A6"/>
          </a:solidFill>
          <a:ln>
            <a:solidFill>
              <a:srgbClr val="FD87A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0258" y="5805086"/>
            <a:ext cx="576064" cy="5040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3623" y="5805086"/>
            <a:ext cx="576064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56988" y="5805086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5805264"/>
            <a:ext cx="576064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805264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38330" y="5805993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21695" y="5805993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05060" y="5805993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5806171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362422" y="4134680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2422" y="4869160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геометрические фигуры есть на рисунке 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35420" y="1739001"/>
            <a:ext cx="1483365" cy="261610"/>
          </a:xfrm>
          <a:prstGeom prst="rect">
            <a:avLst/>
          </a:prstGeom>
          <a:solidFill>
            <a:srgbClr val="FD99B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78616" y="1196752"/>
            <a:ext cx="1145612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40100" y="4779105"/>
            <a:ext cx="1088733" cy="3924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9293" y="2779134"/>
            <a:ext cx="902237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24124" y="2783796"/>
            <a:ext cx="960252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4327" y="4708670"/>
            <a:ext cx="1088733" cy="3924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73375" y="4708670"/>
            <a:ext cx="1736352" cy="3924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84643" y="1017477"/>
            <a:ext cx="535229" cy="32701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36635" y="2276872"/>
            <a:ext cx="535229" cy="3270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71828" y="1404730"/>
            <a:ext cx="535229" cy="238818"/>
          </a:xfrm>
          <a:prstGeom prst="rect">
            <a:avLst/>
          </a:prstGeom>
          <a:solidFill>
            <a:srgbClr val="00B050"/>
          </a:solidFill>
          <a:ln w="31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2246" y="2285931"/>
            <a:ext cx="995418" cy="3270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33" y="3031699"/>
            <a:ext cx="1605423" cy="10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26" y="2996952"/>
            <a:ext cx="1667542" cy="105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727117" y="3425953"/>
            <a:ext cx="535229" cy="3270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311501" y="3400198"/>
            <a:ext cx="535229" cy="3270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62853" y="5296062"/>
            <a:ext cx="1736352" cy="392416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0" y="1630258"/>
            <a:ext cx="917473" cy="60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831694" y="1772816"/>
            <a:ext cx="575364" cy="2277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62422" y="2665716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635" y="3855928"/>
            <a:ext cx="1281281" cy="392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836461" y="3506637"/>
            <a:ext cx="1281281" cy="392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347864" y="3782462"/>
            <a:ext cx="1281281" cy="356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603177" y="2234484"/>
            <a:ext cx="640640" cy="356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54965" y="5805264"/>
            <a:ext cx="576064" cy="504056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62422" y="3400198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2422" y="1931234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2422" y="1196752"/>
            <a:ext cx="39461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78564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02227" y="5285981"/>
            <a:ext cx="184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51654" y="2454506"/>
            <a:ext cx="214314" cy="2143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4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394 L -0.79844 0.66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232 L -0.6408 0.341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07407E-6 L -0.47708 0.568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5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31007 0.4511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1526 0.2474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1267 0.1402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5" grpId="0" animBg="1"/>
      <p:bldP spid="39" grpId="0" animBg="1"/>
      <p:bldP spid="43" grpId="0" animBg="1"/>
      <p:bldP spid="17" grpId="0" animBg="1"/>
      <p:bldP spid="44" grpId="0" animBg="1"/>
      <p:bldP spid="45" grpId="0" animBg="1"/>
      <p:bldP spid="46" grpId="0" animBg="1"/>
      <p:bldP spid="47" grpId="0" animBg="1"/>
      <p:bldP spid="10" grpId="0" animBg="1"/>
      <p:bldP spid="18" grpId="0" animBg="1"/>
      <p:bldP spid="15" grpId="0" animBg="1"/>
      <p:bldP spid="16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3710/diana-gorelkina.4/0_16175_af96517d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3755" y="0"/>
            <a:ext cx="9327755" cy="6858000"/>
          </a:xfrm>
          <a:prstGeom prst="rect">
            <a:avLst/>
          </a:prstGeom>
          <a:noFill/>
        </p:spPr>
      </p:pic>
      <p:pic>
        <p:nvPicPr>
          <p:cNvPr id="3" name="Picture 4" descr="http://www.simliresim.com/simli_resim/cartoon/2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71678"/>
            <a:ext cx="3124200" cy="4552951"/>
          </a:xfrm>
          <a:prstGeom prst="rect">
            <a:avLst/>
          </a:prstGeom>
          <a:noFill/>
        </p:spPr>
      </p:pic>
      <p:pic>
        <p:nvPicPr>
          <p:cNvPr id="4" name="Иnstrumental_naya-Volshebnaya-novogodny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C:\Users\ASUS\Desktop\cde0519dde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39192">
            <a:off x="533915" y="2294116"/>
            <a:ext cx="7634730" cy="1417878"/>
          </a:xfrm>
          <a:prstGeom prst="rect">
            <a:avLst/>
          </a:prstGeom>
          <a:noFill/>
        </p:spPr>
      </p:pic>
      <p:pic>
        <p:nvPicPr>
          <p:cNvPr id="3078" name="Picture 6" descr="C:\Users\ASUS\Desktop\r-1bs5mqhtnchyh4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000504"/>
            <a:ext cx="5667375" cy="2381250"/>
          </a:xfrm>
          <a:prstGeom prst="rect">
            <a:avLst/>
          </a:prstGeom>
          <a:noFill/>
        </p:spPr>
      </p:pic>
      <p:pic>
        <p:nvPicPr>
          <p:cNvPr id="3079" name="Picture 7" descr="C:\Users\ASUS\Desktop\12a484b69d75c536f7be1d6a9f3e02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08374">
            <a:off x="289363" y="895908"/>
            <a:ext cx="4331879" cy="1357322"/>
          </a:xfrm>
          <a:prstGeom prst="rect">
            <a:avLst/>
          </a:prstGeom>
          <a:noFill/>
        </p:spPr>
      </p:pic>
      <p:pic>
        <p:nvPicPr>
          <p:cNvPr id="7" name="CИFRY--slSFadeeva-muz-OFokina-detskaya-pesenk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a30cb_d8d8d93ec413422a9bb95e442c8ff7f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357430"/>
            <a:ext cx="47822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«ВНИМАНИЕ»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акие геометрические фигуры ты видишь. Запомни их.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2571744"/>
            <a:ext cx="1571636" cy="1571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643182"/>
            <a:ext cx="1500198" cy="1500198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429124" y="2643182"/>
            <a:ext cx="1214446" cy="1500198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643182"/>
            <a:ext cx="2643206" cy="15001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6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Какой фигуры не стало?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5786" y="2571744"/>
            <a:ext cx="1571636" cy="1571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643182"/>
            <a:ext cx="1500198" cy="150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2643182"/>
            <a:ext cx="2643206" cy="15001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12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Правильно, не стало треугольника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2964656" cy="36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701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Назови, какие геометрические фигуры ты видишь. Запомни их.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928662" y="2285992"/>
            <a:ext cx="1214446" cy="23574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2789749"/>
            <a:ext cx="1643074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7269" y="2778050"/>
            <a:ext cx="1500198" cy="150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2622"/>
            <a:ext cx="1481138" cy="18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482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Какой фигуры не стало?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00100" y="2928934"/>
            <a:ext cx="1643074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3071810"/>
            <a:ext cx="1500198" cy="1500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3315"/>
            <a:ext cx="14811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054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Правильно, не стало </a:t>
            </a:r>
            <a:r>
              <a:rPr lang="ru-RU" sz="2400" b="1" dirty="0" smtClean="0">
                <a:solidFill>
                  <a:srgbClr val="FF0000"/>
                </a:solidFill>
              </a:rPr>
              <a:t>прямоугольника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3534569" cy="18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586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203</Words>
  <PresentationFormat>Экран (4:3)</PresentationFormat>
  <Paragraphs>89</Paragraphs>
  <Slides>28</Slides>
  <Notes>8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Какие геометрические фигуры ты видишь. Запомни их.</vt:lpstr>
      <vt:lpstr>Какой фигуры не стало?</vt:lpstr>
      <vt:lpstr>Правильно, не стало треугольника</vt:lpstr>
      <vt:lpstr> Назови, какие геометрические фигуры ты видишь. Запомни их.</vt:lpstr>
      <vt:lpstr>Какой фигуры не стало?</vt:lpstr>
      <vt:lpstr>Правильно, не стало прямоугольника</vt:lpstr>
      <vt:lpstr>Какие геометрические фигуры ты видишь. Запомни их.</vt:lpstr>
      <vt:lpstr>Какой фигуры не стало?</vt:lpstr>
      <vt:lpstr>Правильно, не стало овала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Златоустия</dc:title>
  <dc:creator>ASUS</dc:creator>
  <cp:lastModifiedBy>ASUS</cp:lastModifiedBy>
  <cp:revision>39</cp:revision>
  <dcterms:created xsi:type="dcterms:W3CDTF">2015-12-20T21:27:43Z</dcterms:created>
  <dcterms:modified xsi:type="dcterms:W3CDTF">2016-03-15T09:07:48Z</dcterms:modified>
</cp:coreProperties>
</file>