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74" r:id="rId11"/>
    <p:sldId id="268" r:id="rId12"/>
    <p:sldId id="275" r:id="rId13"/>
    <p:sldId id="276" r:id="rId14"/>
    <p:sldId id="269" r:id="rId15"/>
    <p:sldId id="270" r:id="rId16"/>
    <p:sldId id="271" r:id="rId17"/>
    <p:sldId id="267" r:id="rId18"/>
    <p:sldId id="272" r:id="rId19"/>
    <p:sldId id="273" r:id="rId20"/>
    <p:sldId id="264" r:id="rId21"/>
    <p:sldId id="278" r:id="rId22"/>
    <p:sldId id="277" r:id="rId23"/>
    <p:sldId id="287" r:id="rId24"/>
    <p:sldId id="288" r:id="rId25"/>
    <p:sldId id="26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A2FA56-1B2D-455A-BE4A-7AB43417069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0F8259-8289-4740-AB3D-8E2ED3502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625" y="1364566"/>
            <a:ext cx="10939975" cy="2217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Политическая система и национальная политика СССР в 1930-е гг.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343" y="982161"/>
            <a:ext cx="7474857" cy="55702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 декабря 1934 г. в Ленинграде бывший партийный работник Л. Николаев, проникший в Смольный дворец, застрелил широко известного в партии секретаря Ленинградского обкома ВКП(б) С. Кирова. </a:t>
            </a:r>
          </a:p>
          <a:p>
            <a:r>
              <a:rPr lang="ru-RU" sz="2800" dirty="0" smtClean="0"/>
              <a:t>В декабре 1934 г. Президиум ЦИК СССР принял решение об ускоренном ведении дел о подготовке или совершении террористических актов.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1743" y="-170895"/>
            <a:ext cx="10515600" cy="1325563"/>
          </a:xfrm>
        </p:spPr>
        <p:txBody>
          <a:bodyPr/>
          <a:lstStyle/>
          <a:p>
            <a:r>
              <a:rPr lang="ru-RU" dirty="0" smtClean="0"/>
              <a:t>3. Репрессивная политика.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6417" y="5450458"/>
            <a:ext cx="292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 Сергей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lkprf.ru/images/content/documents/1b/1b9240cebe79d329d73185e85941b6cc/1/_resized/d18ce7fe753bdd9ae030adab6d3ea251-be97f2a6335b225ea660a5a648429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15" y="982161"/>
            <a:ext cx="3154092" cy="44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dzeninfra.ru/get-zen_doc/10148438/pub_64cd4e83803a3125bc403f5a_64cd4ec28fbad271e84cbe2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032" y="982161"/>
            <a:ext cx="7801478" cy="55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2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285" y="353092"/>
            <a:ext cx="5268685" cy="626542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	В </a:t>
            </a:r>
            <a:r>
              <a:rPr lang="ru-RU" sz="2400" dirty="0"/>
              <a:t>течение </a:t>
            </a:r>
            <a:r>
              <a:rPr lang="ru-RU" sz="2400" b="1" dirty="0"/>
              <a:t>1936—1938 гг. </a:t>
            </a:r>
            <a:r>
              <a:rPr lang="ru-RU" sz="2400" dirty="0"/>
              <a:t>были организованы процессы по обвинению в контрреволюционной деятельности видных деятелей. большевистской партии.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За </a:t>
            </a:r>
            <a:r>
              <a:rPr lang="ru-RU" sz="2400" dirty="0"/>
              <a:t>критику и противодействие курсу партии Л. Каменев, Г. Зиновьев, А. Рыков, Н. Бухарин были обвинены в контрреволюционной деятельности и приговорены к высшей мере наказания.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Инициатором </a:t>
            </a:r>
            <a:r>
              <a:rPr lang="ru-RU" sz="2400" dirty="0"/>
              <a:t>судебных процессов стало высшее политическое руководство страны, а </a:t>
            </a:r>
            <a:r>
              <a:rPr lang="ru-RU" sz="2400" b="1" dirty="0"/>
              <a:t>организаторами — наркомы НКВД Г. Ягода и Н. Ежов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sun9-47.userapi.com/impg/040khslKF3Ky4ymD9DESRZc9sINCJh9A5HFtFw/fXtYe5AkukE.jpg?size=604x312&amp;quality=96&amp;sign=dba6e2216c954ad74761f97997fc6af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15" y="353092"/>
            <a:ext cx="57531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roza.ru/pics/2021/05/16/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966" y="3485802"/>
            <a:ext cx="4719197" cy="28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fishki.net/upload/post/2020/11/11/3470834/b73d9054cbc6614210556619bc987d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2" y="0"/>
            <a:ext cx="11476691" cy="62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825625"/>
            <a:ext cx="4949372" cy="435133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гражданская война в Испании,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вторжение Японии в Китай,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агрессивная политика нацистской Германии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это свидетельствовало нарастании угрозы новой мировой войны. В этих условиях Сталин считал необходимым окончательно подавить внутреннюю оппозицию, которая в случае вражеского вторжения в СССР станет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«пятой колонной»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е. ударит в спину армии и государству.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конце 1930-х гг. резко осложнилась международная обстановка: </a:t>
            </a:r>
            <a:endParaRPr lang="ru-RU" dirty="0"/>
          </a:p>
        </p:txBody>
      </p:sp>
      <p:pic>
        <p:nvPicPr>
          <p:cNvPr id="10242" name="Picture 2" descr="https://mf.b37mrtl.ru/russian/images/2022.06/original/62b4b314ae5ac927c053737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25625"/>
            <a:ext cx="6096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7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94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«Пятая колонна»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термин для обозначения внутренних врагов,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тайных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агентов, осуществляющих саботаж, диверсии. Он возник в ходе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Гражданскои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войны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 Испании, когда мятежники заявляли, что, помимо четырёх колонн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войск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франкистов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идущих на Мадрид, в городе удар изнутри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нанесёт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их «пятая колонна».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469" y="4065563"/>
            <a:ext cx="624605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Каковы были последствия убийства Кирова?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5346700"/>
            <a:ext cx="11633200" cy="138430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Тройка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внесудебный орган для вынесения приговора арестованному гражда­нину. В «тройку» входили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секретарь крайкома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обкома партии,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начальник управления НКВД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прокурор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выносили решения по первой (высшая мера наказания) и второй категориям (от пяти лет заключения и выше).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mart-lab.ru/uploads/2022/images/17/98/89/2022/06/28/f6b6ef8c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3807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1304" y="187993"/>
            <a:ext cx="5561596" cy="6301707"/>
          </a:xfrm>
        </p:spPr>
        <p:txBody>
          <a:bodyPr>
            <a:noAutofit/>
          </a:bodyPr>
          <a:lstStyle/>
          <a:p>
            <a:r>
              <a:rPr lang="ru-RU" sz="2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Высший командный состав РККА в основном сформировался в годы Гражданской войны, когда армией руководил Л. Троцкий. Опасаясь заговора, Сталин санкционировал ряд процессов против военных.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обвиняли в «шпионаже» и «сотрудничестве с иностранными разведками», к чему абсолютное большинство командиров никакого отношения не имело. Были расстреляны маршалы М. Тухачевский, А. Егоров, В. Блюхер.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политическим мотивам из Красной Армии были уволены 19 тыс. человек, более половины из них позже восстановлены в рядах армии.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russiangiant.ru/wp-content/uploads/2023/10/pervye-marshaly-sovetskogo-soju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1" y="187993"/>
            <a:ext cx="5373104" cy="40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200" y="4216400"/>
            <a:ext cx="5373105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советские маршалы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(стоят, слева направо: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Будённый и В. Блюхер;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Тухачевский, К. Ворошилов и А. Егоров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всю историю СССР воинское звание Маршала Советского Союза получил всего 41 человек. Оно было введено в 1935 г. и присваивалось «выдающимся и особо отличившимся лицам высшего командного состава».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9100" y="353093"/>
            <a:ext cx="6388100" cy="6352507"/>
          </a:xfrm>
        </p:spPr>
        <p:txBody>
          <a:bodyPr>
            <a:noAutofit/>
          </a:bodyPr>
          <a:lstStyle/>
          <a:p>
            <a:r>
              <a:rPr lang="ru-RU" sz="2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Жертвами репрессий вскоре стали и те, кто их проводил. Вначале был расстрелян Ягода. В ноябре 1938 г. был снят с поста (и впоследствии расстрелян) Ежов.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Его преемник Л. Берия инициировал чистку НКВД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ежовских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сотрудников и начал пересмотр части дел заключённых. Многие из них были освобождены. «Тройки» были аннулированы, но Особое совещание при НКВД продолжало работать.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1937—1938 гг.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пришёлся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пик массовых политических репрессий.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Всего 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1921 по 1953 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«контрреволюционные преступления» (ст. 58 и 59 действовавшего Уголовного кодекса) было осуждено около 4  млн человек, в том числе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приговорено к высшей мере наказания более 800 тыс. человек.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avatars.dzeninfra.ru/get-zen_doc/271828/pub_65266ad3e0e11f4ebdfae813_65266f07d141d602408f8db0/scale_2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561975"/>
            <a:ext cx="503237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9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1829" y="353093"/>
            <a:ext cx="5431971" cy="58238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1930-1933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репрессии против крестьянства в ходе сплошной коллективизации.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1936-1938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репрессии против членов партии большевиков, обвинённых в контрреволюционной деятельности («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ежовщина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большой террор»), расстреляны Г.Е. Зиновьев, Л.Б. Каменев, Н.И. Бухарин, А.И. Рыков, М. Н. Тухачевский и др.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Возможные причины «большого террора»: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новой мировой войне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И.В. Сталина к единоличной власти 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07" y="78740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208" y="3835402"/>
            <a:ext cx="181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Николай Ежов</a:t>
            </a:r>
            <a:endParaRPr lang="ru-RU" dirty="0"/>
          </a:p>
        </p:txBody>
      </p:sp>
      <p:pic>
        <p:nvPicPr>
          <p:cNvPr id="7172" name="Picture 4" descr="https://avatars.dzeninfra.ru/get-zen_doc/4944693/pub_61a899860815654d9ad0eb71_61ab436f0159715ccb7dba9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184" y="782262"/>
            <a:ext cx="2075666" cy="30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7216" y="3835402"/>
            <a:ext cx="149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Генрих Ягода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451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0" y="1345981"/>
            <a:ext cx="5041900" cy="54308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Всесоюзный центральный совет профессиональных союзов (ВЦСПС)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профсоюзами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вопросов быта и отдыха населения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Строительство ДК, пансионатов, санаториев, детских лагерей.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трудовой дисциплиной.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18"/>
            <a:ext cx="539115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4. Массовые общественные организации. </a:t>
            </a:r>
            <a:endParaRPr lang="ru-RU" sz="2800" dirty="0"/>
          </a:p>
        </p:txBody>
      </p:sp>
      <p:pic>
        <p:nvPicPr>
          <p:cNvPr id="1536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699" y="0"/>
            <a:ext cx="6464301" cy="64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1849" y="64074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XVII съезд профсоюзов СССР, 1982 год.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0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383147"/>
            <a:ext cx="5435600" cy="40143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молодёжи в рамках советской идеологии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государственных программах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новых квалифицированный кадров для государства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пионерского и октябристского движений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33" y="221990"/>
            <a:ext cx="114808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ВЛКСМ – Всесоюзный ленинский коммунистический союз молодёжи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avatars.dzeninfra.ru/get-zen_doc/271828/pub_65507903bc099e0319c0f986_6550799f11ee265e6c8e2ff3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599" y="1383146"/>
            <a:ext cx="3600795" cy="51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Конституция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Укрепление политического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режима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Репрессивная политика.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Массовые общественные организации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Национальная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политика и национально-государственное строительство.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dzeninfra.ru/get-zen_doc/3505723/pub_5ef176e3f3ff954d3607ecb1_5ef178e105351b71cdc15eaf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4679"/>
            <a:ext cx="6921500" cy="40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2200" y="1234679"/>
            <a:ext cx="4330700" cy="40375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Волховская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ГЭС,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Сельмашстрой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Тракторострой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Уралмашстрой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УралоКузнецкий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металлургический комбинат,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Комсомольск-на-Амуре,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первой очереди Московского метрополитена 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297392"/>
            <a:ext cx="10515600" cy="825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Комсомольские ударные стройки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5620435"/>
            <a:ext cx="609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 награждён орденом Красного Знамени (1928) и орденом Трудового Красного Знамени (1931).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8088" y="5218428"/>
            <a:ext cx="1293812" cy="1418517"/>
          </a:xfrm>
          <a:prstGeom prst="rect">
            <a:avLst/>
          </a:prstGeom>
        </p:spPr>
      </p:pic>
      <p:pic>
        <p:nvPicPr>
          <p:cNvPr id="17412" name="Picture 4" descr="https://veryimportantlot.com/uploads/over/files/%D0%9D%D0%BE%D0%B2%D0%BE%D1%81%D1%82%D0%B8/2019/%D0%9D%D0%BE%D1%8F%D0%B1%D1%80%D1%8C%202019/%D0%9D%D0%BE%D1%8F%D0%B1%D1%80%D1%8C%20%D0%A1%D1%82%D0%B0%D1%82%D1%8C%D1%8F%20%D0%B4%D0%BB%D1%8F%20%D0%B1%D0%BB%D0%BE%D0%B3%D0%B0.%20%D0%9D%D0%B0%D0%B3%D1%80%D0%B0%D0%B4%D1%8B%2019%20(1)%20%D0%9E%D1%80%D0%B4%D0%B5%D0%BD%20%D0%9A%D1%80%D0%B0%D1%81%D0%BD%D0%BE%D0%B3%D0%BE%20%D0%97%D0%BD%D0%B0%D0%BC%D0%B5%D0%BD%D0%B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193" y="5167275"/>
            <a:ext cx="1329314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7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6599" y="488455"/>
            <a:ext cx="5537201" cy="582387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Пионерская организация, созданная в 1922 г., объединяла детей и подростков. Школьники, входившие в неё, были в свою очередь главными помощниками комсомольцев. У пионерии был свой девиз: «Будь готов!» — и ответ на него: «Всегда готов!» Пионеры должны были соблюдать дисциплину, успевать в учёбе, хорошо вести себя в школе и дома, помогать старшим, защищать младших, заниматься посильным, но полезным трудом.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turboteka.ru/wp-content/uploads/2017/03/sssr_pione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1600"/>
            <a:ext cx="4568825" cy="65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3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Национальная политика и национально-государственное строительство.</a:t>
            </a:r>
            <a:endParaRPr lang="ru-RU" dirty="0"/>
          </a:p>
        </p:txBody>
      </p:sp>
      <p:pic>
        <p:nvPicPr>
          <p:cNvPr id="19458" name="Picture 2" descr="https://papik.pro/grafic/uploads/posts/2023-04/1681398525_papik-pro-p-plakat-druzhb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" y="1659989"/>
            <a:ext cx="10848975" cy="42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1930-е гг. появились новые союзные и автономные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1940 г. в состав СССР входили 16 республик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РСФСР,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Украинская, Белорусская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Узбекская, Туркменская, Таджикская,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Азербайджанская, Армянская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Грузинская, Казахская, Киргизская,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Карело-Финская, Латвийская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Литовская, Эстонская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Молдавская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Национальная политика и национально-государственное строительство.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	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1930-е гг. в СССР окончательно сформировалась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закреплена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Конституции 1936 г. однопартийная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политическая система во главе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коммунистической партией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Советские люди получали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широкие права и возможности,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некоторые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них оставались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бумаге. Укрепились авторитет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власть Сталина.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ходе политических репрессий 1930-х гг. были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арестованы сотни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граждан.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 проводившейся советским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руководством национальной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политики во всех союзных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республиках удалось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современную промышленность,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эффективное сельское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хозяйство, развитые системы массового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образования, здравоохранения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культуры. Был взят курс на сближение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слияние народов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 в «единую советскую нацию».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Подведём итоги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74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Закрепление материала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17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3600" b="1" dirty="0"/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Конституция, закрепившая построение основ социализма в СССР, была принята в</a:t>
            </a:r>
          </a:p>
          <a:p>
            <a:pPr algn="l" fontAlgn="base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1) 1922 г.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2) 1924 г.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3) 1936 г.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4) 1940 г.</a:t>
            </a:r>
          </a:p>
        </p:txBody>
      </p:sp>
    </p:spTree>
    <p:extLst>
      <p:ext uri="{BB962C8B-B14F-4D97-AF65-F5344CB8AC3E}">
        <p14:creationId xmlns:p14="http://schemas.microsoft.com/office/powerpoint/2010/main" xmlns="" val="4226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3200" b="1" dirty="0"/>
              <a:t>2.</a:t>
            </a:r>
            <a:r>
              <a:rPr lang="ru-RU" sz="3200" dirty="0"/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Поводом для начала массовых политических репрессий в СССР в середине 1930-х гг. стало</a:t>
            </a:r>
          </a:p>
          <a:p>
            <a:pPr algn="l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 установление однопартийной системы в СССР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отстранение Л.Д. Троцкого от реальной власти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восстание моряков в Кронштадте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убийство С.М. Кирова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541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хема Верховный Совет СССР 1 вари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028574"/>
            <a:ext cx="11235186" cy="42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2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3200" b="1" dirty="0"/>
              <a:t>4.</a:t>
            </a:r>
            <a:r>
              <a:rPr lang="ru-RU" sz="3200" dirty="0"/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Расположите исторические события в хронологической последовательности.</a:t>
            </a:r>
          </a:p>
          <a:p>
            <a:pPr algn="l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 начало индустриализации в СССР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принятие Конституции, закрепившей построение в СССР социализма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образование СССР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расстрел наркома обороны, маршала М.Н. Тухачевского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5) создание Коминтерна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36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39151"/>
            <a:ext cx="11000935" cy="600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4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44062"/>
            <a:ext cx="10515600" cy="5290037"/>
          </a:xfrm>
        </p:spPr>
        <p:txBody>
          <a:bodyPr>
            <a:noAutofit/>
          </a:bodyPr>
          <a:lstStyle/>
          <a:p>
            <a:pPr algn="l" fontAlgn="base"/>
            <a:r>
              <a:rPr lang="ru-RU" sz="3200" b="1" dirty="0"/>
              <a:t>5.</a:t>
            </a:r>
            <a:r>
              <a:rPr lang="ru-RU" sz="3200" dirty="0"/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Какие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положения из перечисленных характерны для советского общества 1930-х гг.? Запишите цифры, под которыми они указаны.</a:t>
            </a:r>
          </a:p>
          <a:p>
            <a:pPr algn="l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 фактические гарантии широких политических прав советских граждан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наличие однопартийной системы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отсутствие единой идеологии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формирование культа личности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5) массовые репрессии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6) наличие многопартийности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757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7626"/>
            <a:ext cx="10325100" cy="6126674"/>
          </a:xfrm>
        </p:spPr>
        <p:txBody>
          <a:bodyPr>
            <a:noAutofit/>
          </a:bodyPr>
          <a:lstStyle/>
          <a:p>
            <a:pPr algn="l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Установите соответствие между именами исторических деятелей и фактами их биографии в 1930-е гг.</a:t>
            </a:r>
          </a:p>
          <a:p>
            <a:pPr algn="l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Исторические деятели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С.М. Эйзенштейн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М.Н. Тухачевский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С.М. Киров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Н.И. Ежов</a:t>
            </a:r>
          </a:p>
          <a:p>
            <a:pPr algn="l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Факты биографии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первый секретарь Ленинградского обкома ВКП(б)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нарком НКВД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председатель Союза писателей СССР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кинорежиссёр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заместитель наркома обороны СССР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3381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1930-х гг. внесудебные административные органы, состоящие из секретаря ЦК Компартии республики, прокурора республики (области, края) и начальника управления НКВД, назывались 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569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05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7920"/>
            <a:ext cx="10976114" cy="31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8179" y="1450056"/>
            <a:ext cx="4084721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1936 г. 5 декабря 1936 г. Всесоюзным чрезвычайным съездом Советов была принята новая Конституция СССР, которую стали называть «Сталинской». В ней были законодательно закреплены основные изменения в развитии Советского государства.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1936 г.  Сталинская Конституция</a:t>
            </a:r>
            <a:endParaRPr lang="ru-RU" dirty="0"/>
          </a:p>
        </p:txBody>
      </p:sp>
      <p:pic>
        <p:nvPicPr>
          <p:cNvPr id="2050" name="Picture 2" descr="https://cdn.culture.ru/images/936fae9c-127e-5640-a285-c42fcac6db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9" y="1557609"/>
            <a:ext cx="7353301" cy="4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29550" y="4759768"/>
            <a:ext cx="425366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предоставляла равные права всем гражданам СССР вне зависимости от социального происхождения и положения, национальной принадлежности и вероисповедания.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8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m/MAuqXCQ0vslwWVBp9TLe3zKt6xRDdEbyN4PY2g/slid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642" y="224590"/>
            <a:ext cx="9416716" cy="56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2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625" y="1142999"/>
            <a:ext cx="5678906" cy="526983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Завершено строительство социализма в СССР.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Политическая основа – Советы депутатов трудящихся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Коммунистическая партия – руководящее ядро общества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Марксизм-ленинизм – основная идеология государства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всеобщего избирательного права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основных прав и свобод всем гражданам (впервые в мире): право на труд, оплачиваемый отпуск, бесплатное образование, бесплатная медицина, свобода совести, слова, печати, собраний, неприкосновенность личности и жилища.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743" y="-182564"/>
            <a:ext cx="6850744" cy="1325563"/>
          </a:xfrm>
        </p:spPr>
        <p:txBody>
          <a:bodyPr/>
          <a:lstStyle/>
          <a:p>
            <a:r>
              <a:rPr lang="ru-RU" dirty="0" smtClean="0"/>
              <a:t>Основные положения:</a:t>
            </a:r>
            <a:endParaRPr lang="ru-RU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92" y="232777"/>
            <a:ext cx="3826877" cy="56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309" y="5873693"/>
            <a:ext cx="406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горном ауле изучают проект новой Конституции. Июнь 1936.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4136" y="541420"/>
            <a:ext cx="3554161" cy="5233738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гарантии демократических прав и свобод в реальной жизни во многом не соблюдались или реализовывались избирательно и зависели от партийных решений.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Существовала жёсткая цензура. Выборы в Советы всех уровней проходили на безальтернативной основе, кандидаты заранее согласовывались с партийными органами.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Фактическая политическая власть сосредоточилась в руках Сталина и партийно-государственного аппарата.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m.obsuzhday.com/user_media/03f/3b2/464/de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03" y="506438"/>
            <a:ext cx="8152240" cy="52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5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779" y="1134979"/>
            <a:ext cx="4700337" cy="43513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Коммунистическая пария – руководящее ядро общества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однопартийной системы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вопросы внутренней и внешней политики решались узкой группой Политбюро во главе с И.В. Сталиным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обществе формируется культ личности Сталина, как «вождя»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Страна переходит к тоталитарному режиму.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3" y="0"/>
            <a:ext cx="10515600" cy="1325563"/>
          </a:xfrm>
        </p:spPr>
        <p:txBody>
          <a:bodyPr/>
          <a:lstStyle/>
          <a:p>
            <a:r>
              <a:rPr lang="ru-RU" dirty="0" smtClean="0"/>
              <a:t>2. Укрепление политического режима.</a:t>
            </a:r>
            <a:endParaRPr lang="ru-RU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44" y="1134979"/>
            <a:ext cx="3104983" cy="47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670" y="5867244"/>
            <a:ext cx="3008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Азербайджанский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плакат периода культа личности Сталина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527" y="1134979"/>
            <a:ext cx="3119120" cy="47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654" y="5924415"/>
            <a:ext cx="3119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Юноши идут с трудами Сталина на </a:t>
            </a:r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Первомайском</a:t>
            </a:r>
            <a:r>
              <a:rPr lang="ru-RU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параде в г. </a:t>
            </a:r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Лейпциге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6157" y="5128580"/>
            <a:ext cx="46923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Почему не все партийцы были довольны политикой Сталина?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Каким образом сформировался режим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единоличнои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 власти Сталина?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803</Words>
  <Application>Microsoft Office PowerPoint</Application>
  <PresentationFormat>Произвольный</PresentationFormat>
  <Paragraphs>112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Тема: Политическая система и национальная политика СССР в 1930-е гг. </vt:lpstr>
      <vt:lpstr>План урока</vt:lpstr>
      <vt:lpstr>Слайд 3</vt:lpstr>
      <vt:lpstr>Слайд 4</vt:lpstr>
      <vt:lpstr>1936 г.  Сталинская Конституция</vt:lpstr>
      <vt:lpstr>Слайд 6</vt:lpstr>
      <vt:lpstr>Основные положения:</vt:lpstr>
      <vt:lpstr>Слайд 8</vt:lpstr>
      <vt:lpstr>2. Укрепление политического режима.</vt:lpstr>
      <vt:lpstr>3. Репрессивная политика. </vt:lpstr>
      <vt:lpstr>Слайд 11</vt:lpstr>
      <vt:lpstr>В конце 1930-х гг. резко осложнилась международная обстановка: </vt:lpstr>
      <vt:lpstr>Слайд 13</vt:lpstr>
      <vt:lpstr>Слайд 14</vt:lpstr>
      <vt:lpstr>Слайд 15</vt:lpstr>
      <vt:lpstr>Слайд 16</vt:lpstr>
      <vt:lpstr>Слайд 17</vt:lpstr>
      <vt:lpstr>4. Массовые общественные организации. </vt:lpstr>
      <vt:lpstr>ВЛКСМ – Всесоюзный ленинский коммунистический союз молодёжи</vt:lpstr>
      <vt:lpstr>Комсомольские ударные стройки</vt:lpstr>
      <vt:lpstr>Слайд 21</vt:lpstr>
      <vt:lpstr>5. Национальная политика и национально-государственное строительство.</vt:lpstr>
      <vt:lpstr>Национальная политика и национально-государственное строительство.</vt:lpstr>
      <vt:lpstr>Подведём итоги</vt:lpstr>
      <vt:lpstr>Закрепление материала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Политическая система и национальная политика СССР в 1930-е гг.</dc:title>
  <dc:creator>Босова С.А.</dc:creator>
  <cp:lastModifiedBy>Admin</cp:lastModifiedBy>
  <cp:revision>25</cp:revision>
  <dcterms:created xsi:type="dcterms:W3CDTF">2024-02-25T05:43:06Z</dcterms:created>
  <dcterms:modified xsi:type="dcterms:W3CDTF">2024-03-20T15:38:07Z</dcterms:modified>
</cp:coreProperties>
</file>