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6" r:id="rId11"/>
    <p:sldId id="280" r:id="rId12"/>
    <p:sldId id="281" r:id="rId13"/>
    <p:sldId id="282" r:id="rId14"/>
    <p:sldId id="285" r:id="rId15"/>
    <p:sldId id="284" r:id="rId16"/>
    <p:sldId id="270" r:id="rId17"/>
    <p:sldId id="283" r:id="rId18"/>
    <p:sldId id="274" r:id="rId19"/>
    <p:sldId id="271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09" y="-6153"/>
            <a:ext cx="913734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736" y="-6153"/>
            <a:ext cx="8030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Государственное учреждение Луганской Народной Республики «Луганское дошкольное образовательное учреждение — ясли-сад комбинированного вида № 79»</a:t>
            </a:r>
            <a:endParaRPr lang="ru-RU" sz="1600" dirty="0"/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344" y="1700808"/>
            <a:ext cx="5904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единства»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Шипулина Л.А.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7950" y="1289527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с детьми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логопедической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группы «Сказка»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950" y="6328628"/>
            <a:ext cx="275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г</a:t>
            </a:r>
            <a:r>
              <a:rPr lang="ru-RU" sz="2400" b="1" i="1" dirty="0" smtClean="0"/>
              <a:t>. Луганск 2023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0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13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338648"/>
            <a:ext cx="2790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, serif"/>
              </a:rPr>
              <a:t>Беседа: «Праздник – день народного единства», «Что означает – народное единство», «По страничкам истории страны»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633597"/>
            <a:ext cx="4290749" cy="321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95433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4979" y="4444513"/>
            <a:ext cx="2574747" cy="25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7948" y="4791357"/>
            <a:ext cx="279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3045" y="-166050"/>
            <a:ext cx="35798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Дидактическая игра «Наша Родина», «Государственные символы России»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162189"/>
            <a:ext cx="3346077" cy="446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643"/>
          <a:stretch/>
        </p:blipFill>
        <p:spPr>
          <a:xfrm>
            <a:off x="4389685" y="650596"/>
            <a:ext cx="3623406" cy="393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3186" y="4584315"/>
            <a:ext cx="2278737" cy="22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13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7948" y="4791357"/>
            <a:ext cx="279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283" y="3263614"/>
            <a:ext cx="6520374" cy="361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99" y="1097806"/>
            <a:ext cx="6455807" cy="197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19672" y="-358733"/>
            <a:ext cx="57606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Рассматривание: обучающие карточки «Наша Родина – Россия»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7948" y="4791357"/>
            <a:ext cx="279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836712"/>
            <a:ext cx="35798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Коллективная работа</a:t>
            </a:r>
          </a:p>
          <a:p>
            <a:r>
              <a:rPr lang="ru-RU" sz="2400" dirty="0" smtClean="0">
                <a:solidFill>
                  <a:srgbClr val="FF0000"/>
                </a:solidFill>
                <a:effectLst/>
              </a:rPr>
              <a:t>«Хоровод дружбы»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995" y="4080063"/>
            <a:ext cx="2837500" cy="216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796" y="3375201"/>
            <a:ext cx="463918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995" y="-5718"/>
            <a:ext cx="3564396" cy="379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00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7948" y="4791357"/>
            <a:ext cx="279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-315416"/>
            <a:ext cx="35798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Изобразительная деятельность – «Моя малая родина)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756" y="678281"/>
            <a:ext cx="402830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39"/>
          <a:stretch/>
        </p:blipFill>
        <p:spPr>
          <a:xfrm>
            <a:off x="1444459" y="3760907"/>
            <a:ext cx="6262300" cy="309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497" y="1254220"/>
            <a:ext cx="2448272" cy="24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331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9472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7948" y="4791357"/>
            <a:ext cx="279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3952" y="-317419"/>
            <a:ext cx="35798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Развлечение «В единстве наша сила».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306" y="1266089"/>
            <a:ext cx="2195511" cy="389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817" y="2613171"/>
            <a:ext cx="2260326" cy="379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623" y="2613171"/>
            <a:ext cx="2437192" cy="41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64" b="13889"/>
          <a:stretch/>
        </p:blipFill>
        <p:spPr>
          <a:xfrm>
            <a:off x="1153689" y="54651"/>
            <a:ext cx="26630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61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188640"/>
            <a:ext cx="70963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родителями: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-консультация для родителей «Какие достопримечательности города можно посетить с ребенком», детская литература;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совместно с детьми в конкурсе рисунков «Моя малая родина».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t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212" y="3550826"/>
            <a:ext cx="2602307" cy="190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402" y="2441348"/>
            <a:ext cx="2537305" cy="185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90" y="5163080"/>
            <a:ext cx="2309890" cy="166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808" y="4376012"/>
            <a:ext cx="3429782" cy="236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459" y="5056807"/>
            <a:ext cx="1894865" cy="175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999" y="2450870"/>
            <a:ext cx="1936815" cy="142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766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188640"/>
            <a:ext cx="7096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t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	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“Патриотического уголка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2530" y="5644777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289" y="1758300"/>
            <a:ext cx="2322291" cy="352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5302" y="1268760"/>
            <a:ext cx="3958014" cy="43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5209" y="113199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</a:rPr>
              <a:t>Оценка результата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tt-RU" sz="3600" dirty="0" smtClean="0"/>
              <a:t> </a:t>
            </a:r>
            <a:endParaRPr lang="ru-RU" sz="3600" dirty="0" smtClean="0"/>
          </a:p>
          <a:p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ходе реализации проекта дети приобрели знания об истории края, страны, символике, достопримечательностях;  знают имена тех, кто прославил свою Родину; начали проявлять интерес к событиям жизни страны, и отражать свои впечатления в продуктивной деятельности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считать, что цель и задачи проекта выполнена.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44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3341" y="90872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7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9205" y="69269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«Сказка», воспитател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 проекта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реднесрочный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недели)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30.10-10.11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4"/>
            <a:ext cx="6768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Актуальность</a:t>
            </a:r>
          </a:p>
          <a:p>
            <a:pPr lvl="0" algn="ctr"/>
            <a:endParaRPr lang="ru-RU" sz="3200" dirty="0"/>
          </a:p>
          <a:p>
            <a:pPr algn="ctr"/>
            <a:r>
              <a:rPr lang="ru-RU" sz="2400" dirty="0"/>
              <a:t>Патриотическое воспитание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</a:t>
            </a:r>
            <a:r>
              <a:rPr lang="ru-RU" sz="2400" dirty="0" smtClean="0"/>
              <a:t>приумножать </a:t>
            </a:r>
            <a:r>
              <a:rPr lang="ru-RU" sz="2400" dirty="0"/>
              <a:t>богатство своей страны. Поэтому нашей задачей  является: развитие чувства ответственности и гордости за достижения страны - данные задачи решаются во всех видах детской деятельности: на занятиях, в играх, в труде, в быту.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4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97346"/>
            <a:ext cx="72728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</a:rPr>
              <a:t>Проблема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имеют недостаточные представления о празднике «День народного единства».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такого воспитания у детей виден сразу после первых проведенных занятий, бесед. Задача взрослых заключается в том, чтобы не только вызвать в детях чувство восхищения  родным городом, родной страной, но и чувство уважения к своему народу, чувство гордости за свою страну. Но никакие знания не дадут положительного результата, если  взрослый сам не будет восторгаться своей страной.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наше будущее. И не зависимо от того, какие пути и средства патриотического воспитания мы будем использовать, делать это мы должны постоянно. Главное - зародить в детях это великое чувство - быть гражданином своей родины. С данной целью в нашей группе был реализован проект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6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9225" y="77659"/>
            <a:ext cx="69127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патриотических качеств  к своему краю и стране, о праздниках России, об истории возникновения праздника «День народного единства».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Формировать представления о празднике «День народного единства»</a:t>
            </a:r>
          </a:p>
          <a:p>
            <a:r>
              <a:rPr lang="ru-RU" sz="2400" dirty="0"/>
              <a:t>• Формировать представления об истории возникновения, его значении, о К. Минине и Д. Пожарском.</a:t>
            </a:r>
          </a:p>
          <a:p>
            <a:r>
              <a:rPr lang="ru-RU" sz="2400" dirty="0"/>
              <a:t>• Систематизировать и закреплять представления детей о Родине – России, ее символах.</a:t>
            </a:r>
          </a:p>
          <a:p>
            <a:r>
              <a:rPr lang="ru-RU" sz="2400" dirty="0"/>
              <a:t>• Закреплять знания детей о людях разных национальностей, живущих в России.</a:t>
            </a:r>
          </a:p>
          <a:p>
            <a:r>
              <a:rPr lang="ru-RU" sz="2400" dirty="0"/>
              <a:t>• Воспитывать у детей чувство толерантности.</a:t>
            </a:r>
          </a:p>
          <a:p>
            <a:r>
              <a:rPr lang="ru-RU" sz="2400" dirty="0"/>
              <a:t>• Воспитывать уважение к людям другой национальности, к их культуре и традициям.</a:t>
            </a:r>
          </a:p>
          <a:p>
            <a:pPr lvl="0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9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2276" y="476672"/>
            <a:ext cx="72221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чтение художественной литературы, заучивание стихов, рассматривание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открыток, фотографий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иллюстраций, занятия, художественное творчество, развлечения, конкурсы, игры (подвижные, дидактические, сюжетно-ролевые), просмотр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обсуждение ситуаций, самостоятельная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прогулка с родителями по городу.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7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0444" y="-19408"/>
            <a:ext cx="71287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празднике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единства»,</a:t>
            </a:r>
            <a:r>
              <a:rPr lang="ru-RU" sz="2800" dirty="0" smtClean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стране,  желание быть патриотом своей Родины;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дошкольников к своему городу, своей стране;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детьми навыков социального  общения с взрослыми и сверстниками;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выражать собственное мнение, анализировать, реагировать на происходящее, оказывать посильную помощь;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нравственных качеств личности: доброты, уважения к старшим, любви 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Отчизне, толерантности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3383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56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0401" y="50394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ЭТАПОВ 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1982" y="515422"/>
            <a:ext cx="69847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/>
              <a:t>1.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-выбор форм и методов работы с детьми;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необходимого материала (дидактические пособия,              литература, игры, атрибуты и т.д.)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плана совместной работы с детьми, педагогами и родителями: подбор материала и оборудования для образовательной деятельности, бесед, сюжетно-ролевых игр с детьми; подбор песен, музыкальных игр, танцевальных композиций, связанных  с тематикой проекта;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условий реализации проекта;</a:t>
            </a:r>
          </a:p>
        </p:txBody>
      </p:sp>
    </p:spTree>
    <p:extLst>
      <p:ext uri="{BB962C8B-B14F-4D97-AF65-F5344CB8AC3E}">
        <p14:creationId xmlns:p14="http://schemas.microsoft.com/office/powerpoint/2010/main" xmlns="" val="182867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13" y="0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7603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2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832" y="734414"/>
            <a:ext cx="2736304" cy="396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73978" y="437643"/>
            <a:ext cx="35798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Рассматривание карты России, глобуса.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0841" y="1791910"/>
            <a:ext cx="3692999" cy="4923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6897" y="4688553"/>
            <a:ext cx="3263944" cy="19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1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661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37</cp:revision>
  <cp:lastPrinted>2023-11-01T07:28:38Z</cp:lastPrinted>
  <dcterms:created xsi:type="dcterms:W3CDTF">2018-01-15T15:50:51Z</dcterms:created>
  <dcterms:modified xsi:type="dcterms:W3CDTF">2023-11-08T16:29:52Z</dcterms:modified>
</cp:coreProperties>
</file>