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332" r:id="rId2"/>
    <p:sldId id="333" r:id="rId3"/>
    <p:sldId id="335" r:id="rId4"/>
    <p:sldId id="336" r:id="rId5"/>
    <p:sldId id="337" r:id="rId6"/>
    <p:sldId id="338" r:id="rId7"/>
    <p:sldId id="33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5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A148E-EC3B-4EC5-8F3A-CEF432C66C24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972B6-265D-47CE-8CAC-C204405767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19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2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94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67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488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8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076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857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3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71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9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16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31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50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33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80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60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B89893-2A87-452D-AB5B-5CB6EB1DC26B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AF058B-E74C-412C-97BB-F50EE735EB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6908" y="511805"/>
            <a:ext cx="48379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</a:t>
            </a:r>
            <a:endParaRPr lang="ru-RU" b="0" cap="none" spc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</a:t>
            </a:r>
            <a:r>
              <a:rPr lang="ru-RU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детский сад № 14</a:t>
            </a:r>
            <a:endParaRPr lang="ru-RU" b="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9243" y="1700808"/>
            <a:ext cx="729776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</a:t>
            </a:r>
            <a:r>
              <a:rPr lang="ru-RU" sz="3600" b="0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заимодействия музыкального руководителя с семьями детей дошкольного возраста</a:t>
            </a:r>
            <a:endParaRPr lang="ru-RU" sz="36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472514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руководители: </a:t>
            </a:r>
            <a:r>
              <a:rPr lang="ru-RU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Суховольская Е.В</a:t>
            </a:r>
            <a:r>
              <a:rPr lang="ru-RU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Мельникова К.В.</a:t>
            </a:r>
            <a:endParaRPr lang="ru-RU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5805264"/>
            <a:ext cx="20123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.Дивногорск-2024</a:t>
            </a:r>
            <a:endParaRPr lang="ru-RU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3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13285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овысить качество музыкального образования детей посредством системы взаимодействия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</a:t>
            </a: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с  родителями.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96752"/>
            <a:ext cx="14959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Цель:</a:t>
            </a:r>
            <a:endParaRPr lang="ru-RU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280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1910"/>
            <a:ext cx="76587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Направления совместной работы</a:t>
            </a:r>
            <a:endParaRPr lang="ru-RU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340768"/>
            <a:ext cx="7992887" cy="4033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наглядно-информационное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информационно-аналитическое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досуговое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5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620688"/>
            <a:ext cx="32736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Мероприятия</a:t>
            </a:r>
            <a:endParaRPr lang="ru-RU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484784"/>
            <a:ext cx="767107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</a:t>
            </a:r>
            <a:r>
              <a:rPr lang="ru-RU" sz="3200" b="1" cap="none" spc="0" dirty="0" smtClean="0">
                <a:ln/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обрания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Буклеты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сайте ДОУ и в </a:t>
            </a:r>
            <a:r>
              <a:rPr lang="ru-RU" sz="3200" b="1" dirty="0" err="1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соц.сетях</a:t>
            </a:r>
            <a:endParaRPr lang="ru-RU" sz="3200" b="1" dirty="0" smtClean="0">
              <a:ln/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ru-RU" sz="3200" b="1" cap="none" spc="0" dirty="0">
              <a:ln/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49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1124744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атрибутов для танцев, инсценировок, оформления зала к праздникам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3200" b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выступления в музыкальных номерах, исполнение ролей на </a:t>
            </a:r>
            <a:r>
              <a:rPr lang="ru-RU" sz="3200" b="1" dirty="0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праздниках</a:t>
            </a:r>
            <a:endParaRPr lang="ru-RU" sz="3200" b="1" dirty="0">
              <a:ln/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416858"/>
            <a:ext cx="32736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Мероприятия</a:t>
            </a:r>
            <a:endParaRPr lang="ru-RU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448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772816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ru-RU" sz="3200" b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выставки самодельных музыкальных инструментов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ru-RU" sz="3200" b="1" dirty="0" smtClean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</a:t>
            </a:r>
            <a:r>
              <a:rPr lang="ru-RU" sz="3200" b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с родителями (праздники, развлечения, досуги, театральные постановки, конкурсы и викторины)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ru-RU" sz="3200" b="1" dirty="0">
                <a:ln/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клубы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692696"/>
            <a:ext cx="32736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Мероприятия</a:t>
            </a:r>
            <a:endParaRPr lang="ru-RU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442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0080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музыкального образования детей.</a:t>
            </a:r>
          </a:p>
          <a:p>
            <a:pPr>
              <a:buFont typeface="+mj-lt"/>
              <a:buAutoNum type="arabicPeriod"/>
            </a:pP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родителей в вопросах музыкального воспитания детей.</a:t>
            </a:r>
          </a:p>
          <a:p>
            <a:pPr>
              <a:buFont typeface="+mj-lt"/>
              <a:buAutoNum type="arabicPeriod"/>
            </a:pP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участников педагогического процесса по принципу доверительного 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партнёрства.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Сближение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со своими 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детьми.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личного авторитета педагога.</a:t>
            </a:r>
            <a:endParaRPr lang="ru-RU" sz="2800" b="0" i="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620688"/>
            <a:ext cx="63129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Результаты работы:</a:t>
            </a:r>
            <a:endParaRPr lang="ru-RU" sz="54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1238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1459</TotalTime>
  <Words>149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Times New Roman</vt:lpstr>
      <vt:lpstr>Wingdings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Елена Суховольская</cp:lastModifiedBy>
  <cp:revision>142</cp:revision>
  <dcterms:created xsi:type="dcterms:W3CDTF">2017-11-12T01:50:40Z</dcterms:created>
  <dcterms:modified xsi:type="dcterms:W3CDTF">2024-03-22T05:53:02Z</dcterms:modified>
</cp:coreProperties>
</file>