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332" r:id="rId2"/>
    <p:sldId id="333" r:id="rId3"/>
    <p:sldId id="335" r:id="rId4"/>
    <p:sldId id="336" r:id="rId5"/>
    <p:sldId id="337" r:id="rId6"/>
    <p:sldId id="338" r:id="rId7"/>
    <p:sldId id="33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3" autoAdjust="0"/>
    <p:restoredTop sz="94624" autoAdjust="0"/>
  </p:normalViewPr>
  <p:slideViewPr>
    <p:cSldViewPr>
      <p:cViewPr varScale="1">
        <p:scale>
          <a:sx n="69" d="100"/>
          <a:sy n="69" d="100"/>
        </p:scale>
        <p:origin x="57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BA148E-EC3B-4EC5-8F3A-CEF432C66C24}" type="datetimeFigureOut">
              <a:rPr lang="ru-RU" smtClean="0"/>
              <a:pPr/>
              <a:t>22.03.2024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0972B6-265D-47CE-8CAC-C2044057678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12B89893-2A87-452D-AB5B-5CB6EB1DC26B}" type="datetimeFigureOut">
              <a:rPr lang="ru-RU" smtClean="0"/>
              <a:pPr/>
              <a:t>22.03.2024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6CAF058B-E74C-412C-97BB-F50EE735EB42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5194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89893-2A87-452D-AB5B-5CB6EB1DC26B}" type="datetimeFigureOut">
              <a:rPr lang="ru-RU" smtClean="0"/>
              <a:pPr/>
              <a:t>22.03.2024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F058B-E74C-412C-97BB-F50EE735EB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22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89893-2A87-452D-AB5B-5CB6EB1DC26B}" type="datetimeFigureOut">
              <a:rPr lang="ru-RU" smtClean="0"/>
              <a:pPr/>
              <a:t>22.03.2024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F058B-E74C-412C-97BB-F50EE735EB42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0948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89893-2A87-452D-AB5B-5CB6EB1DC26B}" type="datetimeFigureOut">
              <a:rPr lang="ru-RU" smtClean="0"/>
              <a:pPr/>
              <a:t>22.03.2024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F058B-E74C-412C-97BB-F50EE735EB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12676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89893-2A87-452D-AB5B-5CB6EB1DC26B}" type="datetimeFigureOut">
              <a:rPr lang="ru-RU" smtClean="0"/>
              <a:pPr/>
              <a:t>22.03.2024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F058B-E74C-412C-97BB-F50EE735EB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24883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89893-2A87-452D-AB5B-5CB6EB1DC26B}" type="datetimeFigureOut">
              <a:rPr lang="ru-RU" smtClean="0"/>
              <a:pPr/>
              <a:t>22.03.2024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F058B-E74C-412C-97BB-F50EE735EB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17844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89893-2A87-452D-AB5B-5CB6EB1DC26B}" type="datetimeFigureOut">
              <a:rPr lang="ru-RU" smtClean="0"/>
              <a:pPr/>
              <a:t>22.03.2024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F058B-E74C-412C-97BB-F50EE735EB42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80760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89893-2A87-452D-AB5B-5CB6EB1DC26B}" type="datetimeFigureOut">
              <a:rPr lang="ru-RU" smtClean="0"/>
              <a:pPr/>
              <a:t>22.03.2024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F058B-E74C-412C-97BB-F50EE735EB42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58575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89893-2A87-452D-AB5B-5CB6EB1DC26B}" type="datetimeFigureOut">
              <a:rPr lang="ru-RU" smtClean="0"/>
              <a:pPr/>
              <a:t>22.03.2024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F058B-E74C-412C-97BB-F50EE735EB42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3314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89893-2A87-452D-AB5B-5CB6EB1DC26B}" type="datetimeFigureOut">
              <a:rPr lang="ru-RU" smtClean="0"/>
              <a:pPr/>
              <a:t>22.03.2024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F058B-E74C-412C-97BB-F50EE735EB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717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89893-2A87-452D-AB5B-5CB6EB1DC26B}" type="datetimeFigureOut">
              <a:rPr lang="ru-RU" smtClean="0"/>
              <a:pPr/>
              <a:t>22.03.2024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F058B-E74C-412C-97BB-F50EE735EB42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498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89893-2A87-452D-AB5B-5CB6EB1DC26B}" type="datetimeFigureOut">
              <a:rPr lang="ru-RU" smtClean="0"/>
              <a:pPr/>
              <a:t>22.03.2024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F058B-E74C-412C-97BB-F50EE735EB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165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89893-2A87-452D-AB5B-5CB6EB1DC26B}" type="datetimeFigureOut">
              <a:rPr lang="ru-RU" smtClean="0"/>
              <a:pPr/>
              <a:t>22.03.2024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F058B-E74C-412C-97BB-F50EE735EB42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5312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89893-2A87-452D-AB5B-5CB6EB1DC26B}" type="datetimeFigureOut">
              <a:rPr lang="ru-RU" smtClean="0"/>
              <a:pPr/>
              <a:t>22.03.2024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F058B-E74C-412C-97BB-F50EE735EB42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2500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89893-2A87-452D-AB5B-5CB6EB1DC26B}" type="datetimeFigureOut">
              <a:rPr lang="ru-RU" smtClean="0"/>
              <a:pPr/>
              <a:t>22.03.2024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F058B-E74C-412C-97BB-F50EE735EB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2333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89893-2A87-452D-AB5B-5CB6EB1DC26B}" type="datetimeFigureOut">
              <a:rPr lang="ru-RU" smtClean="0"/>
              <a:pPr/>
              <a:t>22.03.2024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F058B-E74C-412C-97BB-F50EE735EB42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8801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89893-2A87-452D-AB5B-5CB6EB1DC26B}" type="datetimeFigureOut">
              <a:rPr lang="ru-RU" smtClean="0"/>
              <a:pPr/>
              <a:t>22.03.2024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F058B-E74C-412C-97BB-F50EE735EB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605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2B89893-2A87-452D-AB5B-5CB6EB1DC26B}" type="datetimeFigureOut">
              <a:rPr lang="ru-RU" smtClean="0"/>
              <a:pPr/>
              <a:t>22.03.2024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CAF058B-E74C-412C-97BB-F50EE735EB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8215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06908" y="511805"/>
            <a:ext cx="483792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0" cap="none" spc="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дошкольное </a:t>
            </a:r>
            <a:endParaRPr lang="ru-RU" b="0" cap="none" spc="0" dirty="0" smtClean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0" cap="none" spc="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образовательное </a:t>
            </a:r>
            <a:r>
              <a:rPr lang="ru-RU" b="0" cap="none" spc="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 детский сад № 14</a:t>
            </a:r>
            <a:endParaRPr lang="ru-RU" b="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69243" y="1700808"/>
            <a:ext cx="7297769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в</a:t>
            </a:r>
            <a:r>
              <a:rPr lang="ru-RU" sz="3600" b="0" cap="none" spc="0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заимодействия музыкального руководителя с семьями детей дошкольного возраста</a:t>
            </a:r>
            <a:endParaRPr lang="ru-RU" sz="3600" b="0" cap="none" spc="0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91680" y="4725144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Музыкальные руководители: </a:t>
            </a:r>
            <a:r>
              <a:rPr lang="ru-RU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Суховольская Е.В</a:t>
            </a:r>
            <a:r>
              <a:rPr lang="ru-RU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., Мельникова К.В.</a:t>
            </a:r>
            <a:endParaRPr lang="ru-RU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35896" y="5805264"/>
            <a:ext cx="201234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.Дивногорск-2024</a:t>
            </a:r>
            <a:endParaRPr lang="ru-RU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730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2132856"/>
            <a:ext cx="77768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овысить качество музыкального образования детей посредством системы взаимодействия </a:t>
            </a:r>
            <a:r>
              <a:rPr lang="ru-RU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 </a:t>
            </a:r>
            <a:r>
              <a:rPr lang="ru-RU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ДОУ с  родителями.</a:t>
            </a:r>
            <a:endParaRPr lang="ru-RU" sz="3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196752"/>
            <a:ext cx="149592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Цель:</a:t>
            </a:r>
            <a:endParaRPr lang="ru-RU" sz="40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62805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21910"/>
            <a:ext cx="765876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Направления совместной работы</a:t>
            </a:r>
            <a:endParaRPr lang="ru-RU" sz="40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1340768"/>
            <a:ext cx="7992887" cy="40333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4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наглядно-информационное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4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информационно-аналитическое</a:t>
            </a:r>
            <a:endParaRPr lang="ru-RU" sz="4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4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досуговое</a:t>
            </a:r>
            <a:endParaRPr lang="ru-RU" sz="4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54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43808" y="620688"/>
            <a:ext cx="327365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Мероприятия</a:t>
            </a:r>
            <a:endParaRPr lang="ru-RU" sz="40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484784"/>
            <a:ext cx="7671071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685800" indent="-6858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3200" b="1" dirty="0" smtClean="0">
                <a:ln/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с</a:t>
            </a:r>
            <a:r>
              <a:rPr lang="ru-RU" sz="3200" b="1" cap="none" spc="0" dirty="0" smtClean="0">
                <a:ln/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обрания</a:t>
            </a:r>
          </a:p>
          <a:p>
            <a:pPr marL="685800" indent="-6858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3200" b="1" dirty="0" smtClean="0">
                <a:ln/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Консультации</a:t>
            </a:r>
          </a:p>
          <a:p>
            <a:pPr marL="685800" indent="-6858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3200" b="1" dirty="0" smtClean="0">
                <a:ln/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Буклеты</a:t>
            </a:r>
          </a:p>
          <a:p>
            <a:pPr marL="685800" indent="-6858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3200" b="1" dirty="0" smtClean="0">
                <a:ln/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на сайте ДОУ и в </a:t>
            </a:r>
            <a:r>
              <a:rPr lang="ru-RU" sz="3200" b="1" dirty="0" err="1" smtClean="0">
                <a:ln/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соц.сетях</a:t>
            </a:r>
            <a:endParaRPr lang="ru-RU" sz="3200" b="1" dirty="0" smtClean="0">
              <a:ln/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68580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ru-RU" sz="3200" b="1" cap="none" spc="0" dirty="0">
              <a:ln/>
              <a:solidFill>
                <a:srgbClr val="7030A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497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11560" y="1124744"/>
            <a:ext cx="784887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3200" b="1" dirty="0">
                <a:ln/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Мастер-класс</a:t>
            </a:r>
          </a:p>
          <a:p>
            <a:pPr marL="685800" indent="-6858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3200" b="1" dirty="0">
                <a:ln/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Изготовление атрибутов для танцев, инсценировок, оформления зала к праздникам</a:t>
            </a:r>
          </a:p>
          <a:p>
            <a:pPr marL="685800" indent="-6858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3200" b="1" dirty="0">
                <a:ln/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выступления в музыкальных номерах, исполнение ролей на </a:t>
            </a:r>
            <a:r>
              <a:rPr lang="ru-RU" sz="3200" b="1" dirty="0" smtClean="0">
                <a:ln/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праздниках</a:t>
            </a:r>
            <a:endParaRPr lang="ru-RU" sz="3200" b="1" dirty="0">
              <a:ln/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71800" y="416858"/>
            <a:ext cx="327365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Мероприятия</a:t>
            </a:r>
            <a:endParaRPr lang="ru-RU" sz="40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04484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1772816"/>
            <a:ext cx="777686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buFont typeface="Wingdings" panose="05000000000000000000" pitchFamily="2" charset="2"/>
              <a:buChar char="v"/>
            </a:pPr>
            <a:r>
              <a:rPr lang="ru-RU" sz="3200" b="1" dirty="0">
                <a:ln/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Традиционные выставки самодельных музыкальных инструментов</a:t>
            </a:r>
          </a:p>
          <a:p>
            <a:pPr marL="685800" indent="-685800">
              <a:buFont typeface="Wingdings" panose="05000000000000000000" pitchFamily="2" charset="2"/>
              <a:buChar char="v"/>
            </a:pPr>
            <a:r>
              <a:rPr lang="ru-RU" sz="3200" b="1" dirty="0" smtClean="0">
                <a:ln/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</a:t>
            </a:r>
            <a:r>
              <a:rPr lang="ru-RU" sz="3200" b="1" dirty="0">
                <a:ln/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с родителями (праздники, развлечения, досуги, театральные постановки, конкурсы и викторины)</a:t>
            </a:r>
          </a:p>
          <a:p>
            <a:pPr marL="685800" indent="-685800">
              <a:buFont typeface="Wingdings" panose="05000000000000000000" pitchFamily="2" charset="2"/>
              <a:buChar char="v"/>
            </a:pPr>
            <a:r>
              <a:rPr lang="ru-RU" sz="3200" b="1" dirty="0">
                <a:ln/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Семейные клубы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915816" y="692696"/>
            <a:ext cx="327365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Мероприятия</a:t>
            </a:r>
            <a:endParaRPr lang="ru-RU" sz="40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74420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700808"/>
            <a:ext cx="79928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+mj-lt"/>
              <a:buAutoNum type="arabicPeriod"/>
            </a:pPr>
            <a: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качества музыкального образования детей.</a:t>
            </a:r>
          </a:p>
          <a:p>
            <a:pPr>
              <a:buFont typeface="+mj-lt"/>
              <a:buAutoNum type="arabicPeriod"/>
            </a:pPr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</a:t>
            </a:r>
            <a: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компетентности родителей в вопросах музыкального воспитания детей.</a:t>
            </a:r>
          </a:p>
          <a:p>
            <a:pPr>
              <a:buFont typeface="+mj-lt"/>
              <a:buAutoNum type="arabicPeriod"/>
            </a:pPr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</a:t>
            </a:r>
            <a: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всех участников педагогического процесса по принципу доверительного </a:t>
            </a:r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партнёрства.</a:t>
            </a:r>
            <a:endParaRPr lang="ru-RU" sz="2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Сближение </a:t>
            </a:r>
            <a: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со своими </a:t>
            </a:r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детьми.</a:t>
            </a:r>
            <a:endParaRPr lang="ru-RU" sz="2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личного авторитета педагога.</a:t>
            </a:r>
            <a:endParaRPr lang="ru-RU" sz="2800" b="0" i="0" dirty="0">
              <a:solidFill>
                <a:srgbClr val="7030A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59632" y="620688"/>
            <a:ext cx="63129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0"/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Результаты работы:</a:t>
            </a:r>
            <a:endParaRPr lang="ru-RU" sz="5400" b="1" cap="none" spc="0" dirty="0">
              <a:ln w="0"/>
              <a:solidFill>
                <a:srgbClr val="92D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512382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туральные материалы">
  <a:themeElements>
    <a:clrScheme name="Натуральные материалы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Натуральные материалы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Натуральные материалы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1459</TotalTime>
  <Words>149</Words>
  <Application>Microsoft Office PowerPoint</Application>
  <PresentationFormat>Экран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Garamond</vt:lpstr>
      <vt:lpstr>Times New Roman</vt:lpstr>
      <vt:lpstr>Wingdings</vt:lpstr>
      <vt:lpstr>Натуральные материалы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Елена Суховольская</cp:lastModifiedBy>
  <cp:revision>142</cp:revision>
  <dcterms:created xsi:type="dcterms:W3CDTF">2017-11-12T01:50:40Z</dcterms:created>
  <dcterms:modified xsi:type="dcterms:W3CDTF">2024-03-22T05:53:02Z</dcterms:modified>
</cp:coreProperties>
</file>