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CC0F404-4727-427A-864F-10F1D3E123E7}">
          <p14:sldIdLst>
            <p14:sldId id="256"/>
            <p14:sldId id="257"/>
            <p14:sldId id="267"/>
            <p14:sldId id="266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875835DA-62B0-4364-A739-79A5975596E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5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5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6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5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4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25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0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71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67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8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DEF8-7E38-47F1-A75C-70071FDBECC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14C2-ACF5-4E09-9EBB-1B7D8B8ED9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46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i?id=6312f2543425dde5de34d255b563fba133b2b3ff-52320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13702" y="678427"/>
            <a:ext cx="6740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Палецкий детский сад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31342" y="5943601"/>
            <a:ext cx="7624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выполнила: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Воспитатель: Николаенко Л.Н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2936" y="6488668"/>
            <a:ext cx="115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2024 год.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929" y="1454015"/>
            <a:ext cx="10146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 конкурс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«Снежный городок Эколята - 2024»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5076" y="2657618"/>
            <a:ext cx="7586124" cy="1221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Зимнее КОФЕ </a:t>
            </a:r>
            <a:r>
              <a:rPr lang="ru-RU" sz="5400" b="1" spc="50" dirty="0" err="1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Эколят</a:t>
            </a:r>
            <a:endParaRPr lang="ru-RU" sz="5400" b="1" cap="none" spc="5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https://eco18.ru/template/uploads/images/KGA/01-4.png"/>
          <p:cNvPicPr/>
          <p:nvPr/>
        </p:nvPicPr>
        <p:blipFill>
          <a:blip r:embed="rId3" cstate="print"/>
          <a:srcRect l="18339" t="12121" r="17993" b="13499"/>
          <a:stretch>
            <a:fillRect/>
          </a:stretch>
        </p:blipFill>
        <p:spPr bwMode="auto">
          <a:xfrm>
            <a:off x="9167662" y="1005564"/>
            <a:ext cx="1230867" cy="18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hubdetskiysad.edusite.ru/images/79175457.png"/>
          <p:cNvPicPr/>
          <p:nvPr/>
        </p:nvPicPr>
        <p:blipFill>
          <a:blip r:embed="rId4" cstate="print"/>
          <a:srcRect l="20371" t="15227" r="14824" b="11818"/>
          <a:stretch>
            <a:fillRect/>
          </a:stretch>
        </p:blipFill>
        <p:spPr bwMode="auto">
          <a:xfrm>
            <a:off x="1145367" y="563599"/>
            <a:ext cx="1789654" cy="22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eduportal44.ru/susanino/Medv/1/SiteAssets/DocLib82/%D0%94%D0%BE%D0%BC%D0%B0%D1%88%D0%BD%D1%8F%D1%8F/%D0%AD%D0%9A%D0%9E%D0%9B%D0%AF%D0%A2%D0%902.png"/>
          <p:cNvPicPr/>
          <p:nvPr/>
        </p:nvPicPr>
        <p:blipFill>
          <a:blip r:embed="rId5" cstate="print"/>
          <a:srcRect l="9566" t="7042" r="20747" b="13028"/>
          <a:stretch>
            <a:fillRect/>
          </a:stretch>
        </p:blipFill>
        <p:spPr bwMode="auto">
          <a:xfrm>
            <a:off x="4821432" y="3539612"/>
            <a:ext cx="1505625" cy="187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25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53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7" t="2336"/>
          <a:stretch/>
        </p:blipFill>
        <p:spPr>
          <a:xfrm>
            <a:off x="918566" y="2650304"/>
            <a:ext cx="4015333" cy="3337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37984" y="545690"/>
            <a:ext cx="4215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снежной побывали,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 немало повидали,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здоровья вам желаем,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снова приглашаем!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7" t="8037" r="15526" b="10674"/>
          <a:stretch/>
        </p:blipFill>
        <p:spPr>
          <a:xfrm>
            <a:off x="5519262" y="678425"/>
            <a:ext cx="6200789" cy="4306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18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64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150374" y="455223"/>
            <a:ext cx="10545097" cy="12113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Stop">
              <a:avLst>
                <a:gd name="adj" fmla="val 14286"/>
              </a:avLst>
            </a:prstTxWarp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защитники природы приглашают своих друзей на экскурсию по нашему Снежному городку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9935" y="1741911"/>
            <a:ext cx="111792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Вот и наступила зима! Это самое любимое время года не только для  детей, но и  для взрослых.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Можно кататься на санках, лыжах, коньках, играть в снежки, лепить из снега различные фигуры.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это время года хочется верить в чудо, в волшебство. И нам хотелось творить чудо.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Сотрудники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Палецкого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 сделали «Снежный городок», в котором живут-поживают Эколята - веселые ребята-Шалун, Тихоня, Умница и их подруга Ёлочка. Эти забавные человечки, настоящие знатоки природы.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Дети приняли активное участие в создании этого городка: они в вместе с воспитателями расчищали площадку, сгребали снег в кучи, катали шары из снега.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вот снежные фигуры встречают детей. Каждая из них красива по особому.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4765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53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98981" y="398206"/>
            <a:ext cx="849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творили, мастерили, снежную страну лепили,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снега, сказка льда –замечательна она!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настал Ваш час, полюбуйтесь-ка на нас!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Admn\Desktop\1704869448182.jpg"/>
          <p:cNvPicPr/>
          <p:nvPr/>
        </p:nvPicPr>
        <p:blipFill>
          <a:blip r:embed="rId3" cstate="print"/>
          <a:srcRect t="17529" r="6208" b="28931"/>
          <a:stretch>
            <a:fillRect/>
          </a:stretch>
        </p:blipFill>
        <p:spPr bwMode="auto">
          <a:xfrm rot="21202829">
            <a:off x="875061" y="2021983"/>
            <a:ext cx="4629935" cy="412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Admn\Desktop\ЭКОЛЯТА\фото эколят\IMG_20230206_164221_1.jpg"/>
          <p:cNvPicPr/>
          <p:nvPr/>
        </p:nvPicPr>
        <p:blipFill>
          <a:blip r:embed="rId4" cstate="print"/>
          <a:srcRect l="8383" t="13315" b="24963"/>
          <a:stretch>
            <a:fillRect/>
          </a:stretch>
        </p:blipFill>
        <p:spPr bwMode="auto">
          <a:xfrm rot="357864">
            <a:off x="6252486" y="1955182"/>
            <a:ext cx="4955138" cy="3977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8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64dd562627b5874c87824ab6b0fb0ffb4118818c-1070342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807" y="2007516"/>
            <a:ext cx="5940342" cy="4455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1049" y="419422"/>
            <a:ext cx="3815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Снеговик! Снеговик!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откуда здесь возник?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мы вчера гуляли.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тебя мы не видали…</a:t>
            </a: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6676" y="504943"/>
            <a:ext cx="4255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-Мы пришли из зимней сказки.</a:t>
            </a:r>
          </a:p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помогать.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Подходите все сюда,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будем удивлять!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Снежный городок для вас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 мы сейчас!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53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2834">
            <a:off x="721428" y="1204761"/>
            <a:ext cx="5815315" cy="4361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12802" y="3646813"/>
            <a:ext cx="4254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у нас живет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"Тихоход",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раскраски,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есть рот и глазки.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очень повезет,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бабочкой вспорхнет!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12802" y="744204"/>
            <a:ext cx="38756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все, друзья,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сказка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Доказательства нужны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 Дракона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желанья загадать сейчас должны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дракончик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услышит и исполнит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знай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Ну, а ты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друзей хороших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забывай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0764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3"/>
          <a:stretch/>
        </p:blipFill>
        <p:spPr>
          <a:xfrm rot="20772779">
            <a:off x="907897" y="582002"/>
            <a:ext cx="4058734" cy="5484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42708" y="754511"/>
            <a:ext cx="4694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Эй! Споём-ка песенку,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ходить по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очень непросто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крохотного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Подниматься и спускаться: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споткнуться, не сорваться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Раз- ступенька,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Два- ступенька...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Десять получается!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Но, на этой лесенке,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Ступеньки не кончаются!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Значит снова нам считать,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С Шалуном полагается!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82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748">
            <a:off x="7050027" y="2953821"/>
            <a:ext cx="4815370" cy="3774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5286">
            <a:off x="279532" y="1093707"/>
            <a:ext cx="2783096" cy="3568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56062" y="573900"/>
            <a:ext cx="4716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мы камин.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 теперь, как господин!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самом видном месте.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собираемся все вместе.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мы тянем наши руки,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слышим, дров горящих, звуки.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Следим глазами за огнём,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рядом песенки поём.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камин!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как наш-всего один!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871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53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18"/>
          <a:stretch>
            <a:fillRect/>
          </a:stretch>
        </p:blipFill>
        <p:spPr>
          <a:xfrm rot="21144608">
            <a:off x="442563" y="533241"/>
            <a:ext cx="5250314" cy="4078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445" y="1230924"/>
            <a:ext cx="6681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нас такой обычай; чуть выпадет снежок,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Дощатый домик птичий повесим на сучок.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зёрен, ни травинок — голодная пора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Блестят иголки льдинок, исчезла мошкара.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здесь, в саду, среди седых ветвей,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 обед весёлый для птичек у детей.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домиком дощатым с утра немолчный гам,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весело крылатым, порхающим гостям!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Пшена и крошек хлебных отведать каждый рад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песенок хвалебных милей наш детский сад.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avatars.mds.yandex.net/i?id=64dd562627b5874c87824ab6b0fb0ffb4118818c-1070342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92" y="0"/>
            <a:ext cx="12192000" cy="68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3912" y="3118019"/>
            <a:ext cx="2466841" cy="328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90254" y="455223"/>
            <a:ext cx="8811491" cy="14250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Stop">
              <a:avLst>
                <a:gd name="adj" fmla="val 14286"/>
              </a:avLst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Мы, сказочные герои- Умница, Шалун, Тихоня и Ёлочка приветствуем Вас в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«Зимнем КОФЕ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5744" y="2668823"/>
            <a:ext cx="3836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Мы, ребята, зиму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Любим горячо.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снежинок белых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 печём.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Вафли, кексы, куличи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Сами скачут из печи!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Можем выполнить для вас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сказочный заказ!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70" b="5746"/>
          <a:stretch/>
        </p:blipFill>
        <p:spPr>
          <a:xfrm>
            <a:off x="126696" y="1505520"/>
            <a:ext cx="2326671" cy="3066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073" y="2389236"/>
            <a:ext cx="2491727" cy="337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8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365</Words>
  <Application>Microsoft Office PowerPoint</Application>
  <PresentationFormat>Произвольный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39</cp:revision>
  <dcterms:created xsi:type="dcterms:W3CDTF">2024-01-02T13:01:12Z</dcterms:created>
  <dcterms:modified xsi:type="dcterms:W3CDTF">2024-01-19T10:23:30Z</dcterms:modified>
</cp:coreProperties>
</file>