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64" r:id="rId10"/>
    <p:sldId id="259" r:id="rId11"/>
    <p:sldId id="260" r:id="rId12"/>
    <p:sldId id="261" r:id="rId13"/>
    <p:sldId id="270" r:id="rId14"/>
    <p:sldId id="271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0D18-274F-49CB-96B8-7596D39F8E6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F877-FF2F-43AD-8BBA-DE1F8F59DE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F877-FF2F-43AD-8BBA-DE1F8F59DE0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55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3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595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65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807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4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5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9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22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83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33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0144-F2CD-4FDB-86F4-5D08729AC72C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8453-F4F6-47EB-9205-4A358DDAC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73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eisTea\AppData\Local\Microsoft\Windows\Temporary Internet Files\Content.Word\cat-and-dog-side-to-side-286395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8111" y="1969478"/>
            <a:ext cx="5950634" cy="440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10099" y="403761"/>
            <a:ext cx="5391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ПРЕЗЕНТАЦИЯ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792" y="4795897"/>
            <a:ext cx="34675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Москоленко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Наталья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Михайловна</a:t>
            </a: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2586" y="1959429"/>
            <a:ext cx="62464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«Мы в ответе за тех, кого приручили»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kazan.ru/userfiles/images/image-02-2018/img_20131004140937_5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070" y="2517568"/>
            <a:ext cx="5889476" cy="323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66899" y="242781"/>
            <a:ext cx="10212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Многие хозяева заводят котёнка или щенка по просьбе ребёнка или просто из скуки. Делают они это, не задумываясь, что содержать подросшего питомца будет довольно хлопотно. Столкнувшись с проблемами, хозяева решают избавиться от животного. Они вывозят собаку или кошку в лес за черту города или выбрасывают их прямо на городскую улицу. Голодные, тощие, больные и измученные бездомные животные – привычная  картина в любом городе.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http://itd0.mycdn.me/image?id=857982352153&amp;t=20&amp;plc=WEB&amp;tkn=*KvV1fXt-BzxdQOfDsy_E5ZQ5K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525" y="2042557"/>
            <a:ext cx="6967475" cy="44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12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7" y="147850"/>
            <a:ext cx="10319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Те, кто хоть когда-нибудь смотрел в глаза бездомной собаке, хорошо знают, какие они добрые, умные и печальные. Псы будто понимают, что страдают безвинно, но покорно принимают свою судьбу, потому что так решил их хозяин. Тот самый, который взял их маленькими щенками ради развлечения.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s://user72902.clients-cdnnow.ru/localStorage/news/50/16/ee/36/5016ee36_resizedScaled_1020to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37" y="1348179"/>
            <a:ext cx="97155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89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533" y="278042"/>
            <a:ext cx="9084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«Мы в ответе за тех, кого приручили», –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говорил знаменитый Маленький Принц. В этой известной во всём мире фразе заключается вся суть человеческого гуманизма. Мы должны всегда помнить о тех живых существах, которых заставили поверить в нашу любовь, и никогда их не разочаровывать..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s://www.missionridgevet.com/wp-content/uploads/sites/6/2015/10/Dollarphotoclub_622114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312" y="1686296"/>
            <a:ext cx="7470536" cy="488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470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3" y="151911"/>
            <a:ext cx="96427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Ребята, в вы хотите завести домашнего питомца? </a:t>
            </a:r>
          </a:p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Это очень ответственный шаг. </a:t>
            </a:r>
          </a:p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Для начала ответьте для себя на следующие вопросы: </a:t>
            </a:r>
          </a:p>
          <a:p>
            <a:pPr marL="342900" indent="-342900">
              <a:buAutoNum type="arabicPeriod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Могу ли я взять ответственность за жизнь и здоровье питомца? </a:t>
            </a:r>
          </a:p>
          <a:p>
            <a:pPr marL="342900" indent="-342900">
              <a:buAutoNum type="arabicPeriod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Могу ли я уделять достаточно времени и внимания своему будущему питомцу, любить его и терпеть некоторые неудобства, связанные с его проживанием в доме? </a:t>
            </a:r>
          </a:p>
          <a:p>
            <a:pPr marL="342900" indent="-342900">
              <a:buAutoNum type="arabicPeriod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Имеется ли у нас в семье достаточно финансовых средств для его содержания?</a:t>
            </a:r>
          </a:p>
          <a:p>
            <a:pPr marL="342900" indent="-342900">
              <a:buAutoNum type="arabicPeriod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 Есть ли среди ваших родственников-друзей такие, которые будут следить за вашим питомцам в ваше отсутствие, еcли вам, например, понадобится уехать.? </a:t>
            </a:r>
          </a:p>
          <a:p>
            <a:pPr marL="342900" indent="-342900">
              <a:buAutoNum type="arabicPeriod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Все ли члены твоей семьи согласны жить совместно с животным и будут ли относится к питомцу хорошо?</a:t>
            </a:r>
          </a:p>
          <a:p>
            <a:pPr marL="342900" indent="-342900">
              <a:buAutoNum type="arabicPeriod"/>
            </a:pPr>
            <a:endParaRPr lang="ru-RU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 descr="https://2msyr620c1pi2v7yaj33qfq5-wpengine.netdna-ssl.com/wp-content/uploads/2017/10/mindfulness-for-kids-and-teens-empathy-loving-kindness-pract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904" y="3895107"/>
            <a:ext cx="4678878" cy="257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393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7" y="225631"/>
            <a:ext cx="1008215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6495ED"/>
                </a:solidFill>
                <a:effectLst/>
                <a:latin typeface="Arial" panose="020B0604020202020204" pitchFamily="34" charset="0"/>
              </a:rPr>
              <a:t>А теперь послушайте, что скажет вам ваш будущий питомец:</a:t>
            </a:r>
          </a:p>
          <a:p>
            <a:pPr marL="342900" indent="-342900">
              <a:buAutoNum type="arabicPeriod"/>
            </a:pPr>
            <a:r>
              <a:rPr lang="ru-RU" sz="2000" b="1" i="0" dirty="0" smtClean="0">
                <a:effectLst/>
                <a:latin typeface="Arial" panose="020B0604020202020204" pitchFamily="34" charset="0"/>
              </a:rPr>
              <a:t>  Я буду жить всего лишь лет десять. </a:t>
            </a:r>
          </a:p>
          <a:p>
            <a:pPr marL="342900" indent="-342900"/>
            <a:r>
              <a:rPr lang="ru-RU" sz="2000" b="1" dirty="0" smtClean="0">
                <a:latin typeface="Arial" panose="020B0604020202020204" pitchFamily="34" charset="0"/>
              </a:rPr>
              <a:t>     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Любая разлука с тобой будет причинять мне страдания.</a:t>
            </a:r>
          </a:p>
          <a:p>
            <a:pPr marL="342900" indent="-342900"/>
            <a:r>
              <a:rPr lang="ru-RU" sz="2000" b="1" dirty="0" smtClean="0">
                <a:latin typeface="Arial" panose="020B0604020202020204" pitchFamily="34" charset="0"/>
              </a:rPr>
              <a:t>    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 Подумай об этом, прежде чем ты возьмёшь меня. </a:t>
            </a:r>
          </a:p>
          <a:p>
            <a:pPr marL="342900" indent="-342900">
              <a:buAutoNum type="arabicPeriod" startAt="3"/>
            </a:pPr>
            <a:r>
              <a:rPr lang="ru-RU" sz="2000" b="1" i="0" dirty="0" smtClean="0">
                <a:effectLst/>
                <a:latin typeface="Arial" panose="020B0604020202020204" pitchFamily="34" charset="0"/>
              </a:rPr>
              <a:t>  Не сердись на меня долго и не запирай меня в наказание! Ведь у </a:t>
            </a:r>
            <a:r>
              <a:rPr lang="ru-RU" sz="2000" b="1" dirty="0" smtClean="0">
                <a:latin typeface="Arial" panose="020B0604020202020204" pitchFamily="34" charset="0"/>
              </a:rPr>
              <a:t>  </a:t>
            </a:r>
          </a:p>
          <a:p>
            <a:pPr marL="342900" indent="-342900"/>
            <a:r>
              <a:rPr lang="ru-RU" sz="2000" b="1" i="0" dirty="0" smtClean="0">
                <a:effectLst/>
                <a:latin typeface="Arial" panose="020B0604020202020204" pitchFamily="34" charset="0"/>
              </a:rPr>
              <a:t>      тебя  есть ещё учёба, </a:t>
            </a:r>
          </a:p>
          <a:p>
            <a:pPr marL="342900" indent="-342900"/>
            <a:r>
              <a:rPr lang="ru-RU" sz="2000" b="1" i="0" dirty="0" smtClean="0">
                <a:effectLst/>
                <a:latin typeface="Arial" panose="020B0604020202020204" pitchFamily="34" charset="0"/>
              </a:rPr>
              <a:t>      развлечения, друзья – у меня же есть только ты.</a:t>
            </a: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4 .  Разговаривай со мной. Хотя я и не смогу полностью понимать все 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     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твои 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слова, но зато я  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     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понимаю твой голос , обращённый ко мне.</a:t>
            </a: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5.   Помни – я никогда не забуду, как со мной обращаются. </a:t>
            </a: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6 . Заботься обо мне, когда я состарюсь – ведь и ты когда-то будешь 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    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старым.</a:t>
            </a:r>
          </a:p>
          <a:p>
            <a:endParaRPr lang="ru-RU" sz="2000" b="1" dirty="0">
              <a:latin typeface="Arial" panose="020B0604020202020204" pitchFamily="34" charset="0"/>
            </a:endParaRP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Ребята, хорошенько подумайте над этими словами, </a:t>
            </a: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прежде чем завести себе питомца….</a:t>
            </a:r>
          </a:p>
          <a:p>
            <a:endParaRPr lang="ru-RU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73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355" y="318390"/>
            <a:ext cx="10294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Ребята, не обижайте братьев наших меньших! </a:t>
            </a:r>
          </a:p>
          <a:p>
            <a:pPr algn="ctr"/>
            <a:r>
              <a:rPr lang="ru-RU" sz="2800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Ведь они верят в нашу доброту…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C:\Users\AeisTea\AppData\Local\Microsoft\Windows\Temporary Internet Files\Content.Word\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4686" y="1347924"/>
            <a:ext cx="4739921" cy="529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041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901" y="363312"/>
            <a:ext cx="102840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                     С самой глубокой древности мы, люди, приручали диких животных, с давних времён рядом с человеком жили кошки и собаки. </a:t>
            </a: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dirty="0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endParaRPr lang="ru-RU" sz="2400" b="1" i="0" dirty="0" smtClean="0">
              <a:solidFill>
                <a:srgbClr val="0000FF"/>
              </a:solidFill>
              <a:effectLst/>
              <a:latin typeface="Helvetica" panose="020B0604020202020204" pitchFamily="34" charset="0"/>
            </a:endParaRPr>
          </a:p>
          <a:p>
            <a:r>
              <a:rPr lang="ru-RU" sz="2400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          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itd3.mycdn.me/image?id=862977476295&amp;t=20&amp;plc=WEB&amp;tkn=*qQGdryzp2atHCHNHVz__tFhTXt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940" y="1531916"/>
            <a:ext cx="7255824" cy="509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672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5" y="353961"/>
            <a:ext cx="10248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Helvetica" panose="020B0604020202020204" pitchFamily="34" charset="0"/>
              </a:rPr>
              <a:t>Сегодня условия нашей жизни сильно изменились, но, несмотря на все достижения науки и техники, животные по-прежнему нужны нам</a:t>
            </a:r>
            <a:r>
              <a:rPr lang="ru-RU" b="1" dirty="0" smtClean="0">
                <a:solidFill>
                  <a:srgbClr val="0000FF"/>
                </a:solidFill>
                <a:latin typeface="Helvetica" panose="020B060402020202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Helvetica" panose="020B0604020202020204" pitchFamily="34" charset="0"/>
              </a:rPr>
              <a:t>                                                         ЭТО СОБАКИ СПАСАТЕЛИ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s://image.jimcdn.com/app/cms/image/transf/none/path/s201b9ca9bc209c30/image/ibf88f954dc68f390/version/150476739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503" y="1277291"/>
            <a:ext cx="8474324" cy="54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42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990" y="190005"/>
            <a:ext cx="366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СОБАКИ     ПОГРАНИЧНИКИ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ar.mil.ru/images/military/military/photo/SAV_3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72984"/>
            <a:ext cx="9108373" cy="62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84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0903" y="178130"/>
            <a:ext cx="637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СОБАКИ ПОВОДЫРИ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ortezsustava.ru/wp-content/uploads/2018/06/povod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653" y="666750"/>
            <a:ext cx="639022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9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974" y="280219"/>
            <a:ext cx="74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СОБАКИ НА СЛУЖБЕ В ПОЛИЦИИ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s://ngnovoros.ru/uploads/ngnovoros/blog/illustration/image/5746/preview_img-20160805163239-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775" y="645399"/>
            <a:ext cx="9299223" cy="59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30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8" y="368710"/>
            <a:ext cx="1106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А чаще всего собаки нужны для охраны дома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https://9.allegroimg.com/original/010571/a2fd34664d0fac0540aac9c94a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9424"/>
            <a:ext cx="10477500" cy="8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0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413" y="260750"/>
            <a:ext cx="99871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              Домашние питомцы появляются в квартирах людей  для того, чтобы внести в человеческое жильё немного радости. Чаще всего горожане заводят собак или кошек. </a:t>
            </a: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3" name="Рисунок 2" descr="https://media.gettyimages.com/photos/children-with-animals-sitting-on-the-carpet-picture-id17136277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452" y="998486"/>
            <a:ext cx="7315200" cy="5633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609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410" y="0"/>
            <a:ext cx="9868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Но иногда на верность, любовь и преданность наших питомцев мы отвечаем предательством. Такие случаи не редкость.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f1.upet.com/F_MFnnqkqAEL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291" y="634386"/>
            <a:ext cx="9619013" cy="60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569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591</Words>
  <Application>Microsoft Office PowerPoint</Application>
  <PresentationFormat>Произвольный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29</cp:revision>
  <dcterms:created xsi:type="dcterms:W3CDTF">2019-05-05T04:05:57Z</dcterms:created>
  <dcterms:modified xsi:type="dcterms:W3CDTF">2024-02-21T08:08:57Z</dcterms:modified>
</cp:coreProperties>
</file>