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65" r:id="rId4"/>
    <p:sldId id="273" r:id="rId5"/>
    <p:sldId id="293" r:id="rId6"/>
    <p:sldId id="272" r:id="rId7"/>
    <p:sldId id="278" r:id="rId8"/>
    <p:sldId id="282" r:id="rId9"/>
    <p:sldId id="288" r:id="rId10"/>
    <p:sldId id="289" r:id="rId11"/>
    <p:sldId id="291" r:id="rId12"/>
    <p:sldId id="292" r:id="rId13"/>
    <p:sldId id="287" r:id="rId14"/>
    <p:sldId id="285" r:id="rId15"/>
    <p:sldId id="294" r:id="rId16"/>
    <p:sldId id="264" r:id="rId17"/>
    <p:sldId id="26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800080"/>
    <a:srgbClr val="80000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3E96A5-5841-4609-AD61-F5D80175E5BA}" type="doc">
      <dgm:prSet loTypeId="urn:microsoft.com/office/officeart/2005/8/layout/radial5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A3D4E58-0F32-4EB9-B01A-988D6884F307}">
      <dgm:prSet phldrT="[Текст]"/>
      <dgm:spPr>
        <a:solidFill>
          <a:srgbClr val="FFFF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Обезьяна</a:t>
          </a:r>
        </a:p>
      </dgm:t>
    </dgm:pt>
    <dgm:pt modelId="{57E1E880-975C-4764-B3D3-58073F988BA5}" type="parTrans" cxnId="{CEF40748-A322-4272-907F-3B9AEBC1C157}">
      <dgm:prSet/>
      <dgm:spPr/>
      <dgm:t>
        <a:bodyPr/>
        <a:lstStyle/>
        <a:p>
          <a:endParaRPr lang="ru-RU"/>
        </a:p>
      </dgm:t>
    </dgm:pt>
    <dgm:pt modelId="{F60F9824-EF8E-4BA9-98D9-76DAC2425586}" type="sibTrans" cxnId="{CEF40748-A322-4272-907F-3B9AEBC1C157}">
      <dgm:prSet/>
      <dgm:spPr/>
      <dgm:t>
        <a:bodyPr/>
        <a:lstStyle/>
        <a:p>
          <a:endParaRPr lang="ru-RU"/>
        </a:p>
      </dgm:t>
    </dgm:pt>
    <dgm:pt modelId="{ED71DDC2-21A7-4E23-98B6-4BE7D5145B67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78CE3C28-2511-46A7-9826-0AE6DFEDDF25}" type="parTrans" cxnId="{18944EFC-4C34-4D26-9F61-23035BD21FA1}">
      <dgm:prSet/>
      <dgm:spPr/>
      <dgm:t>
        <a:bodyPr/>
        <a:lstStyle/>
        <a:p>
          <a:endParaRPr lang="ru-RU"/>
        </a:p>
      </dgm:t>
    </dgm:pt>
    <dgm:pt modelId="{0D94826A-C460-492A-90BA-600AF674F229}" type="sibTrans" cxnId="{18944EFC-4C34-4D26-9F61-23035BD21FA1}">
      <dgm:prSet/>
      <dgm:spPr/>
      <dgm:t>
        <a:bodyPr/>
        <a:lstStyle/>
        <a:p>
          <a:endParaRPr lang="ru-RU"/>
        </a:p>
      </dgm:t>
    </dgm:pt>
    <dgm:pt modelId="{53B83AA3-5BFE-4647-9048-D20A2FA53EBD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E205629B-D6CC-4A65-8DAD-02C323EA2B8B}" type="parTrans" cxnId="{FD54EB47-09ED-4E61-932A-E3EE6F09FC6C}">
      <dgm:prSet/>
      <dgm:spPr/>
      <dgm:t>
        <a:bodyPr/>
        <a:lstStyle/>
        <a:p>
          <a:endParaRPr lang="ru-RU"/>
        </a:p>
      </dgm:t>
    </dgm:pt>
    <dgm:pt modelId="{17D9D747-12F9-4DC5-A51A-1B89820D47AD}" type="sibTrans" cxnId="{FD54EB47-09ED-4E61-932A-E3EE6F09FC6C}">
      <dgm:prSet/>
      <dgm:spPr/>
      <dgm:t>
        <a:bodyPr/>
        <a:lstStyle/>
        <a:p>
          <a:endParaRPr lang="ru-RU"/>
        </a:p>
      </dgm:t>
    </dgm:pt>
    <dgm:pt modelId="{93EAF406-4174-4228-BB37-25B25888F59E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DA48C040-1B2B-4469-8EC7-A72261FD48BB}" type="parTrans" cxnId="{E4F7DF70-E911-4F35-A953-A12E44563BA1}">
      <dgm:prSet/>
      <dgm:spPr/>
      <dgm:t>
        <a:bodyPr/>
        <a:lstStyle/>
        <a:p>
          <a:endParaRPr lang="ru-RU"/>
        </a:p>
      </dgm:t>
    </dgm:pt>
    <dgm:pt modelId="{F4BEEA4E-572E-4FCE-A3E9-1F7837C3D3E9}" type="sibTrans" cxnId="{E4F7DF70-E911-4F35-A953-A12E44563BA1}">
      <dgm:prSet/>
      <dgm:spPr/>
      <dgm:t>
        <a:bodyPr/>
        <a:lstStyle/>
        <a:p>
          <a:endParaRPr lang="ru-RU"/>
        </a:p>
      </dgm:t>
    </dgm:pt>
    <dgm:pt modelId="{A683BE39-851D-4C16-9486-A6A596F31B53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EC7FC7D9-36C0-450B-BAB0-996010D37C71}" type="parTrans" cxnId="{5874674B-C252-4FA7-9628-4ADC10B7E994}">
      <dgm:prSet/>
      <dgm:spPr/>
      <dgm:t>
        <a:bodyPr/>
        <a:lstStyle/>
        <a:p>
          <a:endParaRPr lang="ru-RU"/>
        </a:p>
      </dgm:t>
    </dgm:pt>
    <dgm:pt modelId="{6E518DB7-433B-47B4-A141-47CA9AAC9FD6}" type="sibTrans" cxnId="{5874674B-C252-4FA7-9628-4ADC10B7E994}">
      <dgm:prSet/>
      <dgm:spPr/>
      <dgm:t>
        <a:bodyPr/>
        <a:lstStyle/>
        <a:p>
          <a:endParaRPr lang="ru-RU"/>
        </a:p>
      </dgm:t>
    </dgm:pt>
    <dgm:pt modelId="{BC08581A-7C9C-405F-9361-B90FA7E2DB0B}">
      <dgm:prSet/>
      <dgm:spPr/>
      <dgm:t>
        <a:bodyPr/>
        <a:lstStyle/>
        <a:p>
          <a:endParaRPr lang="ru-RU" dirty="0"/>
        </a:p>
      </dgm:t>
    </dgm:pt>
    <dgm:pt modelId="{0882AFB2-375E-4051-904B-89F2D999A206}" type="parTrans" cxnId="{7EE95AFF-4791-46AE-8D8F-92EFEF72963E}">
      <dgm:prSet/>
      <dgm:spPr/>
      <dgm:t>
        <a:bodyPr/>
        <a:lstStyle/>
        <a:p>
          <a:endParaRPr lang="ru-RU"/>
        </a:p>
      </dgm:t>
    </dgm:pt>
    <dgm:pt modelId="{B1A2BC00-3FFC-4E62-975F-F1D50DBCD269}" type="sibTrans" cxnId="{7EE95AFF-4791-46AE-8D8F-92EFEF72963E}">
      <dgm:prSet/>
      <dgm:spPr/>
      <dgm:t>
        <a:bodyPr/>
        <a:lstStyle/>
        <a:p>
          <a:endParaRPr lang="ru-RU"/>
        </a:p>
      </dgm:t>
    </dgm:pt>
    <dgm:pt modelId="{97B983A8-8402-426E-B7BA-75385D827AB6}" type="pres">
      <dgm:prSet presAssocID="{333E96A5-5841-4609-AD61-F5D80175E5B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BEE54B-92A6-4E3B-A2C8-D56B98AC307B}" type="pres">
      <dgm:prSet presAssocID="{5A3D4E58-0F32-4EB9-B01A-988D6884F307}" presName="centerShape" presStyleLbl="node0" presStyleIdx="0" presStyleCnt="1" custScaleX="133761" custScaleY="142298"/>
      <dgm:spPr/>
    </dgm:pt>
    <dgm:pt modelId="{09D63EB6-9594-454A-8D57-53625E8EE948}" type="pres">
      <dgm:prSet presAssocID="{78CE3C28-2511-46A7-9826-0AE6DFEDDF25}" presName="parTrans" presStyleLbl="sibTrans2D1" presStyleIdx="0" presStyleCnt="5"/>
      <dgm:spPr/>
    </dgm:pt>
    <dgm:pt modelId="{256F0474-D900-41FF-BB79-5CF203E2BA89}" type="pres">
      <dgm:prSet presAssocID="{78CE3C28-2511-46A7-9826-0AE6DFEDDF25}" presName="connectorText" presStyleLbl="sibTrans2D1" presStyleIdx="0" presStyleCnt="5"/>
      <dgm:spPr/>
    </dgm:pt>
    <dgm:pt modelId="{42179344-19EE-4DF4-A9CF-6014A94555BB}" type="pres">
      <dgm:prSet presAssocID="{ED71DDC2-21A7-4E23-98B6-4BE7D5145B67}" presName="node" presStyleLbl="node1" presStyleIdx="0" presStyleCnt="5">
        <dgm:presLayoutVars>
          <dgm:bulletEnabled val="1"/>
        </dgm:presLayoutVars>
      </dgm:prSet>
      <dgm:spPr/>
    </dgm:pt>
    <dgm:pt modelId="{480C28D6-84B6-408E-98F4-268697ED7DC6}" type="pres">
      <dgm:prSet presAssocID="{0882AFB2-375E-4051-904B-89F2D999A206}" presName="parTrans" presStyleLbl="sibTrans2D1" presStyleIdx="1" presStyleCnt="5"/>
      <dgm:spPr/>
    </dgm:pt>
    <dgm:pt modelId="{92BF0973-806E-421E-B9A8-5D4015FFDA6B}" type="pres">
      <dgm:prSet presAssocID="{0882AFB2-375E-4051-904B-89F2D999A206}" presName="connectorText" presStyleLbl="sibTrans2D1" presStyleIdx="1" presStyleCnt="5"/>
      <dgm:spPr/>
    </dgm:pt>
    <dgm:pt modelId="{D1E05B01-4A4B-4880-97E6-6406AB69650F}" type="pres">
      <dgm:prSet presAssocID="{BC08581A-7C9C-405F-9361-B90FA7E2DB0B}" presName="node" presStyleLbl="node1" presStyleIdx="1" presStyleCnt="5" custRadScaleRad="150532" custRadScaleInc="-4911">
        <dgm:presLayoutVars>
          <dgm:bulletEnabled val="1"/>
        </dgm:presLayoutVars>
      </dgm:prSet>
      <dgm:spPr/>
    </dgm:pt>
    <dgm:pt modelId="{6D256E21-F5A1-49C3-BA38-39FC7580562A}" type="pres">
      <dgm:prSet presAssocID="{E205629B-D6CC-4A65-8DAD-02C323EA2B8B}" presName="parTrans" presStyleLbl="sibTrans2D1" presStyleIdx="2" presStyleCnt="5"/>
      <dgm:spPr/>
    </dgm:pt>
    <dgm:pt modelId="{7E52C43B-95CC-4A87-BC5C-E804DE29C4E6}" type="pres">
      <dgm:prSet presAssocID="{E205629B-D6CC-4A65-8DAD-02C323EA2B8B}" presName="connectorText" presStyleLbl="sibTrans2D1" presStyleIdx="2" presStyleCnt="5"/>
      <dgm:spPr/>
    </dgm:pt>
    <dgm:pt modelId="{27988465-4F43-4C8D-8700-780B263C8407}" type="pres">
      <dgm:prSet presAssocID="{53B83AA3-5BFE-4647-9048-D20A2FA53EBD}" presName="node" presStyleLbl="node1" presStyleIdx="2" presStyleCnt="5" custRadScaleRad="152950" custRadScaleInc="-58254">
        <dgm:presLayoutVars>
          <dgm:bulletEnabled val="1"/>
        </dgm:presLayoutVars>
      </dgm:prSet>
      <dgm:spPr/>
    </dgm:pt>
    <dgm:pt modelId="{923F1E83-77B8-4D84-8F7B-0DDA964AE395}" type="pres">
      <dgm:prSet presAssocID="{DA48C040-1B2B-4469-8EC7-A72261FD48BB}" presName="parTrans" presStyleLbl="sibTrans2D1" presStyleIdx="3" presStyleCnt="5"/>
      <dgm:spPr/>
    </dgm:pt>
    <dgm:pt modelId="{269C24FF-781A-44BF-9971-77BD579A730B}" type="pres">
      <dgm:prSet presAssocID="{DA48C040-1B2B-4469-8EC7-A72261FD48BB}" presName="connectorText" presStyleLbl="sibTrans2D1" presStyleIdx="3" presStyleCnt="5"/>
      <dgm:spPr/>
    </dgm:pt>
    <dgm:pt modelId="{8A8F9745-12CB-4531-B70E-3F5C61DD343A}" type="pres">
      <dgm:prSet presAssocID="{93EAF406-4174-4228-BB37-25B25888F59E}" presName="node" presStyleLbl="node1" presStyleIdx="3" presStyleCnt="5" custRadScaleRad="135693" custRadScaleInc="57618">
        <dgm:presLayoutVars>
          <dgm:bulletEnabled val="1"/>
        </dgm:presLayoutVars>
      </dgm:prSet>
      <dgm:spPr/>
    </dgm:pt>
    <dgm:pt modelId="{7AB4977B-D41A-4596-B01C-AAFE332B0E91}" type="pres">
      <dgm:prSet presAssocID="{EC7FC7D9-36C0-450B-BAB0-996010D37C71}" presName="parTrans" presStyleLbl="sibTrans2D1" presStyleIdx="4" presStyleCnt="5"/>
      <dgm:spPr/>
    </dgm:pt>
    <dgm:pt modelId="{E185D3A2-9594-48EA-8211-EA0DBA14C54A}" type="pres">
      <dgm:prSet presAssocID="{EC7FC7D9-36C0-450B-BAB0-996010D37C71}" presName="connectorText" presStyleLbl="sibTrans2D1" presStyleIdx="4" presStyleCnt="5"/>
      <dgm:spPr/>
    </dgm:pt>
    <dgm:pt modelId="{85555FE8-434A-4FD3-A9A6-418F691FB015}" type="pres">
      <dgm:prSet presAssocID="{A683BE39-851D-4C16-9486-A6A596F31B53}" presName="node" presStyleLbl="node1" presStyleIdx="4" presStyleCnt="5" custRadScaleRad="134368" custRadScaleInc="17622">
        <dgm:presLayoutVars>
          <dgm:bulletEnabled val="1"/>
        </dgm:presLayoutVars>
      </dgm:prSet>
      <dgm:spPr/>
    </dgm:pt>
  </dgm:ptLst>
  <dgm:cxnLst>
    <dgm:cxn modelId="{9B579802-8C5D-490B-8730-B02D0873DE58}" type="presOf" srcId="{333E96A5-5841-4609-AD61-F5D80175E5BA}" destId="{97B983A8-8402-426E-B7BA-75385D827AB6}" srcOrd="0" destOrd="0" presId="urn:microsoft.com/office/officeart/2005/8/layout/radial5"/>
    <dgm:cxn modelId="{1B0D650A-2354-41C1-87FE-972F0F56DDDC}" type="presOf" srcId="{EC7FC7D9-36C0-450B-BAB0-996010D37C71}" destId="{7AB4977B-D41A-4596-B01C-AAFE332B0E91}" srcOrd="0" destOrd="0" presId="urn:microsoft.com/office/officeart/2005/8/layout/radial5"/>
    <dgm:cxn modelId="{4D293110-028E-456C-9EA8-7CB57E03AA99}" type="presOf" srcId="{5A3D4E58-0F32-4EB9-B01A-988D6884F307}" destId="{71BEE54B-92A6-4E3B-A2C8-D56B98AC307B}" srcOrd="0" destOrd="0" presId="urn:microsoft.com/office/officeart/2005/8/layout/radial5"/>
    <dgm:cxn modelId="{10592A19-18EC-45FE-A519-0B7BF0986C4F}" type="presOf" srcId="{ED71DDC2-21A7-4E23-98B6-4BE7D5145B67}" destId="{42179344-19EE-4DF4-A9CF-6014A94555BB}" srcOrd="0" destOrd="0" presId="urn:microsoft.com/office/officeart/2005/8/layout/radial5"/>
    <dgm:cxn modelId="{BBF1B11D-4951-4CAB-8C97-040C830D7491}" type="presOf" srcId="{53B83AA3-5BFE-4647-9048-D20A2FA53EBD}" destId="{27988465-4F43-4C8D-8700-780B263C8407}" srcOrd="0" destOrd="0" presId="urn:microsoft.com/office/officeart/2005/8/layout/radial5"/>
    <dgm:cxn modelId="{5BA4A322-3D8F-4FA4-9D17-88E47BEB3ADA}" type="presOf" srcId="{DA48C040-1B2B-4469-8EC7-A72261FD48BB}" destId="{923F1E83-77B8-4D84-8F7B-0DDA964AE395}" srcOrd="0" destOrd="0" presId="urn:microsoft.com/office/officeart/2005/8/layout/radial5"/>
    <dgm:cxn modelId="{D9F3E42A-CC20-4F91-98DB-FFE313455806}" type="presOf" srcId="{78CE3C28-2511-46A7-9826-0AE6DFEDDF25}" destId="{09D63EB6-9594-454A-8D57-53625E8EE948}" srcOrd="0" destOrd="0" presId="urn:microsoft.com/office/officeart/2005/8/layout/radial5"/>
    <dgm:cxn modelId="{42461C34-4E8F-4F7F-99D9-45262FA95B10}" type="presOf" srcId="{E205629B-D6CC-4A65-8DAD-02C323EA2B8B}" destId="{7E52C43B-95CC-4A87-BC5C-E804DE29C4E6}" srcOrd="1" destOrd="0" presId="urn:microsoft.com/office/officeart/2005/8/layout/radial5"/>
    <dgm:cxn modelId="{04290A3B-307C-40A4-A638-DC41FAC3DF33}" type="presOf" srcId="{DA48C040-1B2B-4469-8EC7-A72261FD48BB}" destId="{269C24FF-781A-44BF-9971-77BD579A730B}" srcOrd="1" destOrd="0" presId="urn:microsoft.com/office/officeart/2005/8/layout/radial5"/>
    <dgm:cxn modelId="{6963FE42-C019-4AA1-8639-E26C9D58B6B6}" type="presOf" srcId="{EC7FC7D9-36C0-450B-BAB0-996010D37C71}" destId="{E185D3A2-9594-48EA-8211-EA0DBA14C54A}" srcOrd="1" destOrd="0" presId="urn:microsoft.com/office/officeart/2005/8/layout/radial5"/>
    <dgm:cxn modelId="{FD54EB47-09ED-4E61-932A-E3EE6F09FC6C}" srcId="{5A3D4E58-0F32-4EB9-B01A-988D6884F307}" destId="{53B83AA3-5BFE-4647-9048-D20A2FA53EBD}" srcOrd="2" destOrd="0" parTransId="{E205629B-D6CC-4A65-8DAD-02C323EA2B8B}" sibTransId="{17D9D747-12F9-4DC5-A51A-1B89820D47AD}"/>
    <dgm:cxn modelId="{CEF40748-A322-4272-907F-3B9AEBC1C157}" srcId="{333E96A5-5841-4609-AD61-F5D80175E5BA}" destId="{5A3D4E58-0F32-4EB9-B01A-988D6884F307}" srcOrd="0" destOrd="0" parTransId="{57E1E880-975C-4764-B3D3-58073F988BA5}" sibTransId="{F60F9824-EF8E-4BA9-98D9-76DAC2425586}"/>
    <dgm:cxn modelId="{5874674B-C252-4FA7-9628-4ADC10B7E994}" srcId="{5A3D4E58-0F32-4EB9-B01A-988D6884F307}" destId="{A683BE39-851D-4C16-9486-A6A596F31B53}" srcOrd="4" destOrd="0" parTransId="{EC7FC7D9-36C0-450B-BAB0-996010D37C71}" sibTransId="{6E518DB7-433B-47B4-A141-47CA9AAC9FD6}"/>
    <dgm:cxn modelId="{E4F7DF70-E911-4F35-A953-A12E44563BA1}" srcId="{5A3D4E58-0F32-4EB9-B01A-988D6884F307}" destId="{93EAF406-4174-4228-BB37-25B25888F59E}" srcOrd="3" destOrd="0" parTransId="{DA48C040-1B2B-4469-8EC7-A72261FD48BB}" sibTransId="{F4BEEA4E-572E-4FCE-A3E9-1F7837C3D3E9}"/>
    <dgm:cxn modelId="{307544A6-C9BD-48BA-860F-2592EAF1BB1B}" type="presOf" srcId="{0882AFB2-375E-4051-904B-89F2D999A206}" destId="{480C28D6-84B6-408E-98F4-268697ED7DC6}" srcOrd="0" destOrd="0" presId="urn:microsoft.com/office/officeart/2005/8/layout/radial5"/>
    <dgm:cxn modelId="{F30AB6A7-5773-420D-8552-5A8C212CB984}" type="presOf" srcId="{A683BE39-851D-4C16-9486-A6A596F31B53}" destId="{85555FE8-434A-4FD3-A9A6-418F691FB015}" srcOrd="0" destOrd="0" presId="urn:microsoft.com/office/officeart/2005/8/layout/radial5"/>
    <dgm:cxn modelId="{D79721B6-A52D-401F-8D26-8B0BEE011B90}" type="presOf" srcId="{BC08581A-7C9C-405F-9361-B90FA7E2DB0B}" destId="{D1E05B01-4A4B-4880-97E6-6406AB69650F}" srcOrd="0" destOrd="0" presId="urn:microsoft.com/office/officeart/2005/8/layout/radial5"/>
    <dgm:cxn modelId="{7513A3CF-0EED-4FF9-926A-6639AD800E64}" type="presOf" srcId="{0882AFB2-375E-4051-904B-89F2D999A206}" destId="{92BF0973-806E-421E-B9A8-5D4015FFDA6B}" srcOrd="1" destOrd="0" presId="urn:microsoft.com/office/officeart/2005/8/layout/radial5"/>
    <dgm:cxn modelId="{ACA128E4-0DFC-4CF3-946E-A6F0E53A8971}" type="presOf" srcId="{E205629B-D6CC-4A65-8DAD-02C323EA2B8B}" destId="{6D256E21-F5A1-49C3-BA38-39FC7580562A}" srcOrd="0" destOrd="0" presId="urn:microsoft.com/office/officeart/2005/8/layout/radial5"/>
    <dgm:cxn modelId="{B63E15F4-B9F1-4574-92EB-5219E413058E}" type="presOf" srcId="{93EAF406-4174-4228-BB37-25B25888F59E}" destId="{8A8F9745-12CB-4531-B70E-3F5C61DD343A}" srcOrd="0" destOrd="0" presId="urn:microsoft.com/office/officeart/2005/8/layout/radial5"/>
    <dgm:cxn modelId="{7910D0F6-3E3C-4EBA-BF42-E3A7862CFD32}" type="presOf" srcId="{78CE3C28-2511-46A7-9826-0AE6DFEDDF25}" destId="{256F0474-D900-41FF-BB79-5CF203E2BA89}" srcOrd="1" destOrd="0" presId="urn:microsoft.com/office/officeart/2005/8/layout/radial5"/>
    <dgm:cxn modelId="{18944EFC-4C34-4D26-9F61-23035BD21FA1}" srcId="{5A3D4E58-0F32-4EB9-B01A-988D6884F307}" destId="{ED71DDC2-21A7-4E23-98B6-4BE7D5145B67}" srcOrd="0" destOrd="0" parTransId="{78CE3C28-2511-46A7-9826-0AE6DFEDDF25}" sibTransId="{0D94826A-C460-492A-90BA-600AF674F229}"/>
    <dgm:cxn modelId="{7EE95AFF-4791-46AE-8D8F-92EFEF72963E}" srcId="{5A3D4E58-0F32-4EB9-B01A-988D6884F307}" destId="{BC08581A-7C9C-405F-9361-B90FA7E2DB0B}" srcOrd="1" destOrd="0" parTransId="{0882AFB2-375E-4051-904B-89F2D999A206}" sibTransId="{B1A2BC00-3FFC-4E62-975F-F1D50DBCD269}"/>
    <dgm:cxn modelId="{6BFF1176-68E7-4343-8EC0-F9205864A669}" type="presParOf" srcId="{97B983A8-8402-426E-B7BA-75385D827AB6}" destId="{71BEE54B-92A6-4E3B-A2C8-D56B98AC307B}" srcOrd="0" destOrd="0" presId="urn:microsoft.com/office/officeart/2005/8/layout/radial5"/>
    <dgm:cxn modelId="{1339BDD3-3017-4182-B546-BEBE0C2C3E98}" type="presParOf" srcId="{97B983A8-8402-426E-B7BA-75385D827AB6}" destId="{09D63EB6-9594-454A-8D57-53625E8EE948}" srcOrd="1" destOrd="0" presId="urn:microsoft.com/office/officeart/2005/8/layout/radial5"/>
    <dgm:cxn modelId="{D1F214E2-AB9E-44ED-93D2-400002C8C9B7}" type="presParOf" srcId="{09D63EB6-9594-454A-8D57-53625E8EE948}" destId="{256F0474-D900-41FF-BB79-5CF203E2BA89}" srcOrd="0" destOrd="0" presId="urn:microsoft.com/office/officeart/2005/8/layout/radial5"/>
    <dgm:cxn modelId="{4584E152-C8D7-4305-BEF1-1F970C746503}" type="presParOf" srcId="{97B983A8-8402-426E-B7BA-75385D827AB6}" destId="{42179344-19EE-4DF4-A9CF-6014A94555BB}" srcOrd="2" destOrd="0" presId="urn:microsoft.com/office/officeart/2005/8/layout/radial5"/>
    <dgm:cxn modelId="{DB4BEE83-ABB5-482F-A9D5-1AEB2AE9F6DD}" type="presParOf" srcId="{97B983A8-8402-426E-B7BA-75385D827AB6}" destId="{480C28D6-84B6-408E-98F4-268697ED7DC6}" srcOrd="3" destOrd="0" presId="urn:microsoft.com/office/officeart/2005/8/layout/radial5"/>
    <dgm:cxn modelId="{DC09C9B7-7370-48B6-8695-A12581C7C872}" type="presParOf" srcId="{480C28D6-84B6-408E-98F4-268697ED7DC6}" destId="{92BF0973-806E-421E-B9A8-5D4015FFDA6B}" srcOrd="0" destOrd="0" presId="urn:microsoft.com/office/officeart/2005/8/layout/radial5"/>
    <dgm:cxn modelId="{1C0772F0-E44D-4122-884F-C527EDD30062}" type="presParOf" srcId="{97B983A8-8402-426E-B7BA-75385D827AB6}" destId="{D1E05B01-4A4B-4880-97E6-6406AB69650F}" srcOrd="4" destOrd="0" presId="urn:microsoft.com/office/officeart/2005/8/layout/radial5"/>
    <dgm:cxn modelId="{BB7B04C1-E673-4796-8EB3-746C549D7D01}" type="presParOf" srcId="{97B983A8-8402-426E-B7BA-75385D827AB6}" destId="{6D256E21-F5A1-49C3-BA38-39FC7580562A}" srcOrd="5" destOrd="0" presId="urn:microsoft.com/office/officeart/2005/8/layout/radial5"/>
    <dgm:cxn modelId="{1364ED84-D6AD-429D-A31F-7565B4058041}" type="presParOf" srcId="{6D256E21-F5A1-49C3-BA38-39FC7580562A}" destId="{7E52C43B-95CC-4A87-BC5C-E804DE29C4E6}" srcOrd="0" destOrd="0" presId="urn:microsoft.com/office/officeart/2005/8/layout/radial5"/>
    <dgm:cxn modelId="{D4A86E0E-384A-49DC-A40A-820FFB2CE648}" type="presParOf" srcId="{97B983A8-8402-426E-B7BA-75385D827AB6}" destId="{27988465-4F43-4C8D-8700-780B263C8407}" srcOrd="6" destOrd="0" presId="urn:microsoft.com/office/officeart/2005/8/layout/radial5"/>
    <dgm:cxn modelId="{F42F6381-E2C3-43B8-AC7E-8AB65EADC489}" type="presParOf" srcId="{97B983A8-8402-426E-B7BA-75385D827AB6}" destId="{923F1E83-77B8-4D84-8F7B-0DDA964AE395}" srcOrd="7" destOrd="0" presId="urn:microsoft.com/office/officeart/2005/8/layout/radial5"/>
    <dgm:cxn modelId="{65D67FEE-C200-4026-8D54-830E90CF4027}" type="presParOf" srcId="{923F1E83-77B8-4D84-8F7B-0DDA964AE395}" destId="{269C24FF-781A-44BF-9971-77BD579A730B}" srcOrd="0" destOrd="0" presId="urn:microsoft.com/office/officeart/2005/8/layout/radial5"/>
    <dgm:cxn modelId="{07C66D1B-57EC-4BB4-8A91-B1DB3111648E}" type="presParOf" srcId="{97B983A8-8402-426E-B7BA-75385D827AB6}" destId="{8A8F9745-12CB-4531-B70E-3F5C61DD343A}" srcOrd="8" destOrd="0" presId="urn:microsoft.com/office/officeart/2005/8/layout/radial5"/>
    <dgm:cxn modelId="{6D8758BF-37BA-4532-BE6E-CE8BF54404E3}" type="presParOf" srcId="{97B983A8-8402-426E-B7BA-75385D827AB6}" destId="{7AB4977B-D41A-4596-B01C-AAFE332B0E91}" srcOrd="9" destOrd="0" presId="urn:microsoft.com/office/officeart/2005/8/layout/radial5"/>
    <dgm:cxn modelId="{5DA21555-66D0-4039-80A0-E238389236F5}" type="presParOf" srcId="{7AB4977B-D41A-4596-B01C-AAFE332B0E91}" destId="{E185D3A2-9594-48EA-8211-EA0DBA14C54A}" srcOrd="0" destOrd="0" presId="urn:microsoft.com/office/officeart/2005/8/layout/radial5"/>
    <dgm:cxn modelId="{D44EECBA-598D-4995-AD36-EF1A7D8D812E}" type="presParOf" srcId="{97B983A8-8402-426E-B7BA-75385D827AB6}" destId="{85555FE8-434A-4FD3-A9A6-418F691FB015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3E96A5-5841-4609-AD61-F5D80175E5BA}" type="doc">
      <dgm:prSet loTypeId="urn:microsoft.com/office/officeart/2005/8/layout/radial5" loCatId="cycle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5A3D4E58-0F32-4EB9-B01A-988D6884F307}">
      <dgm:prSet phldrT="[Текст]"/>
      <dgm:spPr>
        <a:solidFill>
          <a:srgbClr val="FFFF00"/>
        </a:solidFill>
        <a:ln>
          <a:solidFill>
            <a:srgbClr val="C00000"/>
          </a:solidFill>
        </a:ln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Мишка</a:t>
          </a:r>
        </a:p>
      </dgm:t>
    </dgm:pt>
    <dgm:pt modelId="{57E1E880-975C-4764-B3D3-58073F988BA5}" type="parTrans" cxnId="{CEF40748-A322-4272-907F-3B9AEBC1C157}">
      <dgm:prSet/>
      <dgm:spPr/>
      <dgm:t>
        <a:bodyPr/>
        <a:lstStyle/>
        <a:p>
          <a:endParaRPr lang="ru-RU"/>
        </a:p>
      </dgm:t>
    </dgm:pt>
    <dgm:pt modelId="{F60F9824-EF8E-4BA9-98D9-76DAC2425586}" type="sibTrans" cxnId="{CEF40748-A322-4272-907F-3B9AEBC1C157}">
      <dgm:prSet/>
      <dgm:spPr/>
      <dgm:t>
        <a:bodyPr/>
        <a:lstStyle/>
        <a:p>
          <a:endParaRPr lang="ru-RU"/>
        </a:p>
      </dgm:t>
    </dgm:pt>
    <dgm:pt modelId="{ED71DDC2-21A7-4E23-98B6-4BE7D5145B67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78CE3C28-2511-46A7-9826-0AE6DFEDDF25}" type="parTrans" cxnId="{18944EFC-4C34-4D26-9F61-23035BD21FA1}">
      <dgm:prSet/>
      <dgm:spPr/>
      <dgm:t>
        <a:bodyPr/>
        <a:lstStyle/>
        <a:p>
          <a:endParaRPr lang="ru-RU"/>
        </a:p>
      </dgm:t>
    </dgm:pt>
    <dgm:pt modelId="{0D94826A-C460-492A-90BA-600AF674F229}" type="sibTrans" cxnId="{18944EFC-4C34-4D26-9F61-23035BD21FA1}">
      <dgm:prSet/>
      <dgm:spPr/>
      <dgm:t>
        <a:bodyPr/>
        <a:lstStyle/>
        <a:p>
          <a:endParaRPr lang="ru-RU"/>
        </a:p>
      </dgm:t>
    </dgm:pt>
    <dgm:pt modelId="{53B83AA3-5BFE-4647-9048-D20A2FA53EBD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E205629B-D6CC-4A65-8DAD-02C323EA2B8B}" type="parTrans" cxnId="{FD54EB47-09ED-4E61-932A-E3EE6F09FC6C}">
      <dgm:prSet/>
      <dgm:spPr/>
      <dgm:t>
        <a:bodyPr/>
        <a:lstStyle/>
        <a:p>
          <a:endParaRPr lang="ru-RU"/>
        </a:p>
      </dgm:t>
    </dgm:pt>
    <dgm:pt modelId="{17D9D747-12F9-4DC5-A51A-1B89820D47AD}" type="sibTrans" cxnId="{FD54EB47-09ED-4E61-932A-E3EE6F09FC6C}">
      <dgm:prSet/>
      <dgm:spPr/>
      <dgm:t>
        <a:bodyPr/>
        <a:lstStyle/>
        <a:p>
          <a:endParaRPr lang="ru-RU"/>
        </a:p>
      </dgm:t>
    </dgm:pt>
    <dgm:pt modelId="{93EAF406-4174-4228-BB37-25B25888F59E}">
      <dgm:prSet phldrT="[Текст]"/>
      <dgm:spPr/>
      <dgm:t>
        <a:bodyPr/>
        <a:lstStyle/>
        <a:p>
          <a:r>
            <a:rPr lang="ru-RU" dirty="0"/>
            <a:t>  </a:t>
          </a:r>
        </a:p>
      </dgm:t>
    </dgm:pt>
    <dgm:pt modelId="{DA48C040-1B2B-4469-8EC7-A72261FD48BB}" type="parTrans" cxnId="{E4F7DF70-E911-4F35-A953-A12E44563BA1}">
      <dgm:prSet/>
      <dgm:spPr/>
      <dgm:t>
        <a:bodyPr/>
        <a:lstStyle/>
        <a:p>
          <a:endParaRPr lang="ru-RU"/>
        </a:p>
      </dgm:t>
    </dgm:pt>
    <dgm:pt modelId="{F4BEEA4E-572E-4FCE-A3E9-1F7837C3D3E9}" type="sibTrans" cxnId="{E4F7DF70-E911-4F35-A953-A12E44563BA1}">
      <dgm:prSet/>
      <dgm:spPr/>
      <dgm:t>
        <a:bodyPr/>
        <a:lstStyle/>
        <a:p>
          <a:endParaRPr lang="ru-RU"/>
        </a:p>
      </dgm:t>
    </dgm:pt>
    <dgm:pt modelId="{A683BE39-851D-4C16-9486-A6A596F31B53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EC7FC7D9-36C0-450B-BAB0-996010D37C71}" type="parTrans" cxnId="{5874674B-C252-4FA7-9628-4ADC10B7E994}">
      <dgm:prSet/>
      <dgm:spPr/>
      <dgm:t>
        <a:bodyPr/>
        <a:lstStyle/>
        <a:p>
          <a:endParaRPr lang="ru-RU"/>
        </a:p>
      </dgm:t>
    </dgm:pt>
    <dgm:pt modelId="{6E518DB7-433B-47B4-A141-47CA9AAC9FD6}" type="sibTrans" cxnId="{5874674B-C252-4FA7-9628-4ADC10B7E994}">
      <dgm:prSet/>
      <dgm:spPr/>
      <dgm:t>
        <a:bodyPr/>
        <a:lstStyle/>
        <a:p>
          <a:endParaRPr lang="ru-RU"/>
        </a:p>
      </dgm:t>
    </dgm:pt>
    <dgm:pt modelId="{BC08581A-7C9C-405F-9361-B90FA7E2DB0B}">
      <dgm:prSet/>
      <dgm:spPr/>
      <dgm:t>
        <a:bodyPr/>
        <a:lstStyle/>
        <a:p>
          <a:endParaRPr lang="ru-RU" dirty="0"/>
        </a:p>
      </dgm:t>
    </dgm:pt>
    <dgm:pt modelId="{0882AFB2-375E-4051-904B-89F2D999A206}" type="parTrans" cxnId="{7EE95AFF-4791-46AE-8D8F-92EFEF72963E}">
      <dgm:prSet/>
      <dgm:spPr/>
      <dgm:t>
        <a:bodyPr/>
        <a:lstStyle/>
        <a:p>
          <a:endParaRPr lang="ru-RU"/>
        </a:p>
      </dgm:t>
    </dgm:pt>
    <dgm:pt modelId="{B1A2BC00-3FFC-4E62-975F-F1D50DBCD269}" type="sibTrans" cxnId="{7EE95AFF-4791-46AE-8D8F-92EFEF72963E}">
      <dgm:prSet/>
      <dgm:spPr/>
      <dgm:t>
        <a:bodyPr/>
        <a:lstStyle/>
        <a:p>
          <a:endParaRPr lang="ru-RU"/>
        </a:p>
      </dgm:t>
    </dgm:pt>
    <dgm:pt modelId="{97B983A8-8402-426E-B7BA-75385D827AB6}" type="pres">
      <dgm:prSet presAssocID="{333E96A5-5841-4609-AD61-F5D80175E5BA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BEE54B-92A6-4E3B-A2C8-D56B98AC307B}" type="pres">
      <dgm:prSet presAssocID="{5A3D4E58-0F32-4EB9-B01A-988D6884F307}" presName="centerShape" presStyleLbl="node0" presStyleIdx="0" presStyleCnt="1" custScaleX="141999"/>
      <dgm:spPr/>
    </dgm:pt>
    <dgm:pt modelId="{09D63EB6-9594-454A-8D57-53625E8EE948}" type="pres">
      <dgm:prSet presAssocID="{78CE3C28-2511-46A7-9826-0AE6DFEDDF25}" presName="parTrans" presStyleLbl="sibTrans2D1" presStyleIdx="0" presStyleCnt="5"/>
      <dgm:spPr/>
    </dgm:pt>
    <dgm:pt modelId="{256F0474-D900-41FF-BB79-5CF203E2BA89}" type="pres">
      <dgm:prSet presAssocID="{78CE3C28-2511-46A7-9826-0AE6DFEDDF25}" presName="connectorText" presStyleLbl="sibTrans2D1" presStyleIdx="0" presStyleCnt="5"/>
      <dgm:spPr/>
    </dgm:pt>
    <dgm:pt modelId="{42179344-19EE-4DF4-A9CF-6014A94555BB}" type="pres">
      <dgm:prSet presAssocID="{ED71DDC2-21A7-4E23-98B6-4BE7D5145B67}" presName="node" presStyleLbl="node1" presStyleIdx="0" presStyleCnt="5">
        <dgm:presLayoutVars>
          <dgm:bulletEnabled val="1"/>
        </dgm:presLayoutVars>
      </dgm:prSet>
      <dgm:spPr/>
    </dgm:pt>
    <dgm:pt modelId="{480C28D6-84B6-408E-98F4-268697ED7DC6}" type="pres">
      <dgm:prSet presAssocID="{0882AFB2-375E-4051-904B-89F2D999A206}" presName="parTrans" presStyleLbl="sibTrans2D1" presStyleIdx="1" presStyleCnt="5"/>
      <dgm:spPr/>
    </dgm:pt>
    <dgm:pt modelId="{92BF0973-806E-421E-B9A8-5D4015FFDA6B}" type="pres">
      <dgm:prSet presAssocID="{0882AFB2-375E-4051-904B-89F2D999A206}" presName="connectorText" presStyleLbl="sibTrans2D1" presStyleIdx="1" presStyleCnt="5"/>
      <dgm:spPr/>
    </dgm:pt>
    <dgm:pt modelId="{D1E05B01-4A4B-4880-97E6-6406AB69650F}" type="pres">
      <dgm:prSet presAssocID="{BC08581A-7C9C-405F-9361-B90FA7E2DB0B}" presName="node" presStyleLbl="node1" presStyleIdx="1" presStyleCnt="5" custRadScaleRad="147484" custRadScaleInc="-21847">
        <dgm:presLayoutVars>
          <dgm:bulletEnabled val="1"/>
        </dgm:presLayoutVars>
      </dgm:prSet>
      <dgm:spPr/>
    </dgm:pt>
    <dgm:pt modelId="{6D256E21-F5A1-49C3-BA38-39FC7580562A}" type="pres">
      <dgm:prSet presAssocID="{E205629B-D6CC-4A65-8DAD-02C323EA2B8B}" presName="parTrans" presStyleLbl="sibTrans2D1" presStyleIdx="2" presStyleCnt="5"/>
      <dgm:spPr/>
    </dgm:pt>
    <dgm:pt modelId="{7E52C43B-95CC-4A87-BC5C-E804DE29C4E6}" type="pres">
      <dgm:prSet presAssocID="{E205629B-D6CC-4A65-8DAD-02C323EA2B8B}" presName="connectorText" presStyleLbl="sibTrans2D1" presStyleIdx="2" presStyleCnt="5"/>
      <dgm:spPr/>
    </dgm:pt>
    <dgm:pt modelId="{27988465-4F43-4C8D-8700-780B263C8407}" type="pres">
      <dgm:prSet presAssocID="{53B83AA3-5BFE-4647-9048-D20A2FA53EBD}" presName="node" presStyleLbl="node1" presStyleIdx="2" presStyleCnt="5" custRadScaleRad="121517" custRadScaleInc="-37548">
        <dgm:presLayoutVars>
          <dgm:bulletEnabled val="1"/>
        </dgm:presLayoutVars>
      </dgm:prSet>
      <dgm:spPr/>
    </dgm:pt>
    <dgm:pt modelId="{923F1E83-77B8-4D84-8F7B-0DDA964AE395}" type="pres">
      <dgm:prSet presAssocID="{DA48C040-1B2B-4469-8EC7-A72261FD48BB}" presName="parTrans" presStyleLbl="sibTrans2D1" presStyleIdx="3" presStyleCnt="5"/>
      <dgm:spPr/>
    </dgm:pt>
    <dgm:pt modelId="{269C24FF-781A-44BF-9971-77BD579A730B}" type="pres">
      <dgm:prSet presAssocID="{DA48C040-1B2B-4469-8EC7-A72261FD48BB}" presName="connectorText" presStyleLbl="sibTrans2D1" presStyleIdx="3" presStyleCnt="5"/>
      <dgm:spPr/>
    </dgm:pt>
    <dgm:pt modelId="{8A8F9745-12CB-4531-B70E-3F5C61DD343A}" type="pres">
      <dgm:prSet presAssocID="{93EAF406-4174-4228-BB37-25B25888F59E}" presName="node" presStyleLbl="node1" presStyleIdx="3" presStyleCnt="5" custRadScaleRad="148829" custRadScaleInc="72140">
        <dgm:presLayoutVars>
          <dgm:bulletEnabled val="1"/>
        </dgm:presLayoutVars>
      </dgm:prSet>
      <dgm:spPr/>
    </dgm:pt>
    <dgm:pt modelId="{7AB4977B-D41A-4596-B01C-AAFE332B0E91}" type="pres">
      <dgm:prSet presAssocID="{EC7FC7D9-36C0-450B-BAB0-996010D37C71}" presName="parTrans" presStyleLbl="sibTrans2D1" presStyleIdx="4" presStyleCnt="5"/>
      <dgm:spPr/>
    </dgm:pt>
    <dgm:pt modelId="{E185D3A2-9594-48EA-8211-EA0DBA14C54A}" type="pres">
      <dgm:prSet presAssocID="{EC7FC7D9-36C0-450B-BAB0-996010D37C71}" presName="connectorText" presStyleLbl="sibTrans2D1" presStyleIdx="4" presStyleCnt="5"/>
      <dgm:spPr/>
    </dgm:pt>
    <dgm:pt modelId="{85555FE8-434A-4FD3-A9A6-418F691FB015}" type="pres">
      <dgm:prSet presAssocID="{A683BE39-851D-4C16-9486-A6A596F31B53}" presName="node" presStyleLbl="node1" presStyleIdx="4" presStyleCnt="5" custRadScaleRad="146542" custRadScaleInc="33360">
        <dgm:presLayoutVars>
          <dgm:bulletEnabled val="1"/>
        </dgm:presLayoutVars>
      </dgm:prSet>
      <dgm:spPr/>
    </dgm:pt>
  </dgm:ptLst>
  <dgm:cxnLst>
    <dgm:cxn modelId="{5D31A401-BA56-43CC-9EAF-C2DA3BDE9F43}" type="presOf" srcId="{ED71DDC2-21A7-4E23-98B6-4BE7D5145B67}" destId="{42179344-19EE-4DF4-A9CF-6014A94555BB}" srcOrd="0" destOrd="0" presId="urn:microsoft.com/office/officeart/2005/8/layout/radial5"/>
    <dgm:cxn modelId="{E8F06721-A69E-446D-99A8-E1E6C266D6F3}" type="presOf" srcId="{93EAF406-4174-4228-BB37-25B25888F59E}" destId="{8A8F9745-12CB-4531-B70E-3F5C61DD343A}" srcOrd="0" destOrd="0" presId="urn:microsoft.com/office/officeart/2005/8/layout/radial5"/>
    <dgm:cxn modelId="{8B1BC930-3916-410A-A118-46981ABB8209}" type="presOf" srcId="{DA48C040-1B2B-4469-8EC7-A72261FD48BB}" destId="{269C24FF-781A-44BF-9971-77BD579A730B}" srcOrd="1" destOrd="0" presId="urn:microsoft.com/office/officeart/2005/8/layout/radial5"/>
    <dgm:cxn modelId="{36475932-0F34-49EF-A870-DEE7D67ADE48}" type="presOf" srcId="{53B83AA3-5BFE-4647-9048-D20A2FA53EBD}" destId="{27988465-4F43-4C8D-8700-780B263C8407}" srcOrd="0" destOrd="0" presId="urn:microsoft.com/office/officeart/2005/8/layout/radial5"/>
    <dgm:cxn modelId="{3A64763C-70F7-4700-A0AF-D6963CDB7B9F}" type="presOf" srcId="{0882AFB2-375E-4051-904B-89F2D999A206}" destId="{92BF0973-806E-421E-B9A8-5D4015FFDA6B}" srcOrd="1" destOrd="0" presId="urn:microsoft.com/office/officeart/2005/8/layout/radial5"/>
    <dgm:cxn modelId="{7545E966-7651-4A71-9EE2-AA61D9F9072E}" type="presOf" srcId="{DA48C040-1B2B-4469-8EC7-A72261FD48BB}" destId="{923F1E83-77B8-4D84-8F7B-0DDA964AE395}" srcOrd="0" destOrd="0" presId="urn:microsoft.com/office/officeart/2005/8/layout/radial5"/>
    <dgm:cxn modelId="{6655E547-02B0-429C-85E6-0D5052FF5E4B}" type="presOf" srcId="{E205629B-D6CC-4A65-8DAD-02C323EA2B8B}" destId="{7E52C43B-95CC-4A87-BC5C-E804DE29C4E6}" srcOrd="1" destOrd="0" presId="urn:microsoft.com/office/officeart/2005/8/layout/radial5"/>
    <dgm:cxn modelId="{FD54EB47-09ED-4E61-932A-E3EE6F09FC6C}" srcId="{5A3D4E58-0F32-4EB9-B01A-988D6884F307}" destId="{53B83AA3-5BFE-4647-9048-D20A2FA53EBD}" srcOrd="2" destOrd="0" parTransId="{E205629B-D6CC-4A65-8DAD-02C323EA2B8B}" sibTransId="{17D9D747-12F9-4DC5-A51A-1B89820D47AD}"/>
    <dgm:cxn modelId="{CEF40748-A322-4272-907F-3B9AEBC1C157}" srcId="{333E96A5-5841-4609-AD61-F5D80175E5BA}" destId="{5A3D4E58-0F32-4EB9-B01A-988D6884F307}" srcOrd="0" destOrd="0" parTransId="{57E1E880-975C-4764-B3D3-58073F988BA5}" sibTransId="{F60F9824-EF8E-4BA9-98D9-76DAC2425586}"/>
    <dgm:cxn modelId="{5874674B-C252-4FA7-9628-4ADC10B7E994}" srcId="{5A3D4E58-0F32-4EB9-B01A-988D6884F307}" destId="{A683BE39-851D-4C16-9486-A6A596F31B53}" srcOrd="4" destOrd="0" parTransId="{EC7FC7D9-36C0-450B-BAB0-996010D37C71}" sibTransId="{6E518DB7-433B-47B4-A141-47CA9AAC9FD6}"/>
    <dgm:cxn modelId="{C12DDC4C-CF9E-4A35-98B6-C2400C8E9E24}" type="presOf" srcId="{E205629B-D6CC-4A65-8DAD-02C323EA2B8B}" destId="{6D256E21-F5A1-49C3-BA38-39FC7580562A}" srcOrd="0" destOrd="0" presId="urn:microsoft.com/office/officeart/2005/8/layout/radial5"/>
    <dgm:cxn modelId="{E4F7DF70-E911-4F35-A953-A12E44563BA1}" srcId="{5A3D4E58-0F32-4EB9-B01A-988D6884F307}" destId="{93EAF406-4174-4228-BB37-25B25888F59E}" srcOrd="3" destOrd="0" parTransId="{DA48C040-1B2B-4469-8EC7-A72261FD48BB}" sibTransId="{F4BEEA4E-572E-4FCE-A3E9-1F7837C3D3E9}"/>
    <dgm:cxn modelId="{5D7AE59B-3E0E-44A3-B1AD-834272252300}" type="presOf" srcId="{0882AFB2-375E-4051-904B-89F2D999A206}" destId="{480C28D6-84B6-408E-98F4-268697ED7DC6}" srcOrd="0" destOrd="0" presId="urn:microsoft.com/office/officeart/2005/8/layout/radial5"/>
    <dgm:cxn modelId="{97D9579E-4E7A-4238-B80D-A532F22231E7}" type="presOf" srcId="{EC7FC7D9-36C0-450B-BAB0-996010D37C71}" destId="{E185D3A2-9594-48EA-8211-EA0DBA14C54A}" srcOrd="1" destOrd="0" presId="urn:microsoft.com/office/officeart/2005/8/layout/radial5"/>
    <dgm:cxn modelId="{53F5069F-A2C8-4F3D-9584-1AED7BA8C7C9}" type="presOf" srcId="{BC08581A-7C9C-405F-9361-B90FA7E2DB0B}" destId="{D1E05B01-4A4B-4880-97E6-6406AB69650F}" srcOrd="0" destOrd="0" presId="urn:microsoft.com/office/officeart/2005/8/layout/radial5"/>
    <dgm:cxn modelId="{634B4EA8-5FBB-4445-BBC0-9F18A0DFA468}" type="presOf" srcId="{EC7FC7D9-36C0-450B-BAB0-996010D37C71}" destId="{7AB4977B-D41A-4596-B01C-AAFE332B0E91}" srcOrd="0" destOrd="0" presId="urn:microsoft.com/office/officeart/2005/8/layout/radial5"/>
    <dgm:cxn modelId="{6AF0CCAB-6955-45B0-8F0E-5B61F9BCAD68}" type="presOf" srcId="{78CE3C28-2511-46A7-9826-0AE6DFEDDF25}" destId="{256F0474-D900-41FF-BB79-5CF203E2BA89}" srcOrd="1" destOrd="0" presId="urn:microsoft.com/office/officeart/2005/8/layout/radial5"/>
    <dgm:cxn modelId="{BB5C09B9-C818-4323-9564-1115618AF7F4}" type="presOf" srcId="{A683BE39-851D-4C16-9486-A6A596F31B53}" destId="{85555FE8-434A-4FD3-A9A6-418F691FB015}" srcOrd="0" destOrd="0" presId="urn:microsoft.com/office/officeart/2005/8/layout/radial5"/>
    <dgm:cxn modelId="{FFCC4CE7-B230-4D07-A6C2-D60D5CAB5C81}" type="presOf" srcId="{5A3D4E58-0F32-4EB9-B01A-988D6884F307}" destId="{71BEE54B-92A6-4E3B-A2C8-D56B98AC307B}" srcOrd="0" destOrd="0" presId="urn:microsoft.com/office/officeart/2005/8/layout/radial5"/>
    <dgm:cxn modelId="{FBBAE7E7-7FE3-49C3-9591-2706F50EF04E}" type="presOf" srcId="{78CE3C28-2511-46A7-9826-0AE6DFEDDF25}" destId="{09D63EB6-9594-454A-8D57-53625E8EE948}" srcOrd="0" destOrd="0" presId="urn:microsoft.com/office/officeart/2005/8/layout/radial5"/>
    <dgm:cxn modelId="{D66110F5-7265-468F-8EE6-1BCC8D2CC5E9}" type="presOf" srcId="{333E96A5-5841-4609-AD61-F5D80175E5BA}" destId="{97B983A8-8402-426E-B7BA-75385D827AB6}" srcOrd="0" destOrd="0" presId="urn:microsoft.com/office/officeart/2005/8/layout/radial5"/>
    <dgm:cxn modelId="{18944EFC-4C34-4D26-9F61-23035BD21FA1}" srcId="{5A3D4E58-0F32-4EB9-B01A-988D6884F307}" destId="{ED71DDC2-21A7-4E23-98B6-4BE7D5145B67}" srcOrd="0" destOrd="0" parTransId="{78CE3C28-2511-46A7-9826-0AE6DFEDDF25}" sibTransId="{0D94826A-C460-492A-90BA-600AF674F229}"/>
    <dgm:cxn modelId="{7EE95AFF-4791-46AE-8D8F-92EFEF72963E}" srcId="{5A3D4E58-0F32-4EB9-B01A-988D6884F307}" destId="{BC08581A-7C9C-405F-9361-B90FA7E2DB0B}" srcOrd="1" destOrd="0" parTransId="{0882AFB2-375E-4051-904B-89F2D999A206}" sibTransId="{B1A2BC00-3FFC-4E62-975F-F1D50DBCD269}"/>
    <dgm:cxn modelId="{FAA92212-5E15-42E9-862C-DFA21E3EB38A}" type="presParOf" srcId="{97B983A8-8402-426E-B7BA-75385D827AB6}" destId="{71BEE54B-92A6-4E3B-A2C8-D56B98AC307B}" srcOrd="0" destOrd="0" presId="urn:microsoft.com/office/officeart/2005/8/layout/radial5"/>
    <dgm:cxn modelId="{BFEE9585-FB15-4A16-A8BB-A194233CC953}" type="presParOf" srcId="{97B983A8-8402-426E-B7BA-75385D827AB6}" destId="{09D63EB6-9594-454A-8D57-53625E8EE948}" srcOrd="1" destOrd="0" presId="urn:microsoft.com/office/officeart/2005/8/layout/radial5"/>
    <dgm:cxn modelId="{32B70213-4688-40E1-BEE0-B02E49595376}" type="presParOf" srcId="{09D63EB6-9594-454A-8D57-53625E8EE948}" destId="{256F0474-D900-41FF-BB79-5CF203E2BA89}" srcOrd="0" destOrd="0" presId="urn:microsoft.com/office/officeart/2005/8/layout/radial5"/>
    <dgm:cxn modelId="{CC2B04DC-3D25-4F28-A87E-4C74323A573E}" type="presParOf" srcId="{97B983A8-8402-426E-B7BA-75385D827AB6}" destId="{42179344-19EE-4DF4-A9CF-6014A94555BB}" srcOrd="2" destOrd="0" presId="urn:microsoft.com/office/officeart/2005/8/layout/radial5"/>
    <dgm:cxn modelId="{13719513-CC4A-4F8A-8C13-C31C988350A9}" type="presParOf" srcId="{97B983A8-8402-426E-B7BA-75385D827AB6}" destId="{480C28D6-84B6-408E-98F4-268697ED7DC6}" srcOrd="3" destOrd="0" presId="urn:microsoft.com/office/officeart/2005/8/layout/radial5"/>
    <dgm:cxn modelId="{5136BE41-6F4C-411C-A01A-B9F3791DDCF8}" type="presParOf" srcId="{480C28D6-84B6-408E-98F4-268697ED7DC6}" destId="{92BF0973-806E-421E-B9A8-5D4015FFDA6B}" srcOrd="0" destOrd="0" presId="urn:microsoft.com/office/officeart/2005/8/layout/radial5"/>
    <dgm:cxn modelId="{FE1305BC-E78F-4B2A-A476-7F30ADD7E431}" type="presParOf" srcId="{97B983A8-8402-426E-B7BA-75385D827AB6}" destId="{D1E05B01-4A4B-4880-97E6-6406AB69650F}" srcOrd="4" destOrd="0" presId="urn:microsoft.com/office/officeart/2005/8/layout/radial5"/>
    <dgm:cxn modelId="{34A406F0-42AB-4C73-80BA-F13D74845580}" type="presParOf" srcId="{97B983A8-8402-426E-B7BA-75385D827AB6}" destId="{6D256E21-F5A1-49C3-BA38-39FC7580562A}" srcOrd="5" destOrd="0" presId="urn:microsoft.com/office/officeart/2005/8/layout/radial5"/>
    <dgm:cxn modelId="{89019BE9-0AC6-4ADC-B2F3-D28FB5ABC5B5}" type="presParOf" srcId="{6D256E21-F5A1-49C3-BA38-39FC7580562A}" destId="{7E52C43B-95CC-4A87-BC5C-E804DE29C4E6}" srcOrd="0" destOrd="0" presId="urn:microsoft.com/office/officeart/2005/8/layout/radial5"/>
    <dgm:cxn modelId="{8E1E1A87-A81A-4C22-9287-60AA811EED1C}" type="presParOf" srcId="{97B983A8-8402-426E-B7BA-75385D827AB6}" destId="{27988465-4F43-4C8D-8700-780B263C8407}" srcOrd="6" destOrd="0" presId="urn:microsoft.com/office/officeart/2005/8/layout/radial5"/>
    <dgm:cxn modelId="{1771A300-305A-4B6D-98C1-A486E62CCBC9}" type="presParOf" srcId="{97B983A8-8402-426E-B7BA-75385D827AB6}" destId="{923F1E83-77B8-4D84-8F7B-0DDA964AE395}" srcOrd="7" destOrd="0" presId="urn:microsoft.com/office/officeart/2005/8/layout/radial5"/>
    <dgm:cxn modelId="{21A14CEA-6AB4-4AA2-8364-A7B2CEDE472F}" type="presParOf" srcId="{923F1E83-77B8-4D84-8F7B-0DDA964AE395}" destId="{269C24FF-781A-44BF-9971-77BD579A730B}" srcOrd="0" destOrd="0" presId="urn:microsoft.com/office/officeart/2005/8/layout/radial5"/>
    <dgm:cxn modelId="{D585D6A4-B28A-457D-AF51-1C7CA7E694BD}" type="presParOf" srcId="{97B983A8-8402-426E-B7BA-75385D827AB6}" destId="{8A8F9745-12CB-4531-B70E-3F5C61DD343A}" srcOrd="8" destOrd="0" presId="urn:microsoft.com/office/officeart/2005/8/layout/radial5"/>
    <dgm:cxn modelId="{577AEB5C-88BB-4FC4-8E9D-86F2999589F0}" type="presParOf" srcId="{97B983A8-8402-426E-B7BA-75385D827AB6}" destId="{7AB4977B-D41A-4596-B01C-AAFE332B0E91}" srcOrd="9" destOrd="0" presId="urn:microsoft.com/office/officeart/2005/8/layout/radial5"/>
    <dgm:cxn modelId="{D042A0BE-8915-4570-BF7E-E8A05E8B8CD6}" type="presParOf" srcId="{7AB4977B-D41A-4596-B01C-AAFE332B0E91}" destId="{E185D3A2-9594-48EA-8211-EA0DBA14C54A}" srcOrd="0" destOrd="0" presId="urn:microsoft.com/office/officeart/2005/8/layout/radial5"/>
    <dgm:cxn modelId="{41B963C6-DBD2-4A51-8E97-ED1A0A96A42F}" type="presParOf" srcId="{97B983A8-8402-426E-B7BA-75385D827AB6}" destId="{85555FE8-434A-4FD3-A9A6-418F691FB015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EE54B-92A6-4E3B-A2C8-D56B98AC307B}">
      <dsp:nvSpPr>
        <dsp:cNvPr id="0" name=""/>
        <dsp:cNvSpPr/>
      </dsp:nvSpPr>
      <dsp:spPr>
        <a:xfrm>
          <a:off x="2279574" y="1368155"/>
          <a:ext cx="1536851" cy="1634937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solidFill>
                <a:srgbClr val="FF0000"/>
              </a:solidFill>
            </a:rPr>
            <a:t>Обезьяна</a:t>
          </a:r>
        </a:p>
      </dsp:txBody>
      <dsp:txXfrm>
        <a:off x="2504641" y="1607586"/>
        <a:ext cx="1086717" cy="1156075"/>
      </dsp:txXfrm>
    </dsp:sp>
    <dsp:sp modelId="{09D63EB6-9594-454A-8D57-53625E8EE948}">
      <dsp:nvSpPr>
        <dsp:cNvPr id="0" name=""/>
        <dsp:cNvSpPr/>
      </dsp:nvSpPr>
      <dsp:spPr>
        <a:xfrm rot="16200000">
          <a:off x="2990541" y="1067672"/>
          <a:ext cx="114917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>
        <a:off x="3007779" y="1163039"/>
        <a:ext cx="80442" cy="234386"/>
      </dsp:txXfrm>
    </dsp:sp>
    <dsp:sp modelId="{42179344-19EE-4DF4-A9CF-6014A94555BB}">
      <dsp:nvSpPr>
        <dsp:cNvPr id="0" name=""/>
        <dsp:cNvSpPr/>
      </dsp:nvSpPr>
      <dsp:spPr>
        <a:xfrm>
          <a:off x="2473523" y="2376"/>
          <a:ext cx="1148953" cy="11489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</a:t>
          </a:r>
        </a:p>
      </dsp:txBody>
      <dsp:txXfrm>
        <a:off x="2641783" y="170636"/>
        <a:ext cx="812433" cy="812433"/>
      </dsp:txXfrm>
    </dsp:sp>
    <dsp:sp modelId="{480C28D6-84B6-408E-98F4-268697ED7DC6}">
      <dsp:nvSpPr>
        <dsp:cNvPr id="0" name=""/>
        <dsp:cNvSpPr/>
      </dsp:nvSpPr>
      <dsp:spPr>
        <a:xfrm rot="20413922">
          <a:off x="3981520" y="1552550"/>
          <a:ext cx="569032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>
        <a:off x="3984973" y="1650497"/>
        <a:ext cx="451839" cy="234386"/>
      </dsp:txXfrm>
    </dsp:sp>
    <dsp:sp modelId="{D1E05B01-4A4B-4880-97E6-6406AB69650F}">
      <dsp:nvSpPr>
        <dsp:cNvPr id="0" name=""/>
        <dsp:cNvSpPr/>
      </dsp:nvSpPr>
      <dsp:spPr>
        <a:xfrm>
          <a:off x="4752526" y="792095"/>
          <a:ext cx="1148953" cy="114895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/>
        </a:p>
      </dsp:txBody>
      <dsp:txXfrm>
        <a:off x="4920786" y="960355"/>
        <a:ext cx="812433" cy="812433"/>
      </dsp:txXfrm>
    </dsp:sp>
    <dsp:sp modelId="{6D256E21-F5A1-49C3-BA38-39FC7580562A}">
      <dsp:nvSpPr>
        <dsp:cNvPr id="0" name=""/>
        <dsp:cNvSpPr/>
      </dsp:nvSpPr>
      <dsp:spPr>
        <a:xfrm rot="1937690">
          <a:off x="3865850" y="2688868"/>
          <a:ext cx="574786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>
        <a:off x="3874914" y="2735690"/>
        <a:ext cx="457593" cy="234386"/>
      </dsp:txXfrm>
    </dsp:sp>
    <dsp:sp modelId="{27988465-4F43-4C8D-8700-780B263C8407}">
      <dsp:nvSpPr>
        <dsp:cNvPr id="0" name=""/>
        <dsp:cNvSpPr/>
      </dsp:nvSpPr>
      <dsp:spPr>
        <a:xfrm>
          <a:off x="4536500" y="2915046"/>
          <a:ext cx="1148953" cy="11489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</a:t>
          </a:r>
        </a:p>
      </dsp:txBody>
      <dsp:txXfrm>
        <a:off x="4704760" y="3083306"/>
        <a:ext cx="812433" cy="812433"/>
      </dsp:txXfrm>
    </dsp:sp>
    <dsp:sp modelId="{923F1E83-77B8-4D84-8F7B-0DDA964AE395}">
      <dsp:nvSpPr>
        <dsp:cNvPr id="0" name=""/>
        <dsp:cNvSpPr/>
      </dsp:nvSpPr>
      <dsp:spPr>
        <a:xfrm rot="8804549">
          <a:off x="1839811" y="2639052"/>
          <a:ext cx="437925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10800000">
        <a:off x="1947407" y="2685047"/>
        <a:ext cx="320732" cy="234386"/>
      </dsp:txXfrm>
    </dsp:sp>
    <dsp:sp modelId="{8A8F9745-12CB-4531-B70E-3F5C61DD343A}">
      <dsp:nvSpPr>
        <dsp:cNvPr id="0" name=""/>
        <dsp:cNvSpPr/>
      </dsp:nvSpPr>
      <dsp:spPr>
        <a:xfrm>
          <a:off x="648077" y="2808305"/>
          <a:ext cx="1148953" cy="11489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</a:t>
          </a:r>
        </a:p>
      </dsp:txBody>
      <dsp:txXfrm>
        <a:off x="816337" y="2976565"/>
        <a:ext cx="812433" cy="812433"/>
      </dsp:txXfrm>
    </dsp:sp>
    <dsp:sp modelId="{7AB4977B-D41A-4596-B01C-AAFE332B0E91}">
      <dsp:nvSpPr>
        <dsp:cNvPr id="0" name=""/>
        <dsp:cNvSpPr/>
      </dsp:nvSpPr>
      <dsp:spPr>
        <a:xfrm rot="12260635">
          <a:off x="1767551" y="1508218"/>
          <a:ext cx="429860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500" kern="1200"/>
        </a:p>
      </dsp:txBody>
      <dsp:txXfrm rot="10800000">
        <a:off x="1879534" y="1610501"/>
        <a:ext cx="312667" cy="234386"/>
      </dsp:txXfrm>
    </dsp:sp>
    <dsp:sp modelId="{85555FE8-434A-4FD3-A9A6-418F691FB015}">
      <dsp:nvSpPr>
        <dsp:cNvPr id="0" name=""/>
        <dsp:cNvSpPr/>
      </dsp:nvSpPr>
      <dsp:spPr>
        <a:xfrm>
          <a:off x="504050" y="720077"/>
          <a:ext cx="1148953" cy="114895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 </a:t>
          </a:r>
        </a:p>
      </dsp:txBody>
      <dsp:txXfrm>
        <a:off x="672310" y="888337"/>
        <a:ext cx="812433" cy="8124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EE54B-92A6-4E3B-A2C8-D56B98AC307B}">
      <dsp:nvSpPr>
        <dsp:cNvPr id="0" name=""/>
        <dsp:cNvSpPr/>
      </dsp:nvSpPr>
      <dsp:spPr>
        <a:xfrm>
          <a:off x="2232249" y="1611147"/>
          <a:ext cx="1631501" cy="1148953"/>
        </a:xfrm>
        <a:prstGeom prst="ellipse">
          <a:avLst/>
        </a:prstGeom>
        <a:solidFill>
          <a:srgbClr val="FFFF00"/>
        </a:solidFill>
        <a:ln w="15875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rgbClr val="FF0000"/>
              </a:solidFill>
            </a:rPr>
            <a:t>Мишка</a:t>
          </a:r>
        </a:p>
      </dsp:txBody>
      <dsp:txXfrm>
        <a:off x="2471177" y="1779407"/>
        <a:ext cx="1153645" cy="812433"/>
      </dsp:txXfrm>
    </dsp:sp>
    <dsp:sp modelId="{09D63EB6-9594-454A-8D57-53625E8EE948}">
      <dsp:nvSpPr>
        <dsp:cNvPr id="0" name=""/>
        <dsp:cNvSpPr/>
      </dsp:nvSpPr>
      <dsp:spPr>
        <a:xfrm rot="16200000">
          <a:off x="2926148" y="1192813"/>
          <a:ext cx="243703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2962704" y="1307498"/>
        <a:ext cx="170592" cy="234386"/>
      </dsp:txXfrm>
    </dsp:sp>
    <dsp:sp modelId="{42179344-19EE-4DF4-A9CF-6014A94555BB}">
      <dsp:nvSpPr>
        <dsp:cNvPr id="0" name=""/>
        <dsp:cNvSpPr/>
      </dsp:nvSpPr>
      <dsp:spPr>
        <a:xfrm>
          <a:off x="2473523" y="2376"/>
          <a:ext cx="1148953" cy="11489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 </a:t>
          </a:r>
        </a:p>
      </dsp:txBody>
      <dsp:txXfrm>
        <a:off x="2641783" y="170636"/>
        <a:ext cx="812433" cy="812433"/>
      </dsp:txXfrm>
    </dsp:sp>
    <dsp:sp modelId="{480C28D6-84B6-408E-98F4-268697ED7DC6}">
      <dsp:nvSpPr>
        <dsp:cNvPr id="0" name=""/>
        <dsp:cNvSpPr/>
      </dsp:nvSpPr>
      <dsp:spPr>
        <a:xfrm rot="20048105">
          <a:off x="3900158" y="1442069"/>
          <a:ext cx="557284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3906028" y="1545761"/>
        <a:ext cx="440091" cy="234386"/>
      </dsp:txXfrm>
    </dsp:sp>
    <dsp:sp modelId="{D1E05B01-4A4B-4880-97E6-6406AB69650F}">
      <dsp:nvSpPr>
        <dsp:cNvPr id="0" name=""/>
        <dsp:cNvSpPr/>
      </dsp:nvSpPr>
      <dsp:spPr>
        <a:xfrm>
          <a:off x="4608519" y="576063"/>
          <a:ext cx="1148953" cy="114895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600" kern="1200" dirty="0"/>
        </a:p>
      </dsp:txBody>
      <dsp:txXfrm>
        <a:off x="4776779" y="744323"/>
        <a:ext cx="812433" cy="812433"/>
      </dsp:txXfrm>
    </dsp:sp>
    <dsp:sp modelId="{6D256E21-F5A1-49C3-BA38-39FC7580562A}">
      <dsp:nvSpPr>
        <dsp:cNvPr id="0" name=""/>
        <dsp:cNvSpPr/>
      </dsp:nvSpPr>
      <dsp:spPr>
        <a:xfrm rot="2428963">
          <a:off x="3639655" y="2653175"/>
          <a:ext cx="369888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3652938" y="2695283"/>
        <a:ext cx="258922" cy="234386"/>
      </dsp:txXfrm>
    </dsp:sp>
    <dsp:sp modelId="{27988465-4F43-4C8D-8700-780B263C8407}">
      <dsp:nvSpPr>
        <dsp:cNvPr id="0" name=""/>
        <dsp:cNvSpPr/>
      </dsp:nvSpPr>
      <dsp:spPr>
        <a:xfrm>
          <a:off x="3960446" y="2880324"/>
          <a:ext cx="1148953" cy="11489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 </a:t>
          </a:r>
        </a:p>
      </dsp:txBody>
      <dsp:txXfrm>
        <a:off x="4128706" y="3048584"/>
        <a:ext cx="812433" cy="812433"/>
      </dsp:txXfrm>
    </dsp:sp>
    <dsp:sp modelId="{923F1E83-77B8-4D84-8F7B-0DDA964AE395}">
      <dsp:nvSpPr>
        <dsp:cNvPr id="0" name=""/>
        <dsp:cNvSpPr/>
      </dsp:nvSpPr>
      <dsp:spPr>
        <a:xfrm rot="9118224">
          <a:off x="1646878" y="2583483"/>
          <a:ext cx="573797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1757198" y="2634076"/>
        <a:ext cx="456604" cy="234386"/>
      </dsp:txXfrm>
    </dsp:sp>
    <dsp:sp modelId="{8A8F9745-12CB-4531-B70E-3F5C61DD343A}">
      <dsp:nvSpPr>
        <dsp:cNvPr id="0" name=""/>
        <dsp:cNvSpPr/>
      </dsp:nvSpPr>
      <dsp:spPr>
        <a:xfrm>
          <a:off x="360047" y="2736303"/>
          <a:ext cx="1148953" cy="11489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  </a:t>
          </a:r>
        </a:p>
      </dsp:txBody>
      <dsp:txXfrm>
        <a:off x="528307" y="2904563"/>
        <a:ext cx="812433" cy="812433"/>
      </dsp:txXfrm>
    </dsp:sp>
    <dsp:sp modelId="{7AB4977B-D41A-4596-B01C-AAFE332B0E91}">
      <dsp:nvSpPr>
        <dsp:cNvPr id="0" name=""/>
        <dsp:cNvSpPr/>
      </dsp:nvSpPr>
      <dsp:spPr>
        <a:xfrm rot="12600576">
          <a:off x="1694834" y="1370171"/>
          <a:ext cx="558965" cy="3906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1804172" y="1477607"/>
        <a:ext cx="441772" cy="234386"/>
      </dsp:txXfrm>
    </dsp:sp>
    <dsp:sp modelId="{85555FE8-434A-4FD3-A9A6-418F691FB015}">
      <dsp:nvSpPr>
        <dsp:cNvPr id="0" name=""/>
        <dsp:cNvSpPr/>
      </dsp:nvSpPr>
      <dsp:spPr>
        <a:xfrm>
          <a:off x="432044" y="432042"/>
          <a:ext cx="1148953" cy="114895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/>
            <a:t> </a:t>
          </a:r>
        </a:p>
      </dsp:txBody>
      <dsp:txXfrm>
        <a:off x="600304" y="600302"/>
        <a:ext cx="812433" cy="812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DCCB3E-C1CA-487B-ACBC-3D637B616E90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BB60D4-191E-4BC1-854E-965D04740A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175571-BAC8-4C35-A7AF-824FF0EBA502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ED011-6D6B-4A91-ADFA-1FB9F1F52A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84310A-2DCB-4D55-8BEB-5E3C3ECFEECD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4BDD7-EDDC-4EE1-83C5-7A8CC5E58E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93D9ED2-579B-4BE5-BE2D-85774D9862CD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FFB25B-C684-46A9-9C02-77050FF94F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60C0AA-5390-4BEF-961C-EBBE5DA23C4A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A74F0-9401-4EE3-9463-385ED5B541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4EA771-DB64-468B-B7D1-F39D349B6CA0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AAD1FD-2EF4-485A-876C-38DA788A60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5E17A4-AB46-46B6-9212-357A49B42D06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C0B67B-32DC-4A7D-AB0F-8BF59BE1F3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EC0E49-A9F0-4840-8D3D-629B3504C5E7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49A0D3-7291-435E-BC05-95963BD8E7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B012E1-C34E-4562-B3CA-65C1416B406B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F5941E-4A59-4701-9CF1-87313354F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FE4D74-E1E3-4CAE-92C3-EFB10FAB072E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96634F-F22B-4260-8BE7-FF10B09887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E8F55-8209-4C9D-89C0-8B55DDF67CD7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7E016A-680D-4E8C-A158-B182D6BE7E6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D9145844-DDC9-4D50-803F-7BA712380ED6}" type="datetimeFigureOut">
              <a:rPr lang="ru-RU" smtClean="0"/>
              <a:pPr>
                <a:defRPr/>
              </a:pPr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CBDB79F-7B81-4BBD-8E09-B674A241DC2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lnet.ee/gallery/konkurs2010_366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литературного чтения </a:t>
            </a:r>
            <a:br>
              <a:rPr lang="ru-RU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3 классе</a:t>
            </a:r>
            <a:br>
              <a:rPr lang="ru-RU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«И.А. Крылов №Зеркало и обезьяна»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4581128"/>
            <a:ext cx="2952328" cy="175260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 :   учитель начальных классов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РЖД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лицея № 21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Путинцева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В.С.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467544" y="1052736"/>
            <a:ext cx="86764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Что вы можете сказать о Медведе? Какой он?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877272"/>
            <a:ext cx="7737475" cy="831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Спокойный, умный, рассудительный, солидный, уверенный.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6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413" name="Picture 8" descr="http://www.freehdimages.in/uploads/large/cartoon-bear-images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1788" y="3141663"/>
            <a:ext cx="35528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19256" cy="230425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Чем кумушек считать трудиться</a:t>
            </a:r>
          </a:p>
          <a:p>
            <a:pPr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лучше ль на себя, кума, оборотиться?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Других не суди, на себя погляди.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864096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Мораль басни</a:t>
            </a:r>
          </a:p>
        </p:txBody>
      </p:sp>
      <p:pic>
        <p:nvPicPr>
          <p:cNvPr id="5" name="Picture 2" descr="http://www.playcast.ru/uploads/2015/02/13/1209714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284984"/>
            <a:ext cx="3810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91680" y="5517232"/>
            <a:ext cx="36626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- Что в них общее?</a:t>
            </a:r>
          </a:p>
        </p:txBody>
      </p:sp>
    </p:spTree>
    <p:extLst>
      <p:ext uri="{BB962C8B-B14F-4D97-AF65-F5344CB8AC3E}">
        <p14:creationId xmlns:p14="http://schemas.microsoft.com/office/powerpoint/2010/main" val="23360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179512" y="2204864"/>
            <a:ext cx="77057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28600" algn="l"/>
              </a:tabLst>
            </a:pPr>
            <a:r>
              <a:rPr lang="en-US" sz="2800" b="1" dirty="0">
                <a:solidFill>
                  <a:srgbClr val="333333"/>
                </a:solidFill>
                <a:cs typeface="Times New Roman" pitchFamily="18" charset="0"/>
              </a:rPr>
              <a:t>1</a:t>
            </a:r>
            <a:r>
              <a:rPr lang="ru-RU" sz="2800" b="1" dirty="0">
                <a:solidFill>
                  <a:srgbClr val="333333"/>
                </a:solidFill>
                <a:cs typeface="Times New Roman" pitchFamily="18" charset="0"/>
              </a:rPr>
              <a:t>. </a:t>
            </a:r>
            <a:r>
              <a:rPr lang="ru-RU" sz="2800" b="1" dirty="0">
                <a:cs typeface="Times New Roman" pitchFamily="18" charset="0"/>
              </a:rPr>
              <a:t>«Живая картинка» (один ученик читает, другой мимикой лица реагирует на услышанное).</a:t>
            </a:r>
          </a:p>
          <a:p>
            <a:pPr eaLnBrk="0" hangingPunct="0">
              <a:tabLst>
                <a:tab pos="228600" algn="l"/>
              </a:tabLst>
            </a:pPr>
            <a:endParaRPr lang="ru-RU" sz="2800" b="1" dirty="0"/>
          </a:p>
          <a:p>
            <a:pPr eaLnBrk="0" hangingPunct="0">
              <a:tabLst>
                <a:tab pos="228600" algn="l"/>
              </a:tabLst>
            </a:pPr>
            <a:r>
              <a:rPr lang="en-US" sz="2800" b="1" dirty="0"/>
              <a:t>2</a:t>
            </a:r>
            <a:r>
              <a:rPr lang="ru-RU" sz="2800" b="1" dirty="0"/>
              <a:t>. Чтение басни по ролям.</a:t>
            </a:r>
            <a:endParaRPr lang="ru-RU" sz="3600" b="1" dirty="0"/>
          </a:p>
        </p:txBody>
      </p:sp>
      <p:pic>
        <p:nvPicPr>
          <p:cNvPr id="19460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836712"/>
            <a:ext cx="4054475" cy="1152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www.desktophdw.com/wallstock/cartoon-monkey-pulling-fac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7425" y="3833813"/>
            <a:ext cx="43465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850" y="2349500"/>
          <a:ext cx="8280919" cy="2093108"/>
        </p:xfrm>
        <a:graphic>
          <a:graphicData uri="http://schemas.openxmlformats.org/drawingml/2006/table">
            <a:tbl>
              <a:tblPr/>
              <a:tblGrid>
                <a:gridCol w="2439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9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9922"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Название басни</a:t>
                      </a:r>
                      <a:endParaRPr lang="ru-RU" sz="2000" b="1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Главные герои</a:t>
                      </a:r>
                      <a:endParaRPr lang="ru-RU" sz="2000" b="1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b="1" i="0" u="none" strike="noStrike" dirty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Мораль</a:t>
                      </a:r>
                      <a:endParaRPr lang="ru-RU" sz="2000" b="1" i="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2246">
                <a:tc>
                  <a:txBody>
                    <a:bodyPr/>
                    <a:lstStyle/>
                    <a:p>
                      <a:pPr algn="ctr" fontAlgn="base"/>
                      <a:endParaRPr lang="ru-RU" sz="2400" b="1" i="0" u="none" strike="noStrike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br>
                        <a:rPr lang="ru-RU" sz="4000" b="1" i="0" dirty="0">
                          <a:solidFill>
                            <a:srgbClr val="444444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endParaRPr lang="ru-RU" sz="4000" b="1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57351" marR="57351" marT="35597" marB="3559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04" name="TextBox 3"/>
          <p:cNvSpPr txBox="1">
            <a:spLocks noChangeArrowheads="1"/>
          </p:cNvSpPr>
          <p:nvPr/>
        </p:nvSpPr>
        <p:spPr bwMode="auto">
          <a:xfrm>
            <a:off x="755650" y="476250"/>
            <a:ext cx="33289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/>
              <a:t>Заполни таблицу.</a:t>
            </a:r>
          </a:p>
        </p:txBody>
      </p:sp>
      <p:pic>
        <p:nvPicPr>
          <p:cNvPr id="12305" name="Picture 3" descr="http://s4.pic4you.ru/y2014/10-29/12216/46826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437063"/>
            <a:ext cx="3024188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Picture 5" descr="http://i048.radikal.ru/0810/d7/9419284a41b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652963"/>
            <a:ext cx="2808287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7" descr="https://img-fotki.yandex.ru/get/5502/130884706.169/0_eeb0c_55462121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6438" y="188913"/>
            <a:ext cx="2087562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700808"/>
            <a:ext cx="61926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1/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портретом обезьяны я вижу людей, которые……..</a:t>
            </a:r>
          </a:p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2/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портретом медведя я вижу людей, которые….</a:t>
            </a:r>
          </a:p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3/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Прочитав басню, я задумался о ……..</a:t>
            </a:r>
          </a:p>
          <a:p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707904" y="5373216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Спасибо всем, кто читал басню внимательно и  работал старательно! </a:t>
            </a:r>
          </a:p>
        </p:txBody>
      </p:sp>
      <p:pic>
        <p:nvPicPr>
          <p:cNvPr id="5" name="Picture 2" descr="C:\Users\home\Desktop\basni-krylova--zerkalo-i-obezya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33056"/>
            <a:ext cx="2481064" cy="248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825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iki.vladimir.i-edu.ru/images/7/79/%D0%9B%D0%B5%D1%81%D1%82%D0%BD%D0%B8%D1%86%D0%B0_%D1%83%D1%81%D0%BF%D0%B5%D1%85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344816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solidFill>
                <a:srgbClr val="800080"/>
              </a:solidFill>
            </a:endParaRPr>
          </a:p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С.13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чтение по ролям. </a:t>
            </a:r>
            <a:endParaRPr lang="ru-RU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Изобразить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 героев с помощью мимики и жестов.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810668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Речевая разминка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http://www.solnet.ee/gallery/konkurs2010_366.html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44016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</a:p>
        </p:txBody>
      </p:sp>
    </p:spTree>
    <p:extLst>
      <p:ext uri="{BB962C8B-B14F-4D97-AF65-F5344CB8AC3E}">
        <p14:creationId xmlns:p14="http://schemas.microsoft.com/office/powerpoint/2010/main" val="771830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700808"/>
            <a:ext cx="288032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66"/>
                </a:solidFill>
                <a:effectLst/>
                <a:latin typeface="Times New Roman"/>
                <a:ea typeface="Calibri"/>
                <a:cs typeface="Times New Roman"/>
              </a:rPr>
              <a:t>Пословица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1600" b="1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636912"/>
            <a:ext cx="65527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«Не на пользу читать, коли только вершки хватать» </a:t>
            </a:r>
            <a:endParaRPr lang="ru-RU" sz="36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Picture 2" descr="C:\Documents and Settings\Учитель\Рабочий стол\картинки\предметы\14717066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39188">
            <a:off x="5804193" y="3409002"/>
            <a:ext cx="2527048" cy="30359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59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Речевая разминка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204864"/>
            <a:ext cx="4896544" cy="3921299"/>
          </a:xfrm>
        </p:spPr>
        <p:txBody>
          <a:bodyPr/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Осип орет, Архип не отстает.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Кто кого переорет?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Осип охрип, Архип осип.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dirty="0">
              <a:solidFill>
                <a:srgbClr val="80008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92896"/>
            <a:ext cx="3600400" cy="2664296"/>
          </a:xfrm>
        </p:spPr>
      </p:pic>
    </p:spTree>
    <p:extLst>
      <p:ext uri="{BB962C8B-B14F-4D97-AF65-F5344CB8AC3E}">
        <p14:creationId xmlns:p14="http://schemas.microsoft.com/office/powerpoint/2010/main" val="68763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.A.Krylov+-+Martyshka+i+ochki_(mp3top100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380312" y="5589240"/>
            <a:ext cx="609600" cy="6096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194" y="2890838"/>
            <a:ext cx="4019550" cy="3019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2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196752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в парах.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1844824"/>
            <a:ext cx="223224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Басня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2636912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Небольшое произведение, написанное стихами или прозой, в котором высмеиваются пороки людей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4725144"/>
            <a:ext cx="66967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 помочь исправить недостатки, посмеявшись над ними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3861048"/>
            <a:ext cx="43373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Герои - животные, иногда люди.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5805264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Мораль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3791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02" y="2636912"/>
            <a:ext cx="8643998" cy="1571636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7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6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7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7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Зеркало и Обезьяна»</a:t>
            </a:r>
          </a:p>
          <a:p>
            <a:pPr algn="ctr">
              <a:buNone/>
            </a:pPr>
            <a:r>
              <a:rPr lang="ru-RU" sz="7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И.А.Крылов </a:t>
            </a:r>
            <a:r>
              <a:rPr lang="ru-RU" sz="7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басня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916832"/>
            <a:ext cx="8352928" cy="12430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err="1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зеракол</a:t>
            </a:r>
            <a:r>
              <a:rPr lang="ru-RU" sz="7200" b="1" dirty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и </a:t>
            </a:r>
            <a:r>
              <a:rPr lang="ru-RU" sz="7200" b="1" dirty="0" err="1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беозьяан</a:t>
            </a:r>
            <a:br>
              <a:rPr lang="ru-RU" b="1" dirty="0">
                <a:solidFill>
                  <a:schemeClr val="accent5">
                    <a:lumMod val="60000"/>
                    <a:lumOff val="4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4725144"/>
            <a:ext cx="82809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Цель урока : познакомиться с произведением И.А.Крылова  «Зеркало и Обезьяна», учиться правильно и выразительно читать и анализировать произведение.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98072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484784"/>
            <a:ext cx="1195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ОБРАЗ -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060848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КУМ, КУМА -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708920"/>
            <a:ext cx="1545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УЖИМКИ -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56992"/>
            <a:ext cx="1689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САТИРА -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933056"/>
            <a:ext cx="1984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УКРАДКОЙ -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4437112"/>
            <a:ext cx="2555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 ПАЛЬЦАМ ПЕРЕЧЕСТЬ </a:t>
            </a:r>
            <a:r>
              <a:rPr lang="ru-RU" sz="2400" i="1" dirty="0"/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5229200"/>
            <a:ext cx="3744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 СЕБЯ ОБОРОТИТЬСЯ </a:t>
            </a:r>
            <a:r>
              <a:rPr lang="ru-RU" dirty="0"/>
              <a:t>-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5661248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СОВЕТ ПОПУСТУ ПРОПАЛ -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8" y="6237312"/>
            <a:ext cx="30170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 РУКУ НЕ ЧИСТ -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91680" y="1484784"/>
            <a:ext cx="3487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вид, облик, внешность;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07704" y="198884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крестный отец или мать по отношению к родителям крестника и к крестной;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91680" y="2708920"/>
            <a:ext cx="5054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гримасы; неестественные телодвижения;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47664" y="3212976"/>
            <a:ext cx="7214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смешное, комическое в изображении героев и ситуаций, в которые они попадают;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35696" y="3861048"/>
            <a:ext cx="61522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скрытно, незаметно от других, тихо, никто не знал.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39752" y="4437112"/>
            <a:ext cx="54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недостаточном, небольшом количестве кого-либо или чего-либо.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07904" y="5157192"/>
            <a:ext cx="310709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посмотреть на себя.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851920" y="5661248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слушала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5816" y="6237312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склонен к воровству.</a:t>
            </a:r>
          </a:p>
        </p:txBody>
      </p:sp>
    </p:spTree>
    <p:extLst>
      <p:ext uri="{BB962C8B-B14F-4D97-AF65-F5344CB8AC3E}">
        <p14:creationId xmlns:p14="http://schemas.microsoft.com/office/powerpoint/2010/main" val="139659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068960"/>
            <a:ext cx="532859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Прием иносказание (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аллегория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) -  то есть, говорить о пороках не прямо, указывая на конкретного человека, а  иначе, перенося на животных, маскируя их за образами животных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268760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Прием, который используют баснописцы, когда изображают животных, а имеют в виду людей?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0110" y="2284721"/>
            <a:ext cx="2966346" cy="4025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31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600" y="6237312"/>
            <a:ext cx="7704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Глупая, кривляка, сплетница, самоуверенная.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323528" y="198884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8" name="Прямоугольник 3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908720"/>
            <a:ext cx="675481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http://saunkina.ucoz.ru/avatar/61/78b65a1779b5212d5d9c81b8bde468ff_i-48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4075" y="1196752"/>
            <a:ext cx="32099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819</TotalTime>
  <Words>476</Words>
  <Application>Microsoft Office PowerPoint</Application>
  <PresentationFormat>Экран (4:3)</PresentationFormat>
  <Paragraphs>81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Candara</vt:lpstr>
      <vt:lpstr>Symbol</vt:lpstr>
      <vt:lpstr>Times New Roman</vt:lpstr>
      <vt:lpstr>Волна</vt:lpstr>
      <vt:lpstr>Урок литературного чтения  в 3 классе Тема: «И.А. Крылов №Зеркало и обезьяна»</vt:lpstr>
      <vt:lpstr>Презентация PowerPoint</vt:lpstr>
      <vt:lpstr>Речевая разминка</vt:lpstr>
      <vt:lpstr>Презентация PowerPoint</vt:lpstr>
      <vt:lpstr>Презентация PowerPoint</vt:lpstr>
      <vt:lpstr>зеракол и беозьяан  </vt:lpstr>
      <vt:lpstr>Презентация PowerPoint</vt:lpstr>
      <vt:lpstr>Презентация PowerPoint</vt:lpstr>
      <vt:lpstr>Презентация PowerPoint</vt:lpstr>
      <vt:lpstr>Презентация PowerPoint</vt:lpstr>
      <vt:lpstr>Мораль басни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  в 3 классе</dc:title>
  <dc:creator>SWork</dc:creator>
  <cp:lastModifiedBy>Пользователь</cp:lastModifiedBy>
  <cp:revision>83</cp:revision>
  <dcterms:created xsi:type="dcterms:W3CDTF">2013-11-17T15:52:32Z</dcterms:created>
  <dcterms:modified xsi:type="dcterms:W3CDTF">2024-03-28T06:37:50Z</dcterms:modified>
</cp:coreProperties>
</file>