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33"/>
  </p:notesMasterIdLst>
  <p:sldIdLst>
    <p:sldId id="256" r:id="rId2"/>
    <p:sldId id="258" r:id="rId3"/>
    <p:sldId id="259" r:id="rId4"/>
    <p:sldId id="257" r:id="rId5"/>
    <p:sldId id="289" r:id="rId6"/>
    <p:sldId id="293" r:id="rId7"/>
    <p:sldId id="291" r:id="rId8"/>
    <p:sldId id="292" r:id="rId9"/>
    <p:sldId id="260" r:id="rId10"/>
    <p:sldId id="302" r:id="rId11"/>
    <p:sldId id="303" r:id="rId12"/>
    <p:sldId id="274" r:id="rId13"/>
    <p:sldId id="282" r:id="rId14"/>
    <p:sldId id="290" r:id="rId15"/>
    <p:sldId id="288" r:id="rId16"/>
    <p:sldId id="294" r:id="rId17"/>
    <p:sldId id="262" r:id="rId18"/>
    <p:sldId id="295" r:id="rId19"/>
    <p:sldId id="263" r:id="rId20"/>
    <p:sldId id="296" r:id="rId21"/>
    <p:sldId id="264" r:id="rId22"/>
    <p:sldId id="297" r:id="rId23"/>
    <p:sldId id="283" r:id="rId24"/>
    <p:sldId id="298" r:id="rId25"/>
    <p:sldId id="286" r:id="rId26"/>
    <p:sldId id="300" r:id="rId27"/>
    <p:sldId id="284" r:id="rId28"/>
    <p:sldId id="301" r:id="rId29"/>
    <p:sldId id="287" r:id="rId30"/>
    <p:sldId id="299" r:id="rId31"/>
    <p:sldId id="285" r:id="rId32"/>
  </p:sldIdLst>
  <p:sldSz cx="9144000" cy="5143500" type="screen16x9"/>
  <p:notesSz cx="6858000" cy="9144000"/>
  <p:embeddedFontLst>
    <p:embeddedFont>
      <p:font typeface="Questrial" panose="020B0604020202020204" charset="0"/>
      <p:regular r:id="rId34"/>
    </p:embeddedFont>
    <p:embeddedFont>
      <p:font typeface="Albert Sans" panose="020B0604020202020204" charset="0"/>
      <p:regular r:id="rId35"/>
      <p:bold r:id="rId36"/>
      <p:italic r:id="rId37"/>
      <p:boldItalic r:id="rId38"/>
    </p:embeddedFont>
    <p:embeddedFont>
      <p:font typeface="Bookman Old Style" panose="02050604050505020204" pitchFamily="18" charset="0"/>
      <p:regular r:id="rId39"/>
      <p:bold r:id="rId40"/>
      <p:italic r:id="rId41"/>
      <p:boldItalic r:id="rId42"/>
    </p:embeddedFont>
    <p:embeddedFont>
      <p:font typeface="Constantia" panose="02030602050306030303" pitchFamily="18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A82D7D4-141E-450F-BC5A-36B952D4D28B}">
  <a:tblStyle styleId="{AA82D7D4-141E-450F-BC5A-36B952D4D2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66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99371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2587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a710cae6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ea710cae6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289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a710cae6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ea710cae6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823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1ea847242cc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1ea847242cc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6815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1ea847242cc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1ea847242cc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88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a710cae6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ea710cae6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3713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a710cae6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ea710cae6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4817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ea710cae6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ea710cae6d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009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a710cae6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ea710cae6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3521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ea847242c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1ea847242c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0621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a710cae6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ea710cae6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645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ea710cae6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ea710cae6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172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ea847242c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1ea847242cc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6261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a710cae6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ea710cae6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83116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1ea847242cc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1ea847242cc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8338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a710cae6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ea710cae6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200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1ea942519f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0" name="Google Shape;1350;g1ea942519f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567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a710cae6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ea710cae6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432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ea847242cc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ea847242cc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522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a710cae6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ea710cae6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057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1ea847242cc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5" name="Google Shape;1375;g1ea847242cc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1818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a710cae6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ea710cae6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5499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ea710cae6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ea710cae6d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0860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298a753633c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2" name="Google Shape;1312;g298a753633c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4230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a710cae6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ea710cae6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990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a710cae6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ea710cae6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713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ea710cae6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ea710cae6d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4699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1ea847242cc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1ea847242cc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365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a710cae6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ea710cae6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2030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ea710cae6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ea710cae6d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327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556550" y="1590825"/>
            <a:ext cx="4874100" cy="2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Questrial"/>
              <a:buNone/>
              <a:defRPr sz="5200" b="1">
                <a:solidFill>
                  <a:srgbClr val="191919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Questrial"/>
              <a:buNone/>
              <a:defRPr sz="5200" b="1">
                <a:solidFill>
                  <a:srgbClr val="191919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Questrial"/>
              <a:buNone/>
              <a:defRPr sz="5200" b="1">
                <a:solidFill>
                  <a:srgbClr val="191919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Questrial"/>
              <a:buNone/>
              <a:defRPr sz="5200" b="1">
                <a:solidFill>
                  <a:srgbClr val="191919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Questrial"/>
              <a:buNone/>
              <a:defRPr sz="5200" b="1">
                <a:solidFill>
                  <a:srgbClr val="191919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Questrial"/>
              <a:buNone/>
              <a:defRPr sz="5200" b="1">
                <a:solidFill>
                  <a:srgbClr val="191919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Questrial"/>
              <a:buNone/>
              <a:defRPr sz="5200" b="1">
                <a:solidFill>
                  <a:srgbClr val="191919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Questrial"/>
              <a:buNone/>
              <a:defRPr sz="5200" b="1">
                <a:solidFill>
                  <a:srgbClr val="191919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56750" y="3598275"/>
            <a:ext cx="4874100" cy="41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500950" y="539488"/>
            <a:ext cx="1929900" cy="457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"/>
          <p:cNvSpPr txBox="1">
            <a:spLocks noGrp="1"/>
          </p:cNvSpPr>
          <p:nvPr>
            <p:ph type="title" hasCustomPrompt="1"/>
          </p:nvPr>
        </p:nvSpPr>
        <p:spPr>
          <a:xfrm>
            <a:off x="3713400" y="1758788"/>
            <a:ext cx="4717500" cy="1214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Questrial"/>
              <a:buNone/>
              <a:defRPr sz="6000" b="1">
                <a:latin typeface="Questrial"/>
                <a:ea typeface="Questrial"/>
                <a:cs typeface="Questrial"/>
                <a:sym typeface="Questria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Questrial"/>
              <a:buNone/>
              <a:defRPr sz="6000" b="1">
                <a:latin typeface="Questrial"/>
                <a:ea typeface="Questrial"/>
                <a:cs typeface="Questrial"/>
                <a:sym typeface="Questria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Questrial"/>
              <a:buNone/>
              <a:defRPr sz="6000" b="1">
                <a:latin typeface="Questrial"/>
                <a:ea typeface="Questrial"/>
                <a:cs typeface="Questrial"/>
                <a:sym typeface="Questria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Questrial"/>
              <a:buNone/>
              <a:defRPr sz="6000" b="1">
                <a:latin typeface="Questrial"/>
                <a:ea typeface="Questrial"/>
                <a:cs typeface="Questrial"/>
                <a:sym typeface="Questria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Questrial"/>
              <a:buNone/>
              <a:defRPr sz="6000" b="1">
                <a:latin typeface="Questrial"/>
                <a:ea typeface="Questrial"/>
                <a:cs typeface="Questrial"/>
                <a:sym typeface="Questria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Questrial"/>
              <a:buNone/>
              <a:defRPr sz="6000" b="1">
                <a:latin typeface="Questrial"/>
                <a:ea typeface="Questrial"/>
                <a:cs typeface="Questrial"/>
                <a:sym typeface="Questria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Questrial"/>
              <a:buNone/>
              <a:defRPr sz="6000" b="1">
                <a:latin typeface="Questrial"/>
                <a:ea typeface="Questrial"/>
                <a:cs typeface="Questrial"/>
                <a:sym typeface="Questria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Questrial"/>
              <a:buNone/>
              <a:defRPr sz="6000" b="1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t>xx%</a:t>
            </a:r>
          </a:p>
        </p:txBody>
      </p:sp>
      <p:sp>
        <p:nvSpPr>
          <p:cNvPr id="116" name="Google Shape;116;p11"/>
          <p:cNvSpPr txBox="1">
            <a:spLocks noGrp="1"/>
          </p:cNvSpPr>
          <p:nvPr>
            <p:ph type="subTitle" idx="1"/>
          </p:nvPr>
        </p:nvSpPr>
        <p:spPr>
          <a:xfrm>
            <a:off x="3713400" y="2973112"/>
            <a:ext cx="47175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7" name="Google Shape;117;p11"/>
          <p:cNvGrpSpPr/>
          <p:nvPr/>
        </p:nvGrpSpPr>
        <p:grpSpPr>
          <a:xfrm flipH="1">
            <a:off x="-85722" y="-348372"/>
            <a:ext cx="9760956" cy="6773014"/>
            <a:chOff x="-1225510" y="-348372"/>
            <a:chExt cx="9760956" cy="6773014"/>
          </a:xfrm>
        </p:grpSpPr>
        <p:grpSp>
          <p:nvGrpSpPr>
            <p:cNvPr id="118" name="Google Shape;118;p11"/>
            <p:cNvGrpSpPr/>
            <p:nvPr/>
          </p:nvGrpSpPr>
          <p:grpSpPr>
            <a:xfrm rot="665584">
              <a:off x="-1031574" y="4004638"/>
              <a:ext cx="2197988" cy="2229381"/>
              <a:chOff x="1722737" y="3368313"/>
              <a:chExt cx="2198024" cy="2229417"/>
            </a:xfrm>
          </p:grpSpPr>
          <p:grpSp>
            <p:nvGrpSpPr>
              <p:cNvPr id="119" name="Google Shape;119;p11"/>
              <p:cNvGrpSpPr/>
              <p:nvPr/>
            </p:nvGrpSpPr>
            <p:grpSpPr>
              <a:xfrm rot="1128166">
                <a:off x="1962052" y="3598183"/>
                <a:ext cx="1719394" cy="1769678"/>
                <a:chOff x="-516942" y="319608"/>
                <a:chExt cx="1719455" cy="1769741"/>
              </a:xfrm>
            </p:grpSpPr>
            <p:sp>
              <p:nvSpPr>
                <p:cNvPr id="120" name="Google Shape;120;p11"/>
                <p:cNvSpPr/>
                <p:nvPr/>
              </p:nvSpPr>
              <p:spPr>
                <a:xfrm>
                  <a:off x="9271" y="925913"/>
                  <a:ext cx="643199" cy="557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5" h="13151" extrusionOk="0">
                      <a:moveTo>
                        <a:pt x="3797" y="1"/>
                      </a:moveTo>
                      <a:lnTo>
                        <a:pt x="1" y="6576"/>
                      </a:lnTo>
                      <a:lnTo>
                        <a:pt x="3797" y="13151"/>
                      </a:lnTo>
                      <a:lnTo>
                        <a:pt x="11389" y="13151"/>
                      </a:lnTo>
                      <a:lnTo>
                        <a:pt x="15185" y="6576"/>
                      </a:lnTo>
                      <a:lnTo>
                        <a:pt x="11389" y="1"/>
                      </a:lnTo>
                      <a:close/>
                    </a:path>
                  </a:pathLst>
                </a:custGeom>
                <a:solidFill>
                  <a:srgbClr val="004717">
                    <a:alpha val="215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11"/>
                <p:cNvSpPr/>
                <p:nvPr/>
              </p:nvSpPr>
              <p:spPr>
                <a:xfrm>
                  <a:off x="9320" y="1532263"/>
                  <a:ext cx="643114" cy="557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3" h="13152" extrusionOk="0">
                      <a:moveTo>
                        <a:pt x="3796" y="1"/>
                      </a:moveTo>
                      <a:lnTo>
                        <a:pt x="0" y="6575"/>
                      </a:lnTo>
                      <a:lnTo>
                        <a:pt x="3796" y="13151"/>
                      </a:lnTo>
                      <a:lnTo>
                        <a:pt x="11387" y="13151"/>
                      </a:lnTo>
                      <a:lnTo>
                        <a:pt x="15183" y="6575"/>
                      </a:lnTo>
                      <a:lnTo>
                        <a:pt x="11387" y="1"/>
                      </a:lnTo>
                      <a:close/>
                    </a:path>
                  </a:pathLst>
                </a:custGeom>
                <a:solidFill>
                  <a:srgbClr val="004717">
                    <a:alpha val="215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11"/>
                <p:cNvSpPr/>
                <p:nvPr/>
              </p:nvSpPr>
              <p:spPr>
                <a:xfrm>
                  <a:off x="-516942" y="622803"/>
                  <a:ext cx="643114" cy="556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3" h="13149" extrusionOk="0">
                      <a:moveTo>
                        <a:pt x="3796" y="0"/>
                      </a:moveTo>
                      <a:lnTo>
                        <a:pt x="0" y="6574"/>
                      </a:lnTo>
                      <a:lnTo>
                        <a:pt x="3796" y="13148"/>
                      </a:lnTo>
                      <a:lnTo>
                        <a:pt x="11387" y="13148"/>
                      </a:lnTo>
                      <a:lnTo>
                        <a:pt x="15183" y="6574"/>
                      </a:lnTo>
                      <a:lnTo>
                        <a:pt x="11387" y="0"/>
                      </a:lnTo>
                      <a:close/>
                    </a:path>
                  </a:pathLst>
                </a:custGeom>
                <a:solidFill>
                  <a:srgbClr val="004717">
                    <a:alpha val="215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11"/>
                <p:cNvSpPr/>
                <p:nvPr/>
              </p:nvSpPr>
              <p:spPr>
                <a:xfrm>
                  <a:off x="9271" y="319608"/>
                  <a:ext cx="643199" cy="55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5" h="13150" extrusionOk="0">
                      <a:moveTo>
                        <a:pt x="3797" y="0"/>
                      </a:moveTo>
                      <a:lnTo>
                        <a:pt x="1" y="6576"/>
                      </a:lnTo>
                      <a:lnTo>
                        <a:pt x="3797" y="13150"/>
                      </a:lnTo>
                      <a:lnTo>
                        <a:pt x="11389" y="13150"/>
                      </a:lnTo>
                      <a:lnTo>
                        <a:pt x="15185" y="6576"/>
                      </a:lnTo>
                      <a:lnTo>
                        <a:pt x="11389" y="0"/>
                      </a:lnTo>
                      <a:close/>
                    </a:path>
                  </a:pathLst>
                </a:custGeom>
                <a:solidFill>
                  <a:srgbClr val="6D563C">
                    <a:alpha val="54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11"/>
                <p:cNvSpPr/>
                <p:nvPr/>
              </p:nvSpPr>
              <p:spPr>
                <a:xfrm>
                  <a:off x="559356" y="1238603"/>
                  <a:ext cx="643156" cy="556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4" h="13149" extrusionOk="0">
                      <a:moveTo>
                        <a:pt x="3796" y="0"/>
                      </a:moveTo>
                      <a:lnTo>
                        <a:pt x="0" y="6574"/>
                      </a:lnTo>
                      <a:lnTo>
                        <a:pt x="3796" y="13148"/>
                      </a:lnTo>
                      <a:lnTo>
                        <a:pt x="11389" y="13148"/>
                      </a:lnTo>
                      <a:lnTo>
                        <a:pt x="15183" y="6574"/>
                      </a:lnTo>
                      <a:lnTo>
                        <a:pt x="11389" y="0"/>
                      </a:lnTo>
                      <a:close/>
                    </a:path>
                  </a:pathLst>
                </a:custGeom>
                <a:solidFill>
                  <a:srgbClr val="6D563C">
                    <a:alpha val="54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5" name="Google Shape;125;p11"/>
              <p:cNvSpPr/>
              <p:nvPr/>
            </p:nvSpPr>
            <p:spPr>
              <a:xfrm rot="1128234">
                <a:off x="3097584" y="4093405"/>
                <a:ext cx="643170" cy="556977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0" extrusionOk="0">
                    <a:moveTo>
                      <a:pt x="3797" y="0"/>
                    </a:moveTo>
                    <a:lnTo>
                      <a:pt x="1" y="6576"/>
                    </a:lnTo>
                    <a:lnTo>
                      <a:pt x="3797" y="13150"/>
                    </a:lnTo>
                    <a:lnTo>
                      <a:pt x="11389" y="13150"/>
                    </a:lnTo>
                    <a:lnTo>
                      <a:pt x="15185" y="6576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1"/>
              <p:cNvSpPr/>
              <p:nvPr/>
            </p:nvSpPr>
            <p:spPr>
              <a:xfrm rot="1128234">
                <a:off x="1895434" y="4313505"/>
                <a:ext cx="643170" cy="556977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0" extrusionOk="0">
                    <a:moveTo>
                      <a:pt x="3797" y="0"/>
                    </a:moveTo>
                    <a:lnTo>
                      <a:pt x="1" y="6576"/>
                    </a:lnTo>
                    <a:lnTo>
                      <a:pt x="3797" y="13150"/>
                    </a:lnTo>
                    <a:lnTo>
                      <a:pt x="11389" y="13150"/>
                    </a:lnTo>
                    <a:lnTo>
                      <a:pt x="15185" y="6576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" name="Google Shape;127;p11"/>
            <p:cNvSpPr/>
            <p:nvPr/>
          </p:nvSpPr>
          <p:spPr>
            <a:xfrm rot="1800095" flipH="1">
              <a:off x="-845176" y="3198479"/>
              <a:ext cx="643164" cy="556965"/>
            </a:xfrm>
            <a:custGeom>
              <a:avLst/>
              <a:gdLst/>
              <a:ahLst/>
              <a:cxnLst/>
              <a:rect l="l" t="t" r="r" b="b"/>
              <a:pathLst>
                <a:path w="15184" h="13149" extrusionOk="0">
                  <a:moveTo>
                    <a:pt x="3796" y="0"/>
                  </a:moveTo>
                  <a:lnTo>
                    <a:pt x="0" y="6574"/>
                  </a:lnTo>
                  <a:lnTo>
                    <a:pt x="3796" y="13148"/>
                  </a:lnTo>
                  <a:lnTo>
                    <a:pt x="11389" y="13148"/>
                  </a:lnTo>
                  <a:lnTo>
                    <a:pt x="15183" y="6574"/>
                  </a:lnTo>
                  <a:lnTo>
                    <a:pt x="11389" y="0"/>
                  </a:lnTo>
                  <a:close/>
                </a:path>
              </a:pathLst>
            </a:custGeom>
            <a:solidFill>
              <a:srgbClr val="004717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 rot="-1800021">
              <a:off x="7756622" y="4805409"/>
              <a:ext cx="643112" cy="556920"/>
            </a:xfrm>
            <a:custGeom>
              <a:avLst/>
              <a:gdLst/>
              <a:ahLst/>
              <a:cxnLst/>
              <a:rect l="l" t="t" r="r" b="b"/>
              <a:pathLst>
                <a:path w="15184" h="13149" extrusionOk="0">
                  <a:moveTo>
                    <a:pt x="3796" y="0"/>
                  </a:moveTo>
                  <a:lnTo>
                    <a:pt x="0" y="6574"/>
                  </a:lnTo>
                  <a:lnTo>
                    <a:pt x="3796" y="13148"/>
                  </a:lnTo>
                  <a:lnTo>
                    <a:pt x="11389" y="13148"/>
                  </a:lnTo>
                  <a:lnTo>
                    <a:pt x="15183" y="6574"/>
                  </a:lnTo>
                  <a:lnTo>
                    <a:pt x="11389" y="0"/>
                  </a:lnTo>
                  <a:close/>
                </a:path>
              </a:pathLst>
            </a:custGeom>
            <a:solidFill>
              <a:srgbClr val="004717">
                <a:alpha val="588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1"/>
            <p:cNvSpPr/>
            <p:nvPr/>
          </p:nvSpPr>
          <p:spPr>
            <a:xfrm rot="1800021" flipH="1">
              <a:off x="-181236" y="-224900"/>
              <a:ext cx="643112" cy="556920"/>
            </a:xfrm>
            <a:custGeom>
              <a:avLst/>
              <a:gdLst/>
              <a:ahLst/>
              <a:cxnLst/>
              <a:rect l="l" t="t" r="r" b="b"/>
              <a:pathLst>
                <a:path w="15184" h="13149" extrusionOk="0">
                  <a:moveTo>
                    <a:pt x="3796" y="0"/>
                  </a:moveTo>
                  <a:lnTo>
                    <a:pt x="0" y="6574"/>
                  </a:lnTo>
                  <a:lnTo>
                    <a:pt x="3796" y="13148"/>
                  </a:lnTo>
                  <a:lnTo>
                    <a:pt x="11389" y="13148"/>
                  </a:lnTo>
                  <a:lnTo>
                    <a:pt x="15183" y="6574"/>
                  </a:lnTo>
                  <a:lnTo>
                    <a:pt x="11389" y="0"/>
                  </a:lnTo>
                  <a:close/>
                </a:path>
              </a:pathLst>
            </a:custGeom>
            <a:solidFill>
              <a:srgbClr val="6D563C">
                <a:alpha val="54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" name="Google Shape;130;p11"/>
            <p:cNvGrpSpPr/>
            <p:nvPr/>
          </p:nvGrpSpPr>
          <p:grpSpPr>
            <a:xfrm>
              <a:off x="7393530" y="-258642"/>
              <a:ext cx="1141915" cy="1311307"/>
              <a:chOff x="7393530" y="-258642"/>
              <a:chExt cx="1141915" cy="1311307"/>
            </a:xfrm>
          </p:grpSpPr>
          <p:sp>
            <p:nvSpPr>
              <p:cNvPr id="131" name="Google Shape;131;p11"/>
              <p:cNvSpPr/>
              <p:nvPr/>
            </p:nvSpPr>
            <p:spPr>
              <a:xfrm rot="1793653">
                <a:off x="7796324" y="-135445"/>
                <a:ext cx="643084" cy="557060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13152" extrusionOk="0">
                    <a:moveTo>
                      <a:pt x="3796" y="1"/>
                    </a:moveTo>
                    <a:lnTo>
                      <a:pt x="0" y="6575"/>
                    </a:lnTo>
                    <a:lnTo>
                      <a:pt x="3796" y="13151"/>
                    </a:lnTo>
                    <a:lnTo>
                      <a:pt x="11387" y="13151"/>
                    </a:lnTo>
                    <a:lnTo>
                      <a:pt x="15183" y="6575"/>
                    </a:lnTo>
                    <a:lnTo>
                      <a:pt x="11387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1"/>
              <p:cNvSpPr/>
              <p:nvPr/>
            </p:nvSpPr>
            <p:spPr>
              <a:xfrm rot="1793653">
                <a:off x="7489533" y="372516"/>
                <a:ext cx="643126" cy="556933"/>
              </a:xfrm>
              <a:custGeom>
                <a:avLst/>
                <a:gdLst/>
                <a:ahLst/>
                <a:cxnLst/>
                <a:rect l="l" t="t" r="r" b="b"/>
                <a:pathLst>
                  <a:path w="15184" h="13149" extrusionOk="0">
                    <a:moveTo>
                      <a:pt x="3796" y="0"/>
                    </a:moveTo>
                    <a:lnTo>
                      <a:pt x="0" y="6574"/>
                    </a:lnTo>
                    <a:lnTo>
                      <a:pt x="3796" y="13148"/>
                    </a:lnTo>
                    <a:lnTo>
                      <a:pt x="11389" y="13148"/>
                    </a:lnTo>
                    <a:lnTo>
                      <a:pt x="15183" y="6574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6D563C">
                  <a:alpha val="54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3"/>
          <p:cNvGrpSpPr/>
          <p:nvPr/>
        </p:nvGrpSpPr>
        <p:grpSpPr>
          <a:xfrm>
            <a:off x="-135050" y="-373775"/>
            <a:ext cx="9536572" cy="5840717"/>
            <a:chOff x="-135050" y="-373775"/>
            <a:chExt cx="9536572" cy="5840717"/>
          </a:xfrm>
        </p:grpSpPr>
        <p:grpSp>
          <p:nvGrpSpPr>
            <p:cNvPr id="136" name="Google Shape;136;p13"/>
            <p:cNvGrpSpPr/>
            <p:nvPr/>
          </p:nvGrpSpPr>
          <p:grpSpPr>
            <a:xfrm>
              <a:off x="7148219" y="4287222"/>
              <a:ext cx="2253303" cy="1179720"/>
              <a:chOff x="7319525" y="4220750"/>
              <a:chExt cx="2119758" cy="1109803"/>
            </a:xfrm>
          </p:grpSpPr>
          <p:sp>
            <p:nvSpPr>
              <p:cNvPr id="137" name="Google Shape;137;p13"/>
              <p:cNvSpPr/>
              <p:nvPr/>
            </p:nvSpPr>
            <p:spPr>
              <a:xfrm>
                <a:off x="7319525" y="4509915"/>
                <a:ext cx="613585" cy="531392"/>
              </a:xfrm>
              <a:custGeom>
                <a:avLst/>
                <a:gdLst/>
                <a:ahLst/>
                <a:cxnLst/>
                <a:rect l="l" t="t" r="r" b="b"/>
                <a:pathLst>
                  <a:path w="15184" h="13150" extrusionOk="0">
                    <a:moveTo>
                      <a:pt x="3796" y="1"/>
                    </a:moveTo>
                    <a:lnTo>
                      <a:pt x="1" y="6576"/>
                    </a:lnTo>
                    <a:lnTo>
                      <a:pt x="3796" y="13150"/>
                    </a:lnTo>
                    <a:lnTo>
                      <a:pt x="11389" y="13150"/>
                    </a:lnTo>
                    <a:lnTo>
                      <a:pt x="15183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rgbClr val="6D563C">
                  <a:alpha val="54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3"/>
              <p:cNvSpPr/>
              <p:nvPr/>
            </p:nvSpPr>
            <p:spPr>
              <a:xfrm>
                <a:off x="8323586" y="4509915"/>
                <a:ext cx="613666" cy="531392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50" extrusionOk="0">
                    <a:moveTo>
                      <a:pt x="3796" y="1"/>
                    </a:moveTo>
                    <a:lnTo>
                      <a:pt x="1" y="6576"/>
                    </a:lnTo>
                    <a:lnTo>
                      <a:pt x="3796" y="13150"/>
                    </a:lnTo>
                    <a:lnTo>
                      <a:pt x="11389" y="13150"/>
                    </a:lnTo>
                    <a:lnTo>
                      <a:pt x="15186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rgbClr val="383030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3"/>
              <p:cNvSpPr/>
              <p:nvPr/>
            </p:nvSpPr>
            <p:spPr>
              <a:xfrm>
                <a:off x="8825617" y="4220750"/>
                <a:ext cx="613666" cy="531351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49" extrusionOk="0">
                    <a:moveTo>
                      <a:pt x="3797" y="0"/>
                    </a:moveTo>
                    <a:lnTo>
                      <a:pt x="1" y="6573"/>
                    </a:lnTo>
                    <a:lnTo>
                      <a:pt x="3797" y="13148"/>
                    </a:lnTo>
                    <a:lnTo>
                      <a:pt x="11389" y="13148"/>
                    </a:lnTo>
                    <a:lnTo>
                      <a:pt x="15185" y="6573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3"/>
              <p:cNvSpPr/>
              <p:nvPr/>
            </p:nvSpPr>
            <p:spPr>
              <a:xfrm>
                <a:off x="7821556" y="4799161"/>
                <a:ext cx="613666" cy="531392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50" extrusionOk="0">
                    <a:moveTo>
                      <a:pt x="3797" y="0"/>
                    </a:moveTo>
                    <a:lnTo>
                      <a:pt x="0" y="6576"/>
                    </a:lnTo>
                    <a:lnTo>
                      <a:pt x="3797" y="13150"/>
                    </a:lnTo>
                    <a:lnTo>
                      <a:pt x="11389" y="13150"/>
                    </a:lnTo>
                    <a:lnTo>
                      <a:pt x="15185" y="6576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3"/>
              <p:cNvSpPr/>
              <p:nvPr/>
            </p:nvSpPr>
            <p:spPr>
              <a:xfrm>
                <a:off x="8825617" y="4799161"/>
                <a:ext cx="613666" cy="531392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50" extrusionOk="0">
                    <a:moveTo>
                      <a:pt x="3797" y="0"/>
                    </a:moveTo>
                    <a:lnTo>
                      <a:pt x="1" y="6576"/>
                    </a:lnTo>
                    <a:lnTo>
                      <a:pt x="3797" y="13150"/>
                    </a:lnTo>
                    <a:lnTo>
                      <a:pt x="11389" y="13150"/>
                    </a:lnTo>
                    <a:lnTo>
                      <a:pt x="15185" y="6576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" name="Google Shape;142;p13"/>
            <p:cNvGrpSpPr/>
            <p:nvPr/>
          </p:nvGrpSpPr>
          <p:grpSpPr>
            <a:xfrm>
              <a:off x="-135050" y="-373775"/>
              <a:ext cx="2230134" cy="863394"/>
              <a:chOff x="-135050" y="-373775"/>
              <a:chExt cx="2230134" cy="863394"/>
            </a:xfrm>
          </p:grpSpPr>
          <p:sp>
            <p:nvSpPr>
              <p:cNvPr id="143" name="Google Shape;143;p13"/>
              <p:cNvSpPr/>
              <p:nvPr/>
            </p:nvSpPr>
            <p:spPr>
              <a:xfrm>
                <a:off x="393102" y="-69506"/>
                <a:ext cx="645595" cy="559124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52" extrusionOk="0">
                    <a:moveTo>
                      <a:pt x="3797" y="1"/>
                    </a:moveTo>
                    <a:lnTo>
                      <a:pt x="1" y="6576"/>
                    </a:lnTo>
                    <a:lnTo>
                      <a:pt x="3797" y="13151"/>
                    </a:lnTo>
                    <a:lnTo>
                      <a:pt x="11389" y="13151"/>
                    </a:lnTo>
                    <a:lnTo>
                      <a:pt x="15186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rgbClr val="6D563C">
                  <a:alpha val="54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3"/>
              <p:cNvSpPr/>
              <p:nvPr/>
            </p:nvSpPr>
            <p:spPr>
              <a:xfrm>
                <a:off x="-135050" y="-373775"/>
                <a:ext cx="645552" cy="559082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1" extrusionOk="0">
                    <a:moveTo>
                      <a:pt x="3796" y="0"/>
                    </a:moveTo>
                    <a:lnTo>
                      <a:pt x="0" y="6575"/>
                    </a:lnTo>
                    <a:lnTo>
                      <a:pt x="3796" y="13151"/>
                    </a:lnTo>
                    <a:lnTo>
                      <a:pt x="11388" y="13151"/>
                    </a:lnTo>
                    <a:lnTo>
                      <a:pt x="15185" y="6575"/>
                    </a:lnTo>
                    <a:lnTo>
                      <a:pt x="11388" y="0"/>
                    </a:lnTo>
                    <a:close/>
                  </a:path>
                </a:pathLst>
              </a:custGeom>
              <a:solidFill>
                <a:srgbClr val="383030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3"/>
              <p:cNvSpPr/>
              <p:nvPr/>
            </p:nvSpPr>
            <p:spPr>
              <a:xfrm>
                <a:off x="921338" y="-373775"/>
                <a:ext cx="645595" cy="559082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51" extrusionOk="0">
                    <a:moveTo>
                      <a:pt x="3796" y="0"/>
                    </a:moveTo>
                    <a:lnTo>
                      <a:pt x="0" y="6575"/>
                    </a:lnTo>
                    <a:lnTo>
                      <a:pt x="3796" y="13151"/>
                    </a:lnTo>
                    <a:lnTo>
                      <a:pt x="11389" y="13151"/>
                    </a:lnTo>
                    <a:lnTo>
                      <a:pt x="15185" y="6575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383030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3"/>
              <p:cNvSpPr/>
              <p:nvPr/>
            </p:nvSpPr>
            <p:spPr>
              <a:xfrm>
                <a:off x="1449532" y="-69506"/>
                <a:ext cx="645552" cy="559124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2" extrusionOk="0">
                    <a:moveTo>
                      <a:pt x="3796" y="1"/>
                    </a:moveTo>
                    <a:lnTo>
                      <a:pt x="0" y="6576"/>
                    </a:lnTo>
                    <a:lnTo>
                      <a:pt x="3796" y="13151"/>
                    </a:lnTo>
                    <a:lnTo>
                      <a:pt x="11388" y="13151"/>
                    </a:lnTo>
                    <a:lnTo>
                      <a:pt x="15185" y="6576"/>
                    </a:lnTo>
                    <a:lnTo>
                      <a:pt x="113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7" name="Google Shape;147;p13"/>
          <p:cNvGrpSpPr/>
          <p:nvPr/>
        </p:nvGrpSpPr>
        <p:grpSpPr>
          <a:xfrm>
            <a:off x="0" y="112950"/>
            <a:ext cx="9077325" cy="4867275"/>
            <a:chOff x="0" y="112950"/>
            <a:chExt cx="9077325" cy="4867275"/>
          </a:xfrm>
        </p:grpSpPr>
        <p:pic>
          <p:nvPicPr>
            <p:cNvPr id="148" name="Google Shape;148;p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877175" y="112950"/>
              <a:ext cx="1200150" cy="12001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49" name="Google Shape;149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780075"/>
              <a:ext cx="1200150" cy="12001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4"/>
          <p:cNvGrpSpPr/>
          <p:nvPr/>
        </p:nvGrpSpPr>
        <p:grpSpPr>
          <a:xfrm rot="10800000" flipH="1">
            <a:off x="-237697" y="4154451"/>
            <a:ext cx="9810337" cy="1466543"/>
            <a:chOff x="-237697" y="-361624"/>
            <a:chExt cx="9810337" cy="1466543"/>
          </a:xfrm>
        </p:grpSpPr>
        <p:grpSp>
          <p:nvGrpSpPr>
            <p:cNvPr id="152" name="Google Shape;152;p14"/>
            <p:cNvGrpSpPr/>
            <p:nvPr/>
          </p:nvGrpSpPr>
          <p:grpSpPr>
            <a:xfrm>
              <a:off x="-237697" y="-361624"/>
              <a:ext cx="1695668" cy="1466543"/>
              <a:chOff x="-237697" y="-361624"/>
              <a:chExt cx="1695668" cy="1466543"/>
            </a:xfrm>
          </p:grpSpPr>
          <p:sp>
            <p:nvSpPr>
              <p:cNvPr id="153" name="Google Shape;153;p14"/>
              <p:cNvSpPr/>
              <p:nvPr/>
            </p:nvSpPr>
            <p:spPr>
              <a:xfrm>
                <a:off x="-237697" y="-361624"/>
                <a:ext cx="643114" cy="557086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13152" extrusionOk="0">
                    <a:moveTo>
                      <a:pt x="3796" y="1"/>
                    </a:moveTo>
                    <a:lnTo>
                      <a:pt x="0" y="6575"/>
                    </a:lnTo>
                    <a:lnTo>
                      <a:pt x="3796" y="13151"/>
                    </a:lnTo>
                    <a:lnTo>
                      <a:pt x="11387" y="13151"/>
                    </a:lnTo>
                    <a:lnTo>
                      <a:pt x="15183" y="6575"/>
                    </a:lnTo>
                    <a:lnTo>
                      <a:pt x="11387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4"/>
              <p:cNvSpPr/>
              <p:nvPr/>
            </p:nvSpPr>
            <p:spPr>
              <a:xfrm>
                <a:off x="288516" y="547875"/>
                <a:ext cx="643199" cy="557043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1" extrusionOk="0">
                    <a:moveTo>
                      <a:pt x="3797" y="1"/>
                    </a:moveTo>
                    <a:lnTo>
                      <a:pt x="1" y="6576"/>
                    </a:lnTo>
                    <a:lnTo>
                      <a:pt x="3797" y="13151"/>
                    </a:lnTo>
                    <a:lnTo>
                      <a:pt x="11389" y="13151"/>
                    </a:lnTo>
                    <a:lnTo>
                      <a:pt x="15185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4"/>
              <p:cNvSpPr/>
              <p:nvPr/>
            </p:nvSpPr>
            <p:spPr>
              <a:xfrm>
                <a:off x="-237697" y="-361624"/>
                <a:ext cx="643114" cy="557086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13152" extrusionOk="0">
                    <a:moveTo>
                      <a:pt x="3796" y="1"/>
                    </a:moveTo>
                    <a:lnTo>
                      <a:pt x="0" y="6575"/>
                    </a:lnTo>
                    <a:lnTo>
                      <a:pt x="3796" y="13151"/>
                    </a:lnTo>
                    <a:lnTo>
                      <a:pt x="11387" y="13151"/>
                    </a:lnTo>
                    <a:lnTo>
                      <a:pt x="15183" y="6575"/>
                    </a:lnTo>
                    <a:lnTo>
                      <a:pt x="11387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4"/>
              <p:cNvSpPr/>
              <p:nvPr/>
            </p:nvSpPr>
            <p:spPr>
              <a:xfrm>
                <a:off x="-237697" y="244765"/>
                <a:ext cx="643114" cy="556959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13149" extrusionOk="0">
                    <a:moveTo>
                      <a:pt x="3796" y="0"/>
                    </a:moveTo>
                    <a:lnTo>
                      <a:pt x="0" y="6574"/>
                    </a:lnTo>
                    <a:lnTo>
                      <a:pt x="3796" y="13148"/>
                    </a:lnTo>
                    <a:lnTo>
                      <a:pt x="11387" y="13148"/>
                    </a:lnTo>
                    <a:lnTo>
                      <a:pt x="15183" y="6574"/>
                    </a:lnTo>
                    <a:lnTo>
                      <a:pt x="11387" y="0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4"/>
              <p:cNvSpPr/>
              <p:nvPr/>
            </p:nvSpPr>
            <p:spPr>
              <a:xfrm>
                <a:off x="288516" y="-58430"/>
                <a:ext cx="643199" cy="557001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0" extrusionOk="0">
                    <a:moveTo>
                      <a:pt x="3797" y="0"/>
                    </a:moveTo>
                    <a:lnTo>
                      <a:pt x="1" y="6576"/>
                    </a:lnTo>
                    <a:lnTo>
                      <a:pt x="3797" y="13150"/>
                    </a:lnTo>
                    <a:lnTo>
                      <a:pt x="11389" y="13150"/>
                    </a:lnTo>
                    <a:lnTo>
                      <a:pt x="15185" y="6576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4"/>
              <p:cNvSpPr/>
              <p:nvPr/>
            </p:nvSpPr>
            <p:spPr>
              <a:xfrm>
                <a:off x="814814" y="244765"/>
                <a:ext cx="643156" cy="556959"/>
              </a:xfrm>
              <a:custGeom>
                <a:avLst/>
                <a:gdLst/>
                <a:ahLst/>
                <a:cxnLst/>
                <a:rect l="l" t="t" r="r" b="b"/>
                <a:pathLst>
                  <a:path w="15184" h="13149" extrusionOk="0">
                    <a:moveTo>
                      <a:pt x="3796" y="0"/>
                    </a:moveTo>
                    <a:lnTo>
                      <a:pt x="0" y="6574"/>
                    </a:lnTo>
                    <a:lnTo>
                      <a:pt x="3796" y="13148"/>
                    </a:lnTo>
                    <a:lnTo>
                      <a:pt x="11389" y="13148"/>
                    </a:lnTo>
                    <a:lnTo>
                      <a:pt x="15183" y="6574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6D563C">
                  <a:alpha val="54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" name="Google Shape;159;p14"/>
            <p:cNvSpPr/>
            <p:nvPr/>
          </p:nvSpPr>
          <p:spPr>
            <a:xfrm>
              <a:off x="8830749" y="44251"/>
              <a:ext cx="741890" cy="642509"/>
            </a:xfrm>
            <a:custGeom>
              <a:avLst/>
              <a:gdLst/>
              <a:ahLst/>
              <a:cxnLst/>
              <a:rect l="l" t="t" r="r" b="b"/>
              <a:pathLst>
                <a:path w="15184" h="13150" extrusionOk="0">
                  <a:moveTo>
                    <a:pt x="3797" y="0"/>
                  </a:moveTo>
                  <a:lnTo>
                    <a:pt x="0" y="6575"/>
                  </a:lnTo>
                  <a:lnTo>
                    <a:pt x="3797" y="13149"/>
                  </a:lnTo>
                  <a:lnTo>
                    <a:pt x="11388" y="13149"/>
                  </a:lnTo>
                  <a:lnTo>
                    <a:pt x="15184" y="6575"/>
                  </a:lnTo>
                  <a:lnTo>
                    <a:pt x="11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14"/>
          <p:cNvGrpSpPr/>
          <p:nvPr/>
        </p:nvGrpSpPr>
        <p:grpSpPr>
          <a:xfrm>
            <a:off x="5370950" y="1381125"/>
            <a:ext cx="3268225" cy="3222870"/>
            <a:chOff x="5370950" y="1381125"/>
            <a:chExt cx="3268225" cy="3222870"/>
          </a:xfrm>
        </p:grpSpPr>
        <p:grpSp>
          <p:nvGrpSpPr>
            <p:cNvPr id="161" name="Google Shape;161;p14"/>
            <p:cNvGrpSpPr/>
            <p:nvPr/>
          </p:nvGrpSpPr>
          <p:grpSpPr>
            <a:xfrm>
              <a:off x="5532875" y="1381125"/>
              <a:ext cx="2079270" cy="2507147"/>
              <a:chOff x="-2353825" y="1381125"/>
              <a:chExt cx="2079270" cy="2507147"/>
            </a:xfrm>
          </p:grpSpPr>
          <p:sp>
            <p:nvSpPr>
              <p:cNvPr id="162" name="Google Shape;162;p14"/>
              <p:cNvSpPr/>
              <p:nvPr/>
            </p:nvSpPr>
            <p:spPr>
              <a:xfrm>
                <a:off x="-876451" y="1664810"/>
                <a:ext cx="601895" cy="521273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1" extrusionOk="0">
                    <a:moveTo>
                      <a:pt x="3796" y="1"/>
                    </a:moveTo>
                    <a:lnTo>
                      <a:pt x="0" y="6576"/>
                    </a:lnTo>
                    <a:lnTo>
                      <a:pt x="3796" y="13151"/>
                    </a:lnTo>
                    <a:lnTo>
                      <a:pt x="11388" y="13151"/>
                    </a:lnTo>
                    <a:lnTo>
                      <a:pt x="15185" y="6576"/>
                    </a:lnTo>
                    <a:lnTo>
                      <a:pt x="11388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4"/>
              <p:cNvSpPr/>
              <p:nvPr/>
            </p:nvSpPr>
            <p:spPr>
              <a:xfrm>
                <a:off x="-1861407" y="2232220"/>
                <a:ext cx="601935" cy="521312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52" extrusionOk="0">
                    <a:moveTo>
                      <a:pt x="3797" y="1"/>
                    </a:moveTo>
                    <a:lnTo>
                      <a:pt x="1" y="6576"/>
                    </a:lnTo>
                    <a:lnTo>
                      <a:pt x="3797" y="13151"/>
                    </a:lnTo>
                    <a:lnTo>
                      <a:pt x="11389" y="13151"/>
                    </a:lnTo>
                    <a:lnTo>
                      <a:pt x="15186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rgbClr val="6D563C">
                  <a:alpha val="54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4"/>
              <p:cNvSpPr/>
              <p:nvPr/>
            </p:nvSpPr>
            <p:spPr>
              <a:xfrm>
                <a:off x="-876451" y="2799669"/>
                <a:ext cx="601895" cy="521273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1" extrusionOk="0">
                    <a:moveTo>
                      <a:pt x="3796" y="0"/>
                    </a:moveTo>
                    <a:lnTo>
                      <a:pt x="0" y="6574"/>
                    </a:lnTo>
                    <a:lnTo>
                      <a:pt x="3796" y="13150"/>
                    </a:lnTo>
                    <a:lnTo>
                      <a:pt x="11388" y="13150"/>
                    </a:lnTo>
                    <a:lnTo>
                      <a:pt x="15185" y="6574"/>
                    </a:lnTo>
                    <a:lnTo>
                      <a:pt x="11388" y="0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4"/>
              <p:cNvSpPr/>
              <p:nvPr/>
            </p:nvSpPr>
            <p:spPr>
              <a:xfrm>
                <a:off x="-1368909" y="1381125"/>
                <a:ext cx="601935" cy="521273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51" extrusionOk="0">
                    <a:moveTo>
                      <a:pt x="3796" y="0"/>
                    </a:moveTo>
                    <a:lnTo>
                      <a:pt x="0" y="6575"/>
                    </a:lnTo>
                    <a:lnTo>
                      <a:pt x="3796" y="13150"/>
                    </a:lnTo>
                    <a:lnTo>
                      <a:pt x="11389" y="13150"/>
                    </a:lnTo>
                    <a:lnTo>
                      <a:pt x="15185" y="6575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4"/>
              <p:cNvSpPr/>
              <p:nvPr/>
            </p:nvSpPr>
            <p:spPr>
              <a:xfrm>
                <a:off x="-2353825" y="1948535"/>
                <a:ext cx="601895" cy="521273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1" extrusionOk="0">
                    <a:moveTo>
                      <a:pt x="3796" y="0"/>
                    </a:moveTo>
                    <a:lnTo>
                      <a:pt x="0" y="6575"/>
                    </a:lnTo>
                    <a:lnTo>
                      <a:pt x="3796" y="13151"/>
                    </a:lnTo>
                    <a:lnTo>
                      <a:pt x="11388" y="13151"/>
                    </a:lnTo>
                    <a:lnTo>
                      <a:pt x="15185" y="6575"/>
                    </a:lnTo>
                    <a:lnTo>
                      <a:pt x="11388" y="0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4"/>
              <p:cNvSpPr/>
              <p:nvPr/>
            </p:nvSpPr>
            <p:spPr>
              <a:xfrm>
                <a:off x="-1368909" y="1948535"/>
                <a:ext cx="601935" cy="521273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51" extrusionOk="0">
                    <a:moveTo>
                      <a:pt x="3796" y="0"/>
                    </a:moveTo>
                    <a:lnTo>
                      <a:pt x="0" y="6575"/>
                    </a:lnTo>
                    <a:lnTo>
                      <a:pt x="3796" y="13151"/>
                    </a:lnTo>
                    <a:lnTo>
                      <a:pt x="11389" y="13151"/>
                    </a:lnTo>
                    <a:lnTo>
                      <a:pt x="15185" y="6575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4"/>
              <p:cNvSpPr/>
              <p:nvPr/>
            </p:nvSpPr>
            <p:spPr>
              <a:xfrm>
                <a:off x="-1368909" y="3083315"/>
                <a:ext cx="601935" cy="521233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50" extrusionOk="0">
                    <a:moveTo>
                      <a:pt x="3796" y="1"/>
                    </a:moveTo>
                    <a:lnTo>
                      <a:pt x="0" y="6577"/>
                    </a:lnTo>
                    <a:lnTo>
                      <a:pt x="3796" y="13150"/>
                    </a:lnTo>
                    <a:lnTo>
                      <a:pt x="11389" y="13150"/>
                    </a:lnTo>
                    <a:lnTo>
                      <a:pt x="15185" y="6577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4"/>
              <p:cNvSpPr/>
              <p:nvPr/>
            </p:nvSpPr>
            <p:spPr>
              <a:xfrm>
                <a:off x="-2256673" y="3342504"/>
                <a:ext cx="370611" cy="320905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8096" extrusionOk="0">
                    <a:moveTo>
                      <a:pt x="2338" y="1"/>
                    </a:moveTo>
                    <a:lnTo>
                      <a:pt x="0" y="4048"/>
                    </a:lnTo>
                    <a:lnTo>
                      <a:pt x="2338" y="8096"/>
                    </a:lnTo>
                    <a:lnTo>
                      <a:pt x="7013" y="8096"/>
                    </a:lnTo>
                    <a:lnTo>
                      <a:pt x="9349" y="4048"/>
                    </a:lnTo>
                    <a:lnTo>
                      <a:pt x="7013" y="1"/>
                    </a:lnTo>
                    <a:close/>
                  </a:path>
                </a:pathLst>
              </a:custGeom>
              <a:solidFill>
                <a:srgbClr val="004717">
                  <a:alpha val="58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4"/>
              <p:cNvSpPr/>
              <p:nvPr/>
            </p:nvSpPr>
            <p:spPr>
              <a:xfrm>
                <a:off x="-1828309" y="1581730"/>
                <a:ext cx="370611" cy="320905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8096" extrusionOk="0">
                    <a:moveTo>
                      <a:pt x="2340" y="0"/>
                    </a:moveTo>
                    <a:lnTo>
                      <a:pt x="0" y="4048"/>
                    </a:lnTo>
                    <a:lnTo>
                      <a:pt x="2340" y="8096"/>
                    </a:lnTo>
                    <a:lnTo>
                      <a:pt x="7013" y="8096"/>
                    </a:lnTo>
                    <a:lnTo>
                      <a:pt x="9350" y="4048"/>
                    </a:lnTo>
                    <a:lnTo>
                      <a:pt x="7013" y="0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4"/>
              <p:cNvSpPr/>
              <p:nvPr/>
            </p:nvSpPr>
            <p:spPr>
              <a:xfrm>
                <a:off x="-876451" y="2232220"/>
                <a:ext cx="601895" cy="521312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2" extrusionOk="0">
                    <a:moveTo>
                      <a:pt x="3796" y="1"/>
                    </a:moveTo>
                    <a:lnTo>
                      <a:pt x="0" y="6576"/>
                    </a:lnTo>
                    <a:lnTo>
                      <a:pt x="3796" y="13151"/>
                    </a:lnTo>
                    <a:lnTo>
                      <a:pt x="11388" y="13151"/>
                    </a:lnTo>
                    <a:lnTo>
                      <a:pt x="15185" y="6576"/>
                    </a:lnTo>
                    <a:lnTo>
                      <a:pt x="11388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4"/>
              <p:cNvSpPr/>
              <p:nvPr/>
            </p:nvSpPr>
            <p:spPr>
              <a:xfrm>
                <a:off x="-876451" y="3367079"/>
                <a:ext cx="601895" cy="521193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49" extrusionOk="0">
                    <a:moveTo>
                      <a:pt x="3796" y="0"/>
                    </a:moveTo>
                    <a:lnTo>
                      <a:pt x="0" y="6573"/>
                    </a:lnTo>
                    <a:lnTo>
                      <a:pt x="3796" y="13148"/>
                    </a:lnTo>
                    <a:lnTo>
                      <a:pt x="11388" y="13148"/>
                    </a:lnTo>
                    <a:lnTo>
                      <a:pt x="15185" y="6573"/>
                    </a:lnTo>
                    <a:lnTo>
                      <a:pt x="1138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" name="Google Shape;173;p14"/>
            <p:cNvGrpSpPr/>
            <p:nvPr/>
          </p:nvGrpSpPr>
          <p:grpSpPr>
            <a:xfrm>
              <a:off x="5370950" y="1628700"/>
              <a:ext cx="3268225" cy="2975295"/>
              <a:chOff x="313175" y="1628700"/>
              <a:chExt cx="3268225" cy="2975295"/>
            </a:xfrm>
          </p:grpSpPr>
          <p:pic>
            <p:nvPicPr>
              <p:cNvPr id="174" name="Google Shape;174;p14"/>
              <p:cNvPicPr preferRelativeResize="0"/>
              <p:nvPr/>
            </p:nvPicPr>
            <p:blipFill rotWithShape="1">
              <a:blip r:embed="rId2">
                <a:alphaModFix/>
              </a:blip>
              <a:srcRect l="18116" t="10280" r="18116" b="10272"/>
              <a:stretch/>
            </p:blipFill>
            <p:spPr>
              <a:xfrm flipH="1">
                <a:off x="2281150" y="2573000"/>
                <a:ext cx="1300250" cy="162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</p:pic>
          <p:sp>
            <p:nvSpPr>
              <p:cNvPr id="175" name="Google Shape;175;p14"/>
              <p:cNvSpPr/>
              <p:nvPr/>
            </p:nvSpPr>
            <p:spPr>
              <a:xfrm>
                <a:off x="313175" y="4192995"/>
                <a:ext cx="2704200" cy="411000"/>
              </a:xfrm>
              <a:prstGeom prst="ellipse">
                <a:avLst/>
              </a:prstGeom>
              <a:solidFill>
                <a:srgbClr val="383030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76" name="Google Shape;176;p14"/>
              <p:cNvPicPr preferRelativeResize="0"/>
              <p:nvPr/>
            </p:nvPicPr>
            <p:blipFill rotWithShape="1">
              <a:blip r:embed="rId3">
                <a:alphaModFix/>
              </a:blip>
              <a:srcRect l="16325" t="10721" r="16325" b="13509"/>
              <a:stretch/>
            </p:blipFill>
            <p:spPr>
              <a:xfrm>
                <a:off x="407975" y="1628700"/>
                <a:ext cx="2514599" cy="28289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</p:pic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"/>
          <p:cNvGrpSpPr/>
          <p:nvPr/>
        </p:nvGrpSpPr>
        <p:grpSpPr>
          <a:xfrm>
            <a:off x="6666225" y="-114350"/>
            <a:ext cx="2735297" cy="5581292"/>
            <a:chOff x="6666225" y="-114350"/>
            <a:chExt cx="2735297" cy="5581292"/>
          </a:xfrm>
        </p:grpSpPr>
        <p:grpSp>
          <p:nvGrpSpPr>
            <p:cNvPr id="14" name="Google Shape;14;p3"/>
            <p:cNvGrpSpPr/>
            <p:nvPr/>
          </p:nvGrpSpPr>
          <p:grpSpPr>
            <a:xfrm>
              <a:off x="7148219" y="4287222"/>
              <a:ext cx="2253303" cy="1179720"/>
              <a:chOff x="7319525" y="4220750"/>
              <a:chExt cx="2119758" cy="1109803"/>
            </a:xfrm>
          </p:grpSpPr>
          <p:sp>
            <p:nvSpPr>
              <p:cNvPr id="15" name="Google Shape;15;p3"/>
              <p:cNvSpPr/>
              <p:nvPr/>
            </p:nvSpPr>
            <p:spPr>
              <a:xfrm>
                <a:off x="7319525" y="4509915"/>
                <a:ext cx="613585" cy="531392"/>
              </a:xfrm>
              <a:custGeom>
                <a:avLst/>
                <a:gdLst/>
                <a:ahLst/>
                <a:cxnLst/>
                <a:rect l="l" t="t" r="r" b="b"/>
                <a:pathLst>
                  <a:path w="15184" h="13150" extrusionOk="0">
                    <a:moveTo>
                      <a:pt x="3796" y="1"/>
                    </a:moveTo>
                    <a:lnTo>
                      <a:pt x="1" y="6576"/>
                    </a:lnTo>
                    <a:lnTo>
                      <a:pt x="3796" y="13150"/>
                    </a:lnTo>
                    <a:lnTo>
                      <a:pt x="11389" y="13150"/>
                    </a:lnTo>
                    <a:lnTo>
                      <a:pt x="15183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rgbClr val="6D563C">
                  <a:alpha val="54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3"/>
              <p:cNvSpPr/>
              <p:nvPr/>
            </p:nvSpPr>
            <p:spPr>
              <a:xfrm>
                <a:off x="8323586" y="4509915"/>
                <a:ext cx="613666" cy="531392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50" extrusionOk="0">
                    <a:moveTo>
                      <a:pt x="3796" y="1"/>
                    </a:moveTo>
                    <a:lnTo>
                      <a:pt x="1" y="6576"/>
                    </a:lnTo>
                    <a:lnTo>
                      <a:pt x="3796" y="13150"/>
                    </a:lnTo>
                    <a:lnTo>
                      <a:pt x="11389" y="13150"/>
                    </a:lnTo>
                    <a:lnTo>
                      <a:pt x="15186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rgbClr val="383030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3"/>
              <p:cNvSpPr/>
              <p:nvPr/>
            </p:nvSpPr>
            <p:spPr>
              <a:xfrm>
                <a:off x="8825617" y="4220750"/>
                <a:ext cx="613666" cy="531351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49" extrusionOk="0">
                    <a:moveTo>
                      <a:pt x="3797" y="0"/>
                    </a:moveTo>
                    <a:lnTo>
                      <a:pt x="1" y="6573"/>
                    </a:lnTo>
                    <a:lnTo>
                      <a:pt x="3797" y="13148"/>
                    </a:lnTo>
                    <a:lnTo>
                      <a:pt x="11389" y="13148"/>
                    </a:lnTo>
                    <a:lnTo>
                      <a:pt x="15185" y="6573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3"/>
              <p:cNvSpPr/>
              <p:nvPr/>
            </p:nvSpPr>
            <p:spPr>
              <a:xfrm>
                <a:off x="7821556" y="4799161"/>
                <a:ext cx="613666" cy="531392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50" extrusionOk="0">
                    <a:moveTo>
                      <a:pt x="3797" y="0"/>
                    </a:moveTo>
                    <a:lnTo>
                      <a:pt x="0" y="6576"/>
                    </a:lnTo>
                    <a:lnTo>
                      <a:pt x="3797" y="13150"/>
                    </a:lnTo>
                    <a:lnTo>
                      <a:pt x="11389" y="13150"/>
                    </a:lnTo>
                    <a:lnTo>
                      <a:pt x="15185" y="6576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3"/>
              <p:cNvSpPr/>
              <p:nvPr/>
            </p:nvSpPr>
            <p:spPr>
              <a:xfrm>
                <a:off x="8825617" y="4799161"/>
                <a:ext cx="613666" cy="531392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50" extrusionOk="0">
                    <a:moveTo>
                      <a:pt x="3797" y="0"/>
                    </a:moveTo>
                    <a:lnTo>
                      <a:pt x="1" y="6576"/>
                    </a:lnTo>
                    <a:lnTo>
                      <a:pt x="3797" y="13150"/>
                    </a:lnTo>
                    <a:lnTo>
                      <a:pt x="11389" y="13150"/>
                    </a:lnTo>
                    <a:lnTo>
                      <a:pt x="15185" y="6576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;p3"/>
            <p:cNvGrpSpPr/>
            <p:nvPr/>
          </p:nvGrpSpPr>
          <p:grpSpPr>
            <a:xfrm>
              <a:off x="6666225" y="-114350"/>
              <a:ext cx="2230134" cy="863394"/>
              <a:chOff x="6666225" y="-114350"/>
              <a:chExt cx="2230134" cy="863394"/>
            </a:xfrm>
          </p:grpSpPr>
          <p:sp>
            <p:nvSpPr>
              <p:cNvPr id="21" name="Google Shape;21;p3"/>
              <p:cNvSpPr/>
              <p:nvPr/>
            </p:nvSpPr>
            <p:spPr>
              <a:xfrm>
                <a:off x="7194377" y="189919"/>
                <a:ext cx="645595" cy="559124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52" extrusionOk="0">
                    <a:moveTo>
                      <a:pt x="3797" y="1"/>
                    </a:moveTo>
                    <a:lnTo>
                      <a:pt x="1" y="6576"/>
                    </a:lnTo>
                    <a:lnTo>
                      <a:pt x="3797" y="13151"/>
                    </a:lnTo>
                    <a:lnTo>
                      <a:pt x="11389" y="13151"/>
                    </a:lnTo>
                    <a:lnTo>
                      <a:pt x="15186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rgbClr val="6D563C">
                  <a:alpha val="54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>
                <a:off x="6666225" y="-114350"/>
                <a:ext cx="645552" cy="559082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1" extrusionOk="0">
                    <a:moveTo>
                      <a:pt x="3796" y="0"/>
                    </a:moveTo>
                    <a:lnTo>
                      <a:pt x="0" y="6575"/>
                    </a:lnTo>
                    <a:lnTo>
                      <a:pt x="3796" y="13151"/>
                    </a:lnTo>
                    <a:lnTo>
                      <a:pt x="11388" y="13151"/>
                    </a:lnTo>
                    <a:lnTo>
                      <a:pt x="15185" y="6575"/>
                    </a:lnTo>
                    <a:lnTo>
                      <a:pt x="11388" y="0"/>
                    </a:lnTo>
                    <a:close/>
                  </a:path>
                </a:pathLst>
              </a:custGeom>
              <a:solidFill>
                <a:srgbClr val="383030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>
                <a:off x="7722613" y="-114350"/>
                <a:ext cx="645595" cy="559082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51" extrusionOk="0">
                    <a:moveTo>
                      <a:pt x="3796" y="0"/>
                    </a:moveTo>
                    <a:lnTo>
                      <a:pt x="0" y="6575"/>
                    </a:lnTo>
                    <a:lnTo>
                      <a:pt x="3796" y="13151"/>
                    </a:lnTo>
                    <a:lnTo>
                      <a:pt x="11389" y="13151"/>
                    </a:lnTo>
                    <a:lnTo>
                      <a:pt x="15185" y="6575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383030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8250807" y="189919"/>
                <a:ext cx="645552" cy="559124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2" extrusionOk="0">
                    <a:moveTo>
                      <a:pt x="3796" y="1"/>
                    </a:moveTo>
                    <a:lnTo>
                      <a:pt x="0" y="6576"/>
                    </a:lnTo>
                    <a:lnTo>
                      <a:pt x="3796" y="13151"/>
                    </a:lnTo>
                    <a:lnTo>
                      <a:pt x="11388" y="13151"/>
                    </a:lnTo>
                    <a:lnTo>
                      <a:pt x="15185" y="6576"/>
                    </a:lnTo>
                    <a:lnTo>
                      <a:pt x="113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3943350" y="2343900"/>
            <a:ext cx="4487400" cy="9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3943350" y="1428000"/>
            <a:ext cx="1163100" cy="9159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3943350" y="3303900"/>
            <a:ext cx="44874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0000" y="1354050"/>
            <a:ext cx="7704000" cy="27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D54445"/>
              </a:buClr>
              <a:buSzPts val="1000"/>
              <a:buFont typeface="Oldenburg"/>
              <a:buChar char="⬣"/>
              <a:defRPr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D54445"/>
              </a:buClr>
              <a:buSzPts val="1000"/>
              <a:buFont typeface="Roboto Condensed Light"/>
              <a:buChar char="⬣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>
            <a:off x="8730282" y="4079721"/>
            <a:ext cx="593640" cy="1063773"/>
            <a:chOff x="-359360" y="4003252"/>
            <a:chExt cx="655739" cy="1175051"/>
          </a:xfrm>
        </p:grpSpPr>
        <p:sp>
          <p:nvSpPr>
            <p:cNvPr id="32" name="Google Shape;32;p4"/>
            <p:cNvSpPr/>
            <p:nvPr/>
          </p:nvSpPr>
          <p:spPr>
            <a:xfrm>
              <a:off x="-359360" y="4610410"/>
              <a:ext cx="655726" cy="567893"/>
            </a:xfrm>
            <a:custGeom>
              <a:avLst/>
              <a:gdLst/>
              <a:ahLst/>
              <a:cxnLst/>
              <a:rect l="l" t="t" r="r" b="b"/>
              <a:pathLst>
                <a:path w="15185" h="13151" extrusionOk="0">
                  <a:moveTo>
                    <a:pt x="3796" y="0"/>
                  </a:moveTo>
                  <a:lnTo>
                    <a:pt x="0" y="6575"/>
                  </a:lnTo>
                  <a:lnTo>
                    <a:pt x="3796" y="13151"/>
                  </a:lnTo>
                  <a:lnTo>
                    <a:pt x="11388" y="13151"/>
                  </a:lnTo>
                  <a:lnTo>
                    <a:pt x="15185" y="6575"/>
                  </a:lnTo>
                  <a:lnTo>
                    <a:pt x="11388" y="0"/>
                  </a:lnTo>
                  <a:close/>
                </a:path>
              </a:pathLst>
            </a:custGeom>
            <a:solidFill>
              <a:srgbClr val="004717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-359348" y="4003252"/>
              <a:ext cx="655726" cy="567807"/>
            </a:xfrm>
            <a:custGeom>
              <a:avLst/>
              <a:gdLst/>
              <a:ahLst/>
              <a:cxnLst/>
              <a:rect l="l" t="t" r="r" b="b"/>
              <a:pathLst>
                <a:path w="15185" h="13149" extrusionOk="0">
                  <a:moveTo>
                    <a:pt x="3796" y="0"/>
                  </a:moveTo>
                  <a:lnTo>
                    <a:pt x="0" y="6573"/>
                  </a:lnTo>
                  <a:lnTo>
                    <a:pt x="3796" y="13148"/>
                  </a:lnTo>
                  <a:lnTo>
                    <a:pt x="11388" y="13148"/>
                  </a:lnTo>
                  <a:lnTo>
                    <a:pt x="15185" y="6573"/>
                  </a:lnTo>
                  <a:lnTo>
                    <a:pt x="11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Font typeface="Questrial"/>
              <a:buNone/>
              <a:defRPr sz="3300" b="1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Font typeface="Questrial"/>
              <a:buNone/>
              <a:defRPr sz="3300" b="1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Font typeface="Questrial"/>
              <a:buNone/>
              <a:defRPr sz="3300" b="1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Font typeface="Questrial"/>
              <a:buNone/>
              <a:defRPr sz="3300" b="1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Font typeface="Questrial"/>
              <a:buNone/>
              <a:defRPr sz="3300" b="1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Font typeface="Questrial"/>
              <a:buNone/>
              <a:defRPr sz="3300" b="1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Font typeface="Questrial"/>
              <a:buNone/>
              <a:defRPr sz="3300" b="1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Font typeface="Questrial"/>
              <a:buNone/>
              <a:defRPr sz="3300" b="1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5055284" y="369521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1583300" y="369521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5055275" y="3301400"/>
            <a:ext cx="25056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1583075" y="3301400"/>
            <a:ext cx="25056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Questrial"/>
              <a:buNone/>
              <a:defRPr sz="2000" b="1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grpSp>
        <p:nvGrpSpPr>
          <p:cNvPr id="40" name="Google Shape;40;p5"/>
          <p:cNvGrpSpPr/>
          <p:nvPr/>
        </p:nvGrpSpPr>
        <p:grpSpPr>
          <a:xfrm>
            <a:off x="-135035" y="-218744"/>
            <a:ext cx="9767649" cy="5560568"/>
            <a:chOff x="-135035" y="-218744"/>
            <a:chExt cx="9767649" cy="5560568"/>
          </a:xfrm>
        </p:grpSpPr>
        <p:grpSp>
          <p:nvGrpSpPr>
            <p:cNvPr id="41" name="Google Shape;41;p5"/>
            <p:cNvGrpSpPr/>
            <p:nvPr/>
          </p:nvGrpSpPr>
          <p:grpSpPr>
            <a:xfrm rot="10800000">
              <a:off x="8463175" y="3572201"/>
              <a:ext cx="1169438" cy="1769623"/>
              <a:chOff x="-237723" y="-361624"/>
              <a:chExt cx="1169438" cy="1769623"/>
            </a:xfrm>
          </p:grpSpPr>
          <p:sp>
            <p:nvSpPr>
              <p:cNvPr id="42" name="Google Shape;42;p5"/>
              <p:cNvSpPr/>
              <p:nvPr/>
            </p:nvSpPr>
            <p:spPr>
              <a:xfrm>
                <a:off x="288516" y="547875"/>
                <a:ext cx="643199" cy="557043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1" extrusionOk="0">
                    <a:moveTo>
                      <a:pt x="3797" y="1"/>
                    </a:moveTo>
                    <a:lnTo>
                      <a:pt x="1" y="6576"/>
                    </a:lnTo>
                    <a:lnTo>
                      <a:pt x="3797" y="13151"/>
                    </a:lnTo>
                    <a:lnTo>
                      <a:pt x="11389" y="13151"/>
                    </a:lnTo>
                    <a:lnTo>
                      <a:pt x="15185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-237697" y="-361624"/>
                <a:ext cx="643114" cy="557086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13152" extrusionOk="0">
                    <a:moveTo>
                      <a:pt x="3796" y="1"/>
                    </a:moveTo>
                    <a:lnTo>
                      <a:pt x="0" y="6575"/>
                    </a:lnTo>
                    <a:lnTo>
                      <a:pt x="3796" y="13151"/>
                    </a:lnTo>
                    <a:lnTo>
                      <a:pt x="11387" y="13151"/>
                    </a:lnTo>
                    <a:lnTo>
                      <a:pt x="15183" y="6575"/>
                    </a:lnTo>
                    <a:lnTo>
                      <a:pt x="11387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5"/>
              <p:cNvSpPr/>
              <p:nvPr/>
            </p:nvSpPr>
            <p:spPr>
              <a:xfrm>
                <a:off x="-237697" y="244765"/>
                <a:ext cx="643114" cy="556959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13149" extrusionOk="0">
                    <a:moveTo>
                      <a:pt x="3796" y="0"/>
                    </a:moveTo>
                    <a:lnTo>
                      <a:pt x="0" y="6574"/>
                    </a:lnTo>
                    <a:lnTo>
                      <a:pt x="3796" y="13148"/>
                    </a:lnTo>
                    <a:lnTo>
                      <a:pt x="11387" y="13148"/>
                    </a:lnTo>
                    <a:lnTo>
                      <a:pt x="15183" y="6574"/>
                    </a:lnTo>
                    <a:lnTo>
                      <a:pt x="11387" y="0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5"/>
              <p:cNvSpPr/>
              <p:nvPr/>
            </p:nvSpPr>
            <p:spPr>
              <a:xfrm>
                <a:off x="288516" y="-58430"/>
                <a:ext cx="643199" cy="557001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0" extrusionOk="0">
                    <a:moveTo>
                      <a:pt x="3797" y="0"/>
                    </a:moveTo>
                    <a:lnTo>
                      <a:pt x="1" y="6576"/>
                    </a:lnTo>
                    <a:lnTo>
                      <a:pt x="3797" y="13150"/>
                    </a:lnTo>
                    <a:lnTo>
                      <a:pt x="11389" y="13150"/>
                    </a:lnTo>
                    <a:lnTo>
                      <a:pt x="15185" y="6576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5"/>
              <p:cNvSpPr/>
              <p:nvPr/>
            </p:nvSpPr>
            <p:spPr>
              <a:xfrm>
                <a:off x="-237723" y="851040"/>
                <a:ext cx="643156" cy="556959"/>
              </a:xfrm>
              <a:custGeom>
                <a:avLst/>
                <a:gdLst/>
                <a:ahLst/>
                <a:cxnLst/>
                <a:rect l="l" t="t" r="r" b="b"/>
                <a:pathLst>
                  <a:path w="15184" h="13149" extrusionOk="0">
                    <a:moveTo>
                      <a:pt x="3796" y="0"/>
                    </a:moveTo>
                    <a:lnTo>
                      <a:pt x="0" y="6574"/>
                    </a:lnTo>
                    <a:lnTo>
                      <a:pt x="3796" y="13148"/>
                    </a:lnTo>
                    <a:lnTo>
                      <a:pt x="11389" y="13148"/>
                    </a:lnTo>
                    <a:lnTo>
                      <a:pt x="15183" y="6574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6D563C">
                  <a:alpha val="54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47;p5"/>
            <p:cNvGrpSpPr/>
            <p:nvPr/>
          </p:nvGrpSpPr>
          <p:grpSpPr>
            <a:xfrm rot="10800000">
              <a:off x="2" y="4022326"/>
              <a:ext cx="785989" cy="1163348"/>
              <a:chOff x="8694225" y="86051"/>
              <a:chExt cx="785989" cy="1163348"/>
            </a:xfrm>
          </p:grpSpPr>
          <p:sp>
            <p:nvSpPr>
              <p:cNvPr id="48" name="Google Shape;48;p5"/>
              <p:cNvSpPr/>
              <p:nvPr/>
            </p:nvSpPr>
            <p:spPr>
              <a:xfrm flipH="1">
                <a:off x="8694225" y="86051"/>
                <a:ext cx="643114" cy="557086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13152" extrusionOk="0">
                    <a:moveTo>
                      <a:pt x="3796" y="1"/>
                    </a:moveTo>
                    <a:lnTo>
                      <a:pt x="0" y="6575"/>
                    </a:lnTo>
                    <a:lnTo>
                      <a:pt x="3796" y="13151"/>
                    </a:lnTo>
                    <a:lnTo>
                      <a:pt x="11387" y="13151"/>
                    </a:lnTo>
                    <a:lnTo>
                      <a:pt x="15183" y="6575"/>
                    </a:lnTo>
                    <a:lnTo>
                      <a:pt x="11387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5"/>
              <p:cNvSpPr/>
              <p:nvPr/>
            </p:nvSpPr>
            <p:spPr>
              <a:xfrm flipH="1">
                <a:off x="8837100" y="692440"/>
                <a:ext cx="643114" cy="556959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13149" extrusionOk="0">
                    <a:moveTo>
                      <a:pt x="3796" y="0"/>
                    </a:moveTo>
                    <a:lnTo>
                      <a:pt x="0" y="6574"/>
                    </a:lnTo>
                    <a:lnTo>
                      <a:pt x="3796" y="13148"/>
                    </a:lnTo>
                    <a:lnTo>
                      <a:pt x="11387" y="13148"/>
                    </a:lnTo>
                    <a:lnTo>
                      <a:pt x="15183" y="6574"/>
                    </a:lnTo>
                    <a:lnTo>
                      <a:pt x="113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" name="Google Shape;50;p5"/>
            <p:cNvSpPr/>
            <p:nvPr/>
          </p:nvSpPr>
          <p:spPr>
            <a:xfrm rot="10800000" flipH="1">
              <a:off x="8345788" y="99301"/>
              <a:ext cx="643156" cy="556959"/>
            </a:xfrm>
            <a:custGeom>
              <a:avLst/>
              <a:gdLst/>
              <a:ahLst/>
              <a:cxnLst/>
              <a:rect l="l" t="t" r="r" b="b"/>
              <a:pathLst>
                <a:path w="15184" h="13149" extrusionOk="0">
                  <a:moveTo>
                    <a:pt x="3796" y="0"/>
                  </a:moveTo>
                  <a:lnTo>
                    <a:pt x="0" y="6574"/>
                  </a:lnTo>
                  <a:lnTo>
                    <a:pt x="3796" y="13148"/>
                  </a:lnTo>
                  <a:lnTo>
                    <a:pt x="11389" y="13148"/>
                  </a:lnTo>
                  <a:lnTo>
                    <a:pt x="15183" y="6574"/>
                  </a:lnTo>
                  <a:lnTo>
                    <a:pt x="11389" y="0"/>
                  </a:lnTo>
                  <a:close/>
                </a:path>
              </a:pathLst>
            </a:custGeom>
            <a:solidFill>
              <a:srgbClr val="004717">
                <a:alpha val="588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" name="Google Shape;51;p5"/>
            <p:cNvGrpSpPr/>
            <p:nvPr/>
          </p:nvGrpSpPr>
          <p:grpSpPr>
            <a:xfrm rot="-5400000" flipH="1">
              <a:off x="125040" y="-478819"/>
              <a:ext cx="643199" cy="1163348"/>
              <a:chOff x="8529877" y="4094470"/>
              <a:chExt cx="643199" cy="1163348"/>
            </a:xfrm>
          </p:grpSpPr>
          <p:sp>
            <p:nvSpPr>
              <p:cNvPr id="52" name="Google Shape;52;p5"/>
              <p:cNvSpPr/>
              <p:nvPr/>
            </p:nvSpPr>
            <p:spPr>
              <a:xfrm flipH="1">
                <a:off x="8529877" y="4700775"/>
                <a:ext cx="643199" cy="557043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1" extrusionOk="0">
                    <a:moveTo>
                      <a:pt x="3797" y="1"/>
                    </a:moveTo>
                    <a:lnTo>
                      <a:pt x="1" y="6576"/>
                    </a:lnTo>
                    <a:lnTo>
                      <a:pt x="3797" y="13151"/>
                    </a:lnTo>
                    <a:lnTo>
                      <a:pt x="11389" y="13151"/>
                    </a:lnTo>
                    <a:lnTo>
                      <a:pt x="15185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8529877" y="4094470"/>
                <a:ext cx="643199" cy="557001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0" extrusionOk="0">
                    <a:moveTo>
                      <a:pt x="3797" y="0"/>
                    </a:moveTo>
                    <a:lnTo>
                      <a:pt x="1" y="6576"/>
                    </a:lnTo>
                    <a:lnTo>
                      <a:pt x="3797" y="13150"/>
                    </a:lnTo>
                    <a:lnTo>
                      <a:pt x="11389" y="13150"/>
                    </a:lnTo>
                    <a:lnTo>
                      <a:pt x="15185" y="6576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004717">
                  <a:alpha val="58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" name="Google Shape;56;p6"/>
          <p:cNvGrpSpPr/>
          <p:nvPr/>
        </p:nvGrpSpPr>
        <p:grpSpPr>
          <a:xfrm rot="10800000" flipH="1">
            <a:off x="-184350" y="4208740"/>
            <a:ext cx="978123" cy="1267989"/>
            <a:chOff x="1" y="2885174"/>
            <a:chExt cx="816395" cy="1058333"/>
          </a:xfrm>
        </p:grpSpPr>
        <p:sp>
          <p:nvSpPr>
            <p:cNvPr id="57" name="Google Shape;57;p6"/>
            <p:cNvSpPr/>
            <p:nvPr/>
          </p:nvSpPr>
          <p:spPr>
            <a:xfrm>
              <a:off x="1" y="3120999"/>
              <a:ext cx="456545" cy="395388"/>
            </a:xfrm>
            <a:custGeom>
              <a:avLst/>
              <a:gdLst/>
              <a:ahLst/>
              <a:cxnLst/>
              <a:rect l="l" t="t" r="r" b="b"/>
              <a:pathLst>
                <a:path w="15184" h="13150" extrusionOk="0">
                  <a:moveTo>
                    <a:pt x="3796" y="1"/>
                  </a:moveTo>
                  <a:lnTo>
                    <a:pt x="1" y="6576"/>
                  </a:lnTo>
                  <a:lnTo>
                    <a:pt x="3796" y="13150"/>
                  </a:lnTo>
                  <a:lnTo>
                    <a:pt x="11389" y="13150"/>
                  </a:lnTo>
                  <a:lnTo>
                    <a:pt x="15183" y="6576"/>
                  </a:lnTo>
                  <a:lnTo>
                    <a:pt x="113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1" y="3548120"/>
              <a:ext cx="456545" cy="395388"/>
            </a:xfrm>
            <a:custGeom>
              <a:avLst/>
              <a:gdLst/>
              <a:ahLst/>
              <a:cxnLst/>
              <a:rect l="l" t="t" r="r" b="b"/>
              <a:pathLst>
                <a:path w="15184" h="13150" extrusionOk="0">
                  <a:moveTo>
                    <a:pt x="3796" y="1"/>
                  </a:moveTo>
                  <a:lnTo>
                    <a:pt x="1" y="6576"/>
                  </a:lnTo>
                  <a:lnTo>
                    <a:pt x="3796" y="13150"/>
                  </a:lnTo>
                  <a:lnTo>
                    <a:pt x="11389" y="13150"/>
                  </a:lnTo>
                  <a:lnTo>
                    <a:pt x="15183" y="6576"/>
                  </a:lnTo>
                  <a:lnTo>
                    <a:pt x="11389" y="1"/>
                  </a:lnTo>
                  <a:close/>
                </a:path>
              </a:pathLst>
            </a:custGeom>
            <a:solidFill>
              <a:srgbClr val="004717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359851" y="2885174"/>
              <a:ext cx="456545" cy="395388"/>
            </a:xfrm>
            <a:custGeom>
              <a:avLst/>
              <a:gdLst/>
              <a:ahLst/>
              <a:cxnLst/>
              <a:rect l="l" t="t" r="r" b="b"/>
              <a:pathLst>
                <a:path w="15184" h="13150" extrusionOk="0">
                  <a:moveTo>
                    <a:pt x="3796" y="1"/>
                  </a:moveTo>
                  <a:lnTo>
                    <a:pt x="1" y="6576"/>
                  </a:lnTo>
                  <a:lnTo>
                    <a:pt x="3796" y="13150"/>
                  </a:lnTo>
                  <a:lnTo>
                    <a:pt x="11389" y="13150"/>
                  </a:lnTo>
                  <a:lnTo>
                    <a:pt x="15183" y="6576"/>
                  </a:lnTo>
                  <a:lnTo>
                    <a:pt x="11389" y="1"/>
                  </a:lnTo>
                  <a:close/>
                </a:path>
              </a:pathLst>
            </a:custGeom>
            <a:solidFill>
              <a:srgbClr val="004717">
                <a:alpha val="588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0" name="Google Shape;60;p6"/>
          <p:cNvPicPr preferRelativeResize="0"/>
          <p:nvPr/>
        </p:nvPicPr>
        <p:blipFill rotWithShape="1">
          <a:blip r:embed="rId2">
            <a:alphaModFix/>
          </a:blip>
          <a:srcRect t="23017" b="23012"/>
          <a:stretch/>
        </p:blipFill>
        <p:spPr>
          <a:xfrm rot="1657067">
            <a:off x="7605103" y="4496361"/>
            <a:ext cx="1566022" cy="8451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lbert Sans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64" name="Google Shape;64;p7"/>
          <p:cNvGrpSpPr/>
          <p:nvPr/>
        </p:nvGrpSpPr>
        <p:grpSpPr>
          <a:xfrm flipH="1">
            <a:off x="-430889" y="-387790"/>
            <a:ext cx="9803778" cy="5731850"/>
            <a:chOff x="-372485" y="-387790"/>
            <a:chExt cx="9803778" cy="5731850"/>
          </a:xfrm>
        </p:grpSpPr>
        <p:grpSp>
          <p:nvGrpSpPr>
            <p:cNvPr id="65" name="Google Shape;65;p7"/>
            <p:cNvGrpSpPr/>
            <p:nvPr/>
          </p:nvGrpSpPr>
          <p:grpSpPr>
            <a:xfrm>
              <a:off x="-248197" y="1518519"/>
              <a:ext cx="9679490" cy="3825525"/>
              <a:chOff x="-248197" y="1518519"/>
              <a:chExt cx="9679490" cy="3825525"/>
            </a:xfrm>
          </p:grpSpPr>
          <p:sp>
            <p:nvSpPr>
              <p:cNvPr id="66" name="Google Shape;66;p7"/>
              <p:cNvSpPr/>
              <p:nvPr/>
            </p:nvSpPr>
            <p:spPr>
              <a:xfrm>
                <a:off x="-248197" y="4803664"/>
                <a:ext cx="623992" cy="540380"/>
              </a:xfrm>
              <a:custGeom>
                <a:avLst/>
                <a:gdLst/>
                <a:ahLst/>
                <a:cxnLst/>
                <a:rect l="l" t="t" r="r" b="b"/>
                <a:pathLst>
                  <a:path w="9351" h="8098" extrusionOk="0">
                    <a:moveTo>
                      <a:pt x="2338" y="1"/>
                    </a:moveTo>
                    <a:lnTo>
                      <a:pt x="1" y="4049"/>
                    </a:lnTo>
                    <a:lnTo>
                      <a:pt x="2338" y="8098"/>
                    </a:lnTo>
                    <a:lnTo>
                      <a:pt x="7013" y="8098"/>
                    </a:lnTo>
                    <a:lnTo>
                      <a:pt x="9350" y="4049"/>
                    </a:lnTo>
                    <a:lnTo>
                      <a:pt x="701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7"/>
              <p:cNvSpPr/>
              <p:nvPr/>
            </p:nvSpPr>
            <p:spPr>
              <a:xfrm rot="-1799997">
                <a:off x="8714100" y="1638310"/>
                <a:ext cx="623927" cy="540247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8096" extrusionOk="0">
                    <a:moveTo>
                      <a:pt x="2338" y="1"/>
                    </a:moveTo>
                    <a:lnTo>
                      <a:pt x="1" y="4049"/>
                    </a:lnTo>
                    <a:lnTo>
                      <a:pt x="2338" y="8096"/>
                    </a:lnTo>
                    <a:lnTo>
                      <a:pt x="7012" y="8096"/>
                    </a:lnTo>
                    <a:lnTo>
                      <a:pt x="9349" y="4049"/>
                    </a:lnTo>
                    <a:lnTo>
                      <a:pt x="70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" name="Google Shape;68;p7"/>
            <p:cNvGrpSpPr/>
            <p:nvPr/>
          </p:nvGrpSpPr>
          <p:grpSpPr>
            <a:xfrm>
              <a:off x="-372485" y="-387790"/>
              <a:ext cx="9745373" cy="5731850"/>
              <a:chOff x="-372485" y="-387790"/>
              <a:chExt cx="9745373" cy="5731850"/>
            </a:xfrm>
          </p:grpSpPr>
          <p:grpSp>
            <p:nvGrpSpPr>
              <p:cNvPr id="69" name="Google Shape;69;p7"/>
              <p:cNvGrpSpPr/>
              <p:nvPr/>
            </p:nvGrpSpPr>
            <p:grpSpPr>
              <a:xfrm>
                <a:off x="8679238" y="3435348"/>
                <a:ext cx="693651" cy="1908712"/>
                <a:chOff x="8679238" y="3435348"/>
                <a:chExt cx="693651" cy="1908712"/>
              </a:xfrm>
            </p:grpSpPr>
            <p:sp>
              <p:nvSpPr>
                <p:cNvPr id="70" name="Google Shape;70;p7"/>
                <p:cNvSpPr/>
                <p:nvPr/>
              </p:nvSpPr>
              <p:spPr>
                <a:xfrm flipH="1">
                  <a:off x="8679238" y="3435348"/>
                  <a:ext cx="693651" cy="600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5" h="13151" extrusionOk="0">
                      <a:moveTo>
                        <a:pt x="3796" y="1"/>
                      </a:moveTo>
                      <a:lnTo>
                        <a:pt x="0" y="6576"/>
                      </a:lnTo>
                      <a:lnTo>
                        <a:pt x="3796" y="13151"/>
                      </a:lnTo>
                      <a:lnTo>
                        <a:pt x="11388" y="13151"/>
                      </a:lnTo>
                      <a:lnTo>
                        <a:pt x="15185" y="6576"/>
                      </a:lnTo>
                      <a:lnTo>
                        <a:pt x="11388" y="1"/>
                      </a:lnTo>
                      <a:close/>
                    </a:path>
                  </a:pathLst>
                </a:custGeom>
                <a:solidFill>
                  <a:srgbClr val="004717">
                    <a:alpha val="215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7"/>
                <p:cNvSpPr/>
                <p:nvPr/>
              </p:nvSpPr>
              <p:spPr>
                <a:xfrm flipH="1">
                  <a:off x="8679238" y="4743289"/>
                  <a:ext cx="693651" cy="600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5" h="13151" extrusionOk="0">
                      <a:moveTo>
                        <a:pt x="3796" y="0"/>
                      </a:moveTo>
                      <a:lnTo>
                        <a:pt x="0" y="6574"/>
                      </a:lnTo>
                      <a:lnTo>
                        <a:pt x="3796" y="13150"/>
                      </a:lnTo>
                      <a:lnTo>
                        <a:pt x="11388" y="13150"/>
                      </a:lnTo>
                      <a:lnTo>
                        <a:pt x="15185" y="6574"/>
                      </a:lnTo>
                      <a:lnTo>
                        <a:pt x="1138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7"/>
                <p:cNvSpPr/>
                <p:nvPr/>
              </p:nvSpPr>
              <p:spPr>
                <a:xfrm flipH="1">
                  <a:off x="8679238" y="4089296"/>
                  <a:ext cx="693651" cy="600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5" h="13152" extrusionOk="0">
                      <a:moveTo>
                        <a:pt x="3796" y="1"/>
                      </a:moveTo>
                      <a:lnTo>
                        <a:pt x="0" y="6576"/>
                      </a:lnTo>
                      <a:lnTo>
                        <a:pt x="3796" y="13151"/>
                      </a:lnTo>
                      <a:lnTo>
                        <a:pt x="11388" y="13151"/>
                      </a:lnTo>
                      <a:lnTo>
                        <a:pt x="15185" y="6576"/>
                      </a:lnTo>
                      <a:lnTo>
                        <a:pt x="11388" y="1"/>
                      </a:lnTo>
                      <a:close/>
                    </a:path>
                  </a:pathLst>
                </a:custGeom>
                <a:solidFill>
                  <a:srgbClr val="004717">
                    <a:alpha val="5885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" name="Google Shape;73;p7"/>
              <p:cNvGrpSpPr/>
              <p:nvPr/>
            </p:nvGrpSpPr>
            <p:grpSpPr>
              <a:xfrm>
                <a:off x="-372485" y="-387790"/>
                <a:ext cx="1690139" cy="860151"/>
                <a:chOff x="-115310" y="4491735"/>
                <a:chExt cx="1690139" cy="860151"/>
              </a:xfrm>
            </p:grpSpPr>
            <p:sp>
              <p:nvSpPr>
                <p:cNvPr id="74" name="Google Shape;74;p7"/>
                <p:cNvSpPr/>
                <p:nvPr/>
              </p:nvSpPr>
              <p:spPr>
                <a:xfrm>
                  <a:off x="931715" y="4789370"/>
                  <a:ext cx="643114" cy="557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3" h="13151" extrusionOk="0">
                      <a:moveTo>
                        <a:pt x="3796" y="0"/>
                      </a:moveTo>
                      <a:lnTo>
                        <a:pt x="0" y="6575"/>
                      </a:lnTo>
                      <a:lnTo>
                        <a:pt x="3796" y="13150"/>
                      </a:lnTo>
                      <a:lnTo>
                        <a:pt x="11387" y="13150"/>
                      </a:lnTo>
                      <a:lnTo>
                        <a:pt x="15183" y="6575"/>
                      </a:lnTo>
                      <a:lnTo>
                        <a:pt x="11387" y="0"/>
                      </a:lnTo>
                      <a:close/>
                    </a:path>
                  </a:pathLst>
                </a:custGeom>
                <a:solidFill>
                  <a:srgbClr val="6D563C">
                    <a:alpha val="54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7"/>
                <p:cNvSpPr/>
                <p:nvPr/>
              </p:nvSpPr>
              <p:spPr>
                <a:xfrm>
                  <a:off x="-115310" y="4794927"/>
                  <a:ext cx="643114" cy="556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3" h="13149" extrusionOk="0">
                      <a:moveTo>
                        <a:pt x="3796" y="1"/>
                      </a:moveTo>
                      <a:lnTo>
                        <a:pt x="0" y="6576"/>
                      </a:lnTo>
                      <a:lnTo>
                        <a:pt x="3796" y="13149"/>
                      </a:lnTo>
                      <a:lnTo>
                        <a:pt x="11387" y="13149"/>
                      </a:lnTo>
                      <a:lnTo>
                        <a:pt x="15183" y="6576"/>
                      </a:lnTo>
                      <a:lnTo>
                        <a:pt x="11387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7"/>
                <p:cNvSpPr/>
                <p:nvPr/>
              </p:nvSpPr>
              <p:spPr>
                <a:xfrm>
                  <a:off x="410904" y="4491735"/>
                  <a:ext cx="643199" cy="557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5" h="13151" extrusionOk="0">
                      <a:moveTo>
                        <a:pt x="3797" y="1"/>
                      </a:moveTo>
                      <a:lnTo>
                        <a:pt x="1" y="6576"/>
                      </a:lnTo>
                      <a:lnTo>
                        <a:pt x="3797" y="13151"/>
                      </a:lnTo>
                      <a:lnTo>
                        <a:pt x="11389" y="13151"/>
                      </a:lnTo>
                      <a:lnTo>
                        <a:pt x="15185" y="6576"/>
                      </a:lnTo>
                      <a:lnTo>
                        <a:pt x="11389" y="1"/>
                      </a:lnTo>
                      <a:close/>
                    </a:path>
                  </a:pathLst>
                </a:custGeom>
                <a:solidFill>
                  <a:srgbClr val="004717">
                    <a:alpha val="215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4452475" y="1307100"/>
            <a:ext cx="375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79" name="Google Shape;79;p8"/>
          <p:cNvGrpSpPr/>
          <p:nvPr/>
        </p:nvGrpSpPr>
        <p:grpSpPr>
          <a:xfrm flipH="1">
            <a:off x="-114468" y="-497824"/>
            <a:ext cx="9305259" cy="6038384"/>
            <a:chOff x="-199325" y="-650224"/>
            <a:chExt cx="9305259" cy="6038384"/>
          </a:xfrm>
        </p:grpSpPr>
        <p:grpSp>
          <p:nvGrpSpPr>
            <p:cNvPr id="80" name="Google Shape;80;p8"/>
            <p:cNvGrpSpPr/>
            <p:nvPr/>
          </p:nvGrpSpPr>
          <p:grpSpPr>
            <a:xfrm>
              <a:off x="7911067" y="-650224"/>
              <a:ext cx="1194866" cy="1833871"/>
              <a:chOff x="7911067" y="-650224"/>
              <a:chExt cx="1194866" cy="1833871"/>
            </a:xfrm>
          </p:grpSpPr>
          <p:sp>
            <p:nvSpPr>
              <p:cNvPr id="81" name="Google Shape;81;p8"/>
              <p:cNvSpPr/>
              <p:nvPr/>
            </p:nvSpPr>
            <p:spPr>
              <a:xfrm>
                <a:off x="8462735" y="5489"/>
                <a:ext cx="643199" cy="557043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1" extrusionOk="0">
                    <a:moveTo>
                      <a:pt x="3797" y="1"/>
                    </a:moveTo>
                    <a:lnTo>
                      <a:pt x="1" y="6576"/>
                    </a:lnTo>
                    <a:lnTo>
                      <a:pt x="3797" y="13151"/>
                    </a:lnTo>
                    <a:lnTo>
                      <a:pt x="11389" y="13151"/>
                    </a:lnTo>
                    <a:lnTo>
                      <a:pt x="15185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8"/>
              <p:cNvSpPr/>
              <p:nvPr/>
            </p:nvSpPr>
            <p:spPr>
              <a:xfrm>
                <a:off x="8462777" y="-650224"/>
                <a:ext cx="643114" cy="557086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13152" extrusionOk="0">
                    <a:moveTo>
                      <a:pt x="3796" y="1"/>
                    </a:moveTo>
                    <a:lnTo>
                      <a:pt x="0" y="6575"/>
                    </a:lnTo>
                    <a:lnTo>
                      <a:pt x="3796" y="13151"/>
                    </a:lnTo>
                    <a:lnTo>
                      <a:pt x="11387" y="13151"/>
                    </a:lnTo>
                    <a:lnTo>
                      <a:pt x="15183" y="6575"/>
                    </a:lnTo>
                    <a:lnTo>
                      <a:pt x="11387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8"/>
              <p:cNvSpPr/>
              <p:nvPr/>
            </p:nvSpPr>
            <p:spPr>
              <a:xfrm>
                <a:off x="7911067" y="-335335"/>
                <a:ext cx="643114" cy="556959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13149" extrusionOk="0">
                    <a:moveTo>
                      <a:pt x="3796" y="0"/>
                    </a:moveTo>
                    <a:lnTo>
                      <a:pt x="0" y="6574"/>
                    </a:lnTo>
                    <a:lnTo>
                      <a:pt x="3796" y="13148"/>
                    </a:lnTo>
                    <a:lnTo>
                      <a:pt x="11387" y="13148"/>
                    </a:lnTo>
                    <a:lnTo>
                      <a:pt x="15183" y="6574"/>
                    </a:lnTo>
                    <a:lnTo>
                      <a:pt x="113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8"/>
              <p:cNvSpPr/>
              <p:nvPr/>
            </p:nvSpPr>
            <p:spPr>
              <a:xfrm>
                <a:off x="8462756" y="626689"/>
                <a:ext cx="643156" cy="556959"/>
              </a:xfrm>
              <a:custGeom>
                <a:avLst/>
                <a:gdLst/>
                <a:ahLst/>
                <a:cxnLst/>
                <a:rect l="l" t="t" r="r" b="b"/>
                <a:pathLst>
                  <a:path w="15184" h="13149" extrusionOk="0">
                    <a:moveTo>
                      <a:pt x="3796" y="0"/>
                    </a:moveTo>
                    <a:lnTo>
                      <a:pt x="0" y="6574"/>
                    </a:lnTo>
                    <a:lnTo>
                      <a:pt x="3796" y="13148"/>
                    </a:lnTo>
                    <a:lnTo>
                      <a:pt x="11389" y="13148"/>
                    </a:lnTo>
                    <a:lnTo>
                      <a:pt x="15183" y="6574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6D563C">
                  <a:alpha val="54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" name="Google Shape;85;p8"/>
            <p:cNvGrpSpPr/>
            <p:nvPr/>
          </p:nvGrpSpPr>
          <p:grpSpPr>
            <a:xfrm rot="10800000" flipH="1">
              <a:off x="-199325" y="268530"/>
              <a:ext cx="785989" cy="1163348"/>
              <a:chOff x="8694225" y="86051"/>
              <a:chExt cx="785989" cy="1163348"/>
            </a:xfrm>
          </p:grpSpPr>
          <p:sp>
            <p:nvSpPr>
              <p:cNvPr id="86" name="Google Shape;86;p8"/>
              <p:cNvSpPr/>
              <p:nvPr/>
            </p:nvSpPr>
            <p:spPr>
              <a:xfrm flipH="1">
                <a:off x="8694225" y="86051"/>
                <a:ext cx="643114" cy="557086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13152" extrusionOk="0">
                    <a:moveTo>
                      <a:pt x="3796" y="1"/>
                    </a:moveTo>
                    <a:lnTo>
                      <a:pt x="0" y="6575"/>
                    </a:lnTo>
                    <a:lnTo>
                      <a:pt x="3796" y="13151"/>
                    </a:lnTo>
                    <a:lnTo>
                      <a:pt x="11387" y="13151"/>
                    </a:lnTo>
                    <a:lnTo>
                      <a:pt x="15183" y="6575"/>
                    </a:lnTo>
                    <a:lnTo>
                      <a:pt x="11387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 flipH="1">
                <a:off x="8837100" y="692440"/>
                <a:ext cx="643114" cy="556959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13149" extrusionOk="0">
                    <a:moveTo>
                      <a:pt x="3796" y="0"/>
                    </a:moveTo>
                    <a:lnTo>
                      <a:pt x="0" y="6574"/>
                    </a:lnTo>
                    <a:lnTo>
                      <a:pt x="3796" y="13148"/>
                    </a:lnTo>
                    <a:lnTo>
                      <a:pt x="11387" y="13148"/>
                    </a:lnTo>
                    <a:lnTo>
                      <a:pt x="15183" y="6574"/>
                    </a:lnTo>
                    <a:lnTo>
                      <a:pt x="113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" name="Google Shape;88;p8"/>
            <p:cNvGrpSpPr/>
            <p:nvPr/>
          </p:nvGrpSpPr>
          <p:grpSpPr>
            <a:xfrm rot="7222686">
              <a:off x="192302" y="4234895"/>
              <a:ext cx="643193" cy="1163339"/>
              <a:chOff x="8529877" y="4094470"/>
              <a:chExt cx="643199" cy="1163348"/>
            </a:xfrm>
          </p:grpSpPr>
          <p:sp>
            <p:nvSpPr>
              <p:cNvPr id="89" name="Google Shape;89;p8"/>
              <p:cNvSpPr/>
              <p:nvPr/>
            </p:nvSpPr>
            <p:spPr>
              <a:xfrm flipH="1">
                <a:off x="8529877" y="4700775"/>
                <a:ext cx="643199" cy="557043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1" extrusionOk="0">
                    <a:moveTo>
                      <a:pt x="3797" y="1"/>
                    </a:moveTo>
                    <a:lnTo>
                      <a:pt x="1" y="6576"/>
                    </a:lnTo>
                    <a:lnTo>
                      <a:pt x="3797" y="13151"/>
                    </a:lnTo>
                    <a:lnTo>
                      <a:pt x="11389" y="13151"/>
                    </a:lnTo>
                    <a:lnTo>
                      <a:pt x="15185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8"/>
              <p:cNvSpPr/>
              <p:nvPr/>
            </p:nvSpPr>
            <p:spPr>
              <a:xfrm flipH="1">
                <a:off x="8529877" y="4094470"/>
                <a:ext cx="643199" cy="557001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0" extrusionOk="0">
                    <a:moveTo>
                      <a:pt x="3797" y="0"/>
                    </a:moveTo>
                    <a:lnTo>
                      <a:pt x="1" y="6576"/>
                    </a:lnTo>
                    <a:lnTo>
                      <a:pt x="3797" y="13150"/>
                    </a:lnTo>
                    <a:lnTo>
                      <a:pt x="11389" y="13150"/>
                    </a:lnTo>
                    <a:lnTo>
                      <a:pt x="15185" y="6576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004717">
                  <a:alpha val="58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" name="Google Shape;91;p8"/>
            <p:cNvSpPr/>
            <p:nvPr/>
          </p:nvSpPr>
          <p:spPr>
            <a:xfrm rot="-6988640">
              <a:off x="8312483" y="4384777"/>
              <a:ext cx="643162" cy="556964"/>
            </a:xfrm>
            <a:custGeom>
              <a:avLst/>
              <a:gdLst/>
              <a:ahLst/>
              <a:cxnLst/>
              <a:rect l="l" t="t" r="r" b="b"/>
              <a:pathLst>
                <a:path w="15184" h="13149" extrusionOk="0">
                  <a:moveTo>
                    <a:pt x="3796" y="0"/>
                  </a:moveTo>
                  <a:lnTo>
                    <a:pt x="0" y="6574"/>
                  </a:lnTo>
                  <a:lnTo>
                    <a:pt x="3796" y="13148"/>
                  </a:lnTo>
                  <a:lnTo>
                    <a:pt x="11389" y="13148"/>
                  </a:lnTo>
                  <a:lnTo>
                    <a:pt x="15183" y="6574"/>
                  </a:lnTo>
                  <a:lnTo>
                    <a:pt x="113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"/>
          <p:cNvSpPr txBox="1">
            <a:spLocks noGrp="1"/>
          </p:cNvSpPr>
          <p:nvPr>
            <p:ph type="title"/>
          </p:nvPr>
        </p:nvSpPr>
        <p:spPr>
          <a:xfrm>
            <a:off x="713225" y="1655500"/>
            <a:ext cx="47826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1"/>
          </p:nvPr>
        </p:nvSpPr>
        <p:spPr>
          <a:xfrm>
            <a:off x="713225" y="2816925"/>
            <a:ext cx="47826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" name="Google Shape;95;p9"/>
          <p:cNvGrpSpPr/>
          <p:nvPr/>
        </p:nvGrpSpPr>
        <p:grpSpPr>
          <a:xfrm flipH="1">
            <a:off x="2" y="-205430"/>
            <a:ext cx="9350140" cy="5509154"/>
            <a:chOff x="-449423" y="-205430"/>
            <a:chExt cx="9350140" cy="5509154"/>
          </a:xfrm>
        </p:grpSpPr>
        <p:grpSp>
          <p:nvGrpSpPr>
            <p:cNvPr id="96" name="Google Shape;96;p9"/>
            <p:cNvGrpSpPr/>
            <p:nvPr/>
          </p:nvGrpSpPr>
          <p:grpSpPr>
            <a:xfrm rot="10800000">
              <a:off x="-449423" y="-205430"/>
              <a:ext cx="1169438" cy="1769623"/>
              <a:chOff x="-237723" y="-361624"/>
              <a:chExt cx="1169438" cy="1769623"/>
            </a:xfrm>
          </p:grpSpPr>
          <p:sp>
            <p:nvSpPr>
              <p:cNvPr id="97" name="Google Shape;97;p9"/>
              <p:cNvSpPr/>
              <p:nvPr/>
            </p:nvSpPr>
            <p:spPr>
              <a:xfrm>
                <a:off x="288516" y="547875"/>
                <a:ext cx="643199" cy="557043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1" extrusionOk="0">
                    <a:moveTo>
                      <a:pt x="3797" y="1"/>
                    </a:moveTo>
                    <a:lnTo>
                      <a:pt x="1" y="6576"/>
                    </a:lnTo>
                    <a:lnTo>
                      <a:pt x="3797" y="13151"/>
                    </a:lnTo>
                    <a:lnTo>
                      <a:pt x="11389" y="13151"/>
                    </a:lnTo>
                    <a:lnTo>
                      <a:pt x="15185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9"/>
              <p:cNvSpPr/>
              <p:nvPr/>
            </p:nvSpPr>
            <p:spPr>
              <a:xfrm>
                <a:off x="-237697" y="-361624"/>
                <a:ext cx="643114" cy="557086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13152" extrusionOk="0">
                    <a:moveTo>
                      <a:pt x="3796" y="1"/>
                    </a:moveTo>
                    <a:lnTo>
                      <a:pt x="0" y="6575"/>
                    </a:lnTo>
                    <a:lnTo>
                      <a:pt x="3796" y="13151"/>
                    </a:lnTo>
                    <a:lnTo>
                      <a:pt x="11387" y="13151"/>
                    </a:lnTo>
                    <a:lnTo>
                      <a:pt x="15183" y="6575"/>
                    </a:lnTo>
                    <a:lnTo>
                      <a:pt x="11387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9"/>
              <p:cNvSpPr/>
              <p:nvPr/>
            </p:nvSpPr>
            <p:spPr>
              <a:xfrm>
                <a:off x="-237697" y="244765"/>
                <a:ext cx="643114" cy="556959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13149" extrusionOk="0">
                    <a:moveTo>
                      <a:pt x="3796" y="0"/>
                    </a:moveTo>
                    <a:lnTo>
                      <a:pt x="0" y="6574"/>
                    </a:lnTo>
                    <a:lnTo>
                      <a:pt x="3796" y="13148"/>
                    </a:lnTo>
                    <a:lnTo>
                      <a:pt x="11387" y="13148"/>
                    </a:lnTo>
                    <a:lnTo>
                      <a:pt x="15183" y="6574"/>
                    </a:lnTo>
                    <a:lnTo>
                      <a:pt x="11387" y="0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9"/>
              <p:cNvSpPr/>
              <p:nvPr/>
            </p:nvSpPr>
            <p:spPr>
              <a:xfrm>
                <a:off x="288516" y="-58430"/>
                <a:ext cx="643199" cy="557001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0" extrusionOk="0">
                    <a:moveTo>
                      <a:pt x="3797" y="0"/>
                    </a:moveTo>
                    <a:lnTo>
                      <a:pt x="1" y="6576"/>
                    </a:lnTo>
                    <a:lnTo>
                      <a:pt x="3797" y="13150"/>
                    </a:lnTo>
                    <a:lnTo>
                      <a:pt x="11389" y="13150"/>
                    </a:lnTo>
                    <a:lnTo>
                      <a:pt x="15185" y="6576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9"/>
              <p:cNvSpPr/>
              <p:nvPr/>
            </p:nvSpPr>
            <p:spPr>
              <a:xfrm>
                <a:off x="-237723" y="851040"/>
                <a:ext cx="643156" cy="556959"/>
              </a:xfrm>
              <a:custGeom>
                <a:avLst/>
                <a:gdLst/>
                <a:ahLst/>
                <a:cxnLst/>
                <a:rect l="l" t="t" r="r" b="b"/>
                <a:pathLst>
                  <a:path w="15184" h="13149" extrusionOk="0">
                    <a:moveTo>
                      <a:pt x="3796" y="0"/>
                    </a:moveTo>
                    <a:lnTo>
                      <a:pt x="0" y="6574"/>
                    </a:lnTo>
                    <a:lnTo>
                      <a:pt x="3796" y="13148"/>
                    </a:lnTo>
                    <a:lnTo>
                      <a:pt x="11389" y="13148"/>
                    </a:lnTo>
                    <a:lnTo>
                      <a:pt x="15183" y="6574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6D563C">
                  <a:alpha val="54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" name="Google Shape;102;p9"/>
            <p:cNvGrpSpPr/>
            <p:nvPr/>
          </p:nvGrpSpPr>
          <p:grpSpPr>
            <a:xfrm rot="10800000">
              <a:off x="8114728" y="-5"/>
              <a:ext cx="785989" cy="1163348"/>
              <a:chOff x="9010300" y="1915651"/>
              <a:chExt cx="785989" cy="1163348"/>
            </a:xfrm>
          </p:grpSpPr>
          <p:sp>
            <p:nvSpPr>
              <p:cNvPr id="103" name="Google Shape;103;p9"/>
              <p:cNvSpPr/>
              <p:nvPr/>
            </p:nvSpPr>
            <p:spPr>
              <a:xfrm flipH="1">
                <a:off x="9010300" y="1915651"/>
                <a:ext cx="643114" cy="557086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13152" extrusionOk="0">
                    <a:moveTo>
                      <a:pt x="3796" y="1"/>
                    </a:moveTo>
                    <a:lnTo>
                      <a:pt x="0" y="6575"/>
                    </a:lnTo>
                    <a:lnTo>
                      <a:pt x="3796" y="13151"/>
                    </a:lnTo>
                    <a:lnTo>
                      <a:pt x="11387" y="13151"/>
                    </a:lnTo>
                    <a:lnTo>
                      <a:pt x="15183" y="6575"/>
                    </a:lnTo>
                    <a:lnTo>
                      <a:pt x="11387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9"/>
              <p:cNvSpPr/>
              <p:nvPr/>
            </p:nvSpPr>
            <p:spPr>
              <a:xfrm flipH="1">
                <a:off x="9153175" y="2522040"/>
                <a:ext cx="643114" cy="556959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13149" extrusionOk="0">
                    <a:moveTo>
                      <a:pt x="3796" y="0"/>
                    </a:moveTo>
                    <a:lnTo>
                      <a:pt x="0" y="6574"/>
                    </a:lnTo>
                    <a:lnTo>
                      <a:pt x="3796" y="13148"/>
                    </a:lnTo>
                    <a:lnTo>
                      <a:pt x="11387" y="13148"/>
                    </a:lnTo>
                    <a:lnTo>
                      <a:pt x="15183" y="6574"/>
                    </a:lnTo>
                    <a:lnTo>
                      <a:pt x="113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9"/>
            <p:cNvSpPr/>
            <p:nvPr/>
          </p:nvSpPr>
          <p:spPr>
            <a:xfrm rot="10800000" flipH="1">
              <a:off x="-273461" y="4456795"/>
              <a:ext cx="643156" cy="556959"/>
            </a:xfrm>
            <a:custGeom>
              <a:avLst/>
              <a:gdLst/>
              <a:ahLst/>
              <a:cxnLst/>
              <a:rect l="l" t="t" r="r" b="b"/>
              <a:pathLst>
                <a:path w="15184" h="13149" extrusionOk="0">
                  <a:moveTo>
                    <a:pt x="3796" y="0"/>
                  </a:moveTo>
                  <a:lnTo>
                    <a:pt x="0" y="6574"/>
                  </a:lnTo>
                  <a:lnTo>
                    <a:pt x="3796" y="13148"/>
                  </a:lnTo>
                  <a:lnTo>
                    <a:pt x="11389" y="13148"/>
                  </a:lnTo>
                  <a:lnTo>
                    <a:pt x="15183" y="6574"/>
                  </a:lnTo>
                  <a:lnTo>
                    <a:pt x="11389" y="0"/>
                  </a:lnTo>
                  <a:close/>
                </a:path>
              </a:pathLst>
            </a:custGeom>
            <a:solidFill>
              <a:srgbClr val="004717">
                <a:alpha val="588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" name="Google Shape;106;p9"/>
            <p:cNvGrpSpPr/>
            <p:nvPr/>
          </p:nvGrpSpPr>
          <p:grpSpPr>
            <a:xfrm>
              <a:off x="6050641" y="4660525"/>
              <a:ext cx="2380123" cy="643199"/>
              <a:chOff x="6050641" y="4660525"/>
              <a:chExt cx="2380123" cy="643199"/>
            </a:xfrm>
          </p:grpSpPr>
          <p:sp>
            <p:nvSpPr>
              <p:cNvPr id="107" name="Google Shape;107;p9"/>
              <p:cNvSpPr/>
              <p:nvPr/>
            </p:nvSpPr>
            <p:spPr>
              <a:xfrm rot="-5400000">
                <a:off x="6613869" y="4703603"/>
                <a:ext cx="643199" cy="557043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1" extrusionOk="0">
                    <a:moveTo>
                      <a:pt x="3797" y="1"/>
                    </a:moveTo>
                    <a:lnTo>
                      <a:pt x="1" y="6576"/>
                    </a:lnTo>
                    <a:lnTo>
                      <a:pt x="3797" y="13151"/>
                    </a:lnTo>
                    <a:lnTo>
                      <a:pt x="11389" y="13151"/>
                    </a:lnTo>
                    <a:lnTo>
                      <a:pt x="15185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9"/>
              <p:cNvSpPr/>
              <p:nvPr/>
            </p:nvSpPr>
            <p:spPr>
              <a:xfrm rot="-5400000">
                <a:off x="6007543" y="4703624"/>
                <a:ext cx="643199" cy="557001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0" extrusionOk="0">
                    <a:moveTo>
                      <a:pt x="3797" y="0"/>
                    </a:moveTo>
                    <a:lnTo>
                      <a:pt x="1" y="6576"/>
                    </a:lnTo>
                    <a:lnTo>
                      <a:pt x="3797" y="13150"/>
                    </a:lnTo>
                    <a:lnTo>
                      <a:pt x="11389" y="13150"/>
                    </a:lnTo>
                    <a:lnTo>
                      <a:pt x="15185" y="6576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004717">
                  <a:alpha val="58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9"/>
              <p:cNvSpPr/>
              <p:nvPr/>
            </p:nvSpPr>
            <p:spPr>
              <a:xfrm rot="-5400000">
                <a:off x="7830644" y="4703603"/>
                <a:ext cx="643199" cy="557043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1" extrusionOk="0">
                    <a:moveTo>
                      <a:pt x="3797" y="1"/>
                    </a:moveTo>
                    <a:lnTo>
                      <a:pt x="1" y="6576"/>
                    </a:lnTo>
                    <a:lnTo>
                      <a:pt x="3797" y="13151"/>
                    </a:lnTo>
                    <a:lnTo>
                      <a:pt x="11389" y="13151"/>
                    </a:lnTo>
                    <a:lnTo>
                      <a:pt x="15185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9"/>
              <p:cNvSpPr/>
              <p:nvPr/>
            </p:nvSpPr>
            <p:spPr>
              <a:xfrm rot="-5400000">
                <a:off x="7224318" y="4703624"/>
                <a:ext cx="643199" cy="557001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50" extrusionOk="0">
                    <a:moveTo>
                      <a:pt x="3797" y="0"/>
                    </a:moveTo>
                    <a:lnTo>
                      <a:pt x="1" y="6576"/>
                    </a:lnTo>
                    <a:lnTo>
                      <a:pt x="3797" y="13150"/>
                    </a:lnTo>
                    <a:lnTo>
                      <a:pt x="11389" y="13150"/>
                    </a:lnTo>
                    <a:lnTo>
                      <a:pt x="15185" y="6576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"/>
          <p:cNvSpPr>
            <a:spLocks noGrp="1"/>
          </p:cNvSpPr>
          <p:nvPr>
            <p:ph type="pic" idx="2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sz="28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bert Sans"/>
              <a:buChar char="⬣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"/>
          <p:cNvSpPr txBox="1">
            <a:spLocks noGrp="1"/>
          </p:cNvSpPr>
          <p:nvPr>
            <p:ph type="ctrTitle"/>
          </p:nvPr>
        </p:nvSpPr>
        <p:spPr>
          <a:xfrm>
            <a:off x="495300" y="687598"/>
            <a:ext cx="8153400" cy="16805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интеллектуальная игра по теме - Наука   </a:t>
            </a:r>
            <a:r>
              <a:rPr lang="ru-RU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логика?</a:t>
            </a:r>
            <a:endParaRPr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8" name="Google Shape;18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93903">
            <a:off x="-400158" y="172439"/>
            <a:ext cx="1009493" cy="10094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205" name="Google Shape;205;p17"/>
          <p:cNvSpPr/>
          <p:nvPr/>
        </p:nvSpPr>
        <p:spPr>
          <a:xfrm flipH="1">
            <a:off x="8491490" y="4656648"/>
            <a:ext cx="524714" cy="454398"/>
          </a:xfrm>
          <a:custGeom>
            <a:avLst/>
            <a:gdLst/>
            <a:ahLst/>
            <a:cxnLst/>
            <a:rect l="l" t="t" r="r" b="b"/>
            <a:pathLst>
              <a:path w="15186" h="13150" extrusionOk="0">
                <a:moveTo>
                  <a:pt x="3796" y="1"/>
                </a:moveTo>
                <a:lnTo>
                  <a:pt x="1" y="6576"/>
                </a:lnTo>
                <a:lnTo>
                  <a:pt x="3796" y="13150"/>
                </a:lnTo>
                <a:lnTo>
                  <a:pt x="11389" y="13150"/>
                </a:lnTo>
                <a:lnTo>
                  <a:pt x="15186" y="6576"/>
                </a:lnTo>
                <a:lnTo>
                  <a:pt x="11389" y="1"/>
                </a:lnTo>
                <a:close/>
              </a:path>
            </a:pathLst>
          </a:custGeom>
          <a:solidFill>
            <a:srgbClr val="004717">
              <a:alpha val="2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7"/>
          <p:cNvSpPr/>
          <p:nvPr/>
        </p:nvSpPr>
        <p:spPr>
          <a:xfrm flipH="1">
            <a:off x="8898560" y="4891598"/>
            <a:ext cx="524714" cy="454331"/>
          </a:xfrm>
          <a:custGeom>
            <a:avLst/>
            <a:gdLst/>
            <a:ahLst/>
            <a:cxnLst/>
            <a:rect l="l" t="t" r="r" b="b"/>
            <a:pathLst>
              <a:path w="15186" h="13149" extrusionOk="0">
                <a:moveTo>
                  <a:pt x="3797" y="0"/>
                </a:moveTo>
                <a:lnTo>
                  <a:pt x="1" y="6573"/>
                </a:lnTo>
                <a:lnTo>
                  <a:pt x="3797" y="13148"/>
                </a:lnTo>
                <a:lnTo>
                  <a:pt x="11389" y="13148"/>
                </a:lnTo>
                <a:lnTo>
                  <a:pt x="15185" y="6573"/>
                </a:lnTo>
                <a:lnTo>
                  <a:pt x="11389" y="0"/>
                </a:lnTo>
                <a:close/>
              </a:path>
            </a:pathLst>
          </a:custGeom>
          <a:solidFill>
            <a:srgbClr val="004717">
              <a:alpha val="588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" name="Google Shape;207;p17"/>
          <p:cNvGrpSpPr/>
          <p:nvPr/>
        </p:nvGrpSpPr>
        <p:grpSpPr>
          <a:xfrm>
            <a:off x="4322318" y="-219452"/>
            <a:ext cx="1417294" cy="673781"/>
            <a:chOff x="4322318" y="-219452"/>
            <a:chExt cx="1417294" cy="673781"/>
          </a:xfrm>
        </p:grpSpPr>
        <p:sp>
          <p:nvSpPr>
            <p:cNvPr id="208" name="Google Shape;208;p17"/>
            <p:cNvSpPr/>
            <p:nvPr/>
          </p:nvSpPr>
          <p:spPr>
            <a:xfrm flipH="1">
              <a:off x="5214898" y="-219452"/>
              <a:ext cx="524714" cy="454398"/>
            </a:xfrm>
            <a:custGeom>
              <a:avLst/>
              <a:gdLst/>
              <a:ahLst/>
              <a:cxnLst/>
              <a:rect l="l" t="t" r="r" b="b"/>
              <a:pathLst>
                <a:path w="15186" h="13150" extrusionOk="0">
                  <a:moveTo>
                    <a:pt x="3796" y="1"/>
                  </a:moveTo>
                  <a:lnTo>
                    <a:pt x="1" y="6576"/>
                  </a:lnTo>
                  <a:lnTo>
                    <a:pt x="3796" y="13150"/>
                  </a:lnTo>
                  <a:lnTo>
                    <a:pt x="11389" y="13150"/>
                  </a:lnTo>
                  <a:lnTo>
                    <a:pt x="15186" y="6576"/>
                  </a:lnTo>
                  <a:lnTo>
                    <a:pt x="11389" y="1"/>
                  </a:lnTo>
                  <a:close/>
                </a:path>
              </a:pathLst>
            </a:custGeom>
            <a:solidFill>
              <a:srgbClr val="004717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7"/>
            <p:cNvSpPr/>
            <p:nvPr/>
          </p:nvSpPr>
          <p:spPr>
            <a:xfrm flipH="1">
              <a:off x="4764710" y="-2"/>
              <a:ext cx="524714" cy="454331"/>
            </a:xfrm>
            <a:custGeom>
              <a:avLst/>
              <a:gdLst/>
              <a:ahLst/>
              <a:cxnLst/>
              <a:rect l="l" t="t" r="r" b="b"/>
              <a:pathLst>
                <a:path w="15186" h="13149" extrusionOk="0">
                  <a:moveTo>
                    <a:pt x="3797" y="0"/>
                  </a:moveTo>
                  <a:lnTo>
                    <a:pt x="1" y="6573"/>
                  </a:lnTo>
                  <a:lnTo>
                    <a:pt x="3797" y="13148"/>
                  </a:lnTo>
                  <a:lnTo>
                    <a:pt x="11389" y="13148"/>
                  </a:lnTo>
                  <a:lnTo>
                    <a:pt x="15185" y="6573"/>
                  </a:lnTo>
                  <a:lnTo>
                    <a:pt x="11389" y="0"/>
                  </a:lnTo>
                  <a:close/>
                </a:path>
              </a:pathLst>
            </a:custGeom>
            <a:solidFill>
              <a:srgbClr val="004717">
                <a:alpha val="588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7"/>
            <p:cNvSpPr/>
            <p:nvPr/>
          </p:nvSpPr>
          <p:spPr>
            <a:xfrm flipH="1">
              <a:off x="4322318" y="-219414"/>
              <a:ext cx="524714" cy="454331"/>
            </a:xfrm>
            <a:custGeom>
              <a:avLst/>
              <a:gdLst/>
              <a:ahLst/>
              <a:cxnLst/>
              <a:rect l="l" t="t" r="r" b="b"/>
              <a:pathLst>
                <a:path w="15186" h="13149" extrusionOk="0">
                  <a:moveTo>
                    <a:pt x="3797" y="0"/>
                  </a:moveTo>
                  <a:lnTo>
                    <a:pt x="1" y="6573"/>
                  </a:lnTo>
                  <a:lnTo>
                    <a:pt x="3797" y="13148"/>
                  </a:lnTo>
                  <a:lnTo>
                    <a:pt x="11389" y="13148"/>
                  </a:lnTo>
                  <a:lnTo>
                    <a:pt x="15185" y="6573"/>
                  </a:lnTo>
                  <a:lnTo>
                    <a:pt x="113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89;p28"/>
          <p:cNvGrpSpPr/>
          <p:nvPr/>
        </p:nvGrpSpPr>
        <p:grpSpPr>
          <a:xfrm>
            <a:off x="941697" y="2397942"/>
            <a:ext cx="7260605" cy="2184396"/>
            <a:chOff x="-216332" y="1993513"/>
            <a:chExt cx="9538012" cy="3520333"/>
          </a:xfrm>
        </p:grpSpPr>
        <p:sp>
          <p:nvSpPr>
            <p:cNvPr id="27" name="Google Shape;390;p28"/>
            <p:cNvSpPr/>
            <p:nvPr/>
          </p:nvSpPr>
          <p:spPr>
            <a:xfrm>
              <a:off x="7705336" y="2727393"/>
              <a:ext cx="141656" cy="132036"/>
            </a:xfrm>
            <a:custGeom>
              <a:avLst/>
              <a:gdLst/>
              <a:ahLst/>
              <a:cxnLst/>
              <a:rect l="l" t="t" r="r" b="b"/>
              <a:pathLst>
                <a:path w="4403" h="4104" extrusionOk="0">
                  <a:moveTo>
                    <a:pt x="3516" y="2033"/>
                  </a:moveTo>
                  <a:cubicBezTo>
                    <a:pt x="3564" y="2033"/>
                    <a:pt x="3611" y="2065"/>
                    <a:pt x="3611" y="2128"/>
                  </a:cubicBezTo>
                  <a:cubicBezTo>
                    <a:pt x="3611" y="2649"/>
                    <a:pt x="3109" y="3090"/>
                    <a:pt x="2587" y="3090"/>
                  </a:cubicBezTo>
                  <a:cubicBezTo>
                    <a:pt x="2538" y="3090"/>
                    <a:pt x="2489" y="3086"/>
                    <a:pt x="2439" y="3078"/>
                  </a:cubicBezTo>
                  <a:cubicBezTo>
                    <a:pt x="2216" y="3022"/>
                    <a:pt x="2263" y="2745"/>
                    <a:pt x="2429" y="2745"/>
                  </a:cubicBezTo>
                  <a:cubicBezTo>
                    <a:pt x="2452" y="2745"/>
                    <a:pt x="2476" y="2750"/>
                    <a:pt x="2503" y="2761"/>
                  </a:cubicBezTo>
                  <a:cubicBezTo>
                    <a:pt x="2544" y="2767"/>
                    <a:pt x="2585" y="2770"/>
                    <a:pt x="2626" y="2770"/>
                  </a:cubicBezTo>
                  <a:cubicBezTo>
                    <a:pt x="3020" y="2770"/>
                    <a:pt x="3364" y="2501"/>
                    <a:pt x="3421" y="2128"/>
                  </a:cubicBezTo>
                  <a:cubicBezTo>
                    <a:pt x="3421" y="2065"/>
                    <a:pt x="3469" y="2033"/>
                    <a:pt x="3516" y="2033"/>
                  </a:cubicBezTo>
                  <a:close/>
                  <a:moveTo>
                    <a:pt x="2059" y="0"/>
                  </a:moveTo>
                  <a:cubicBezTo>
                    <a:pt x="1848" y="0"/>
                    <a:pt x="1634" y="42"/>
                    <a:pt x="1426" y="133"/>
                  </a:cubicBezTo>
                  <a:cubicBezTo>
                    <a:pt x="1426" y="165"/>
                    <a:pt x="1394" y="228"/>
                    <a:pt x="1394" y="260"/>
                  </a:cubicBezTo>
                  <a:cubicBezTo>
                    <a:pt x="1350" y="369"/>
                    <a:pt x="1261" y="403"/>
                    <a:pt x="1169" y="403"/>
                  </a:cubicBezTo>
                  <a:cubicBezTo>
                    <a:pt x="1127" y="403"/>
                    <a:pt x="1085" y="396"/>
                    <a:pt x="1046" y="386"/>
                  </a:cubicBezTo>
                  <a:cubicBezTo>
                    <a:pt x="222" y="1020"/>
                    <a:pt x="1" y="2286"/>
                    <a:pt x="603" y="3141"/>
                  </a:cubicBezTo>
                  <a:cubicBezTo>
                    <a:pt x="1021" y="3700"/>
                    <a:pt x="1730" y="4104"/>
                    <a:pt x="2416" y="4104"/>
                  </a:cubicBezTo>
                  <a:cubicBezTo>
                    <a:pt x="2664" y="4104"/>
                    <a:pt x="2909" y="4051"/>
                    <a:pt x="3136" y="3933"/>
                  </a:cubicBezTo>
                  <a:cubicBezTo>
                    <a:pt x="4054" y="3458"/>
                    <a:pt x="4403" y="2350"/>
                    <a:pt x="4054" y="1431"/>
                  </a:cubicBezTo>
                  <a:cubicBezTo>
                    <a:pt x="4023" y="1431"/>
                    <a:pt x="3928" y="1431"/>
                    <a:pt x="3896" y="1400"/>
                  </a:cubicBezTo>
                  <a:cubicBezTo>
                    <a:pt x="3645" y="620"/>
                    <a:pt x="2874" y="0"/>
                    <a:pt x="20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91;p28"/>
            <p:cNvSpPr/>
            <p:nvPr/>
          </p:nvSpPr>
          <p:spPr>
            <a:xfrm>
              <a:off x="8453179" y="2749045"/>
              <a:ext cx="158996" cy="143071"/>
            </a:xfrm>
            <a:custGeom>
              <a:avLst/>
              <a:gdLst/>
              <a:ahLst/>
              <a:cxnLst/>
              <a:rect l="l" t="t" r="r" b="b"/>
              <a:pathLst>
                <a:path w="4942" h="4447" extrusionOk="0">
                  <a:moveTo>
                    <a:pt x="2715" y="430"/>
                  </a:moveTo>
                  <a:cubicBezTo>
                    <a:pt x="3217" y="430"/>
                    <a:pt x="3732" y="706"/>
                    <a:pt x="3928" y="1170"/>
                  </a:cubicBezTo>
                  <a:cubicBezTo>
                    <a:pt x="3971" y="1299"/>
                    <a:pt x="3882" y="1414"/>
                    <a:pt x="3781" y="1414"/>
                  </a:cubicBezTo>
                  <a:cubicBezTo>
                    <a:pt x="3733" y="1414"/>
                    <a:pt x="3683" y="1389"/>
                    <a:pt x="3643" y="1328"/>
                  </a:cubicBezTo>
                  <a:cubicBezTo>
                    <a:pt x="3377" y="957"/>
                    <a:pt x="3023" y="696"/>
                    <a:pt x="2598" y="696"/>
                  </a:cubicBezTo>
                  <a:cubicBezTo>
                    <a:pt x="2516" y="696"/>
                    <a:pt x="2432" y="706"/>
                    <a:pt x="2344" y="727"/>
                  </a:cubicBezTo>
                  <a:cubicBezTo>
                    <a:pt x="2336" y="729"/>
                    <a:pt x="2328" y="730"/>
                    <a:pt x="2320" y="730"/>
                  </a:cubicBezTo>
                  <a:cubicBezTo>
                    <a:pt x="2210" y="730"/>
                    <a:pt x="2163" y="535"/>
                    <a:pt x="2281" y="505"/>
                  </a:cubicBezTo>
                  <a:cubicBezTo>
                    <a:pt x="2419" y="454"/>
                    <a:pt x="2566" y="430"/>
                    <a:pt x="2715" y="430"/>
                  </a:cubicBezTo>
                  <a:close/>
                  <a:moveTo>
                    <a:pt x="2647" y="0"/>
                  </a:moveTo>
                  <a:cubicBezTo>
                    <a:pt x="2183" y="0"/>
                    <a:pt x="1707" y="144"/>
                    <a:pt x="1268" y="442"/>
                  </a:cubicBezTo>
                  <a:cubicBezTo>
                    <a:pt x="318" y="1138"/>
                    <a:pt x="1" y="2310"/>
                    <a:pt x="634" y="3292"/>
                  </a:cubicBezTo>
                  <a:cubicBezTo>
                    <a:pt x="1060" y="3964"/>
                    <a:pt x="1851" y="4446"/>
                    <a:pt x="2647" y="4446"/>
                  </a:cubicBezTo>
                  <a:cubicBezTo>
                    <a:pt x="2976" y="4446"/>
                    <a:pt x="3306" y="4364"/>
                    <a:pt x="3611" y="4179"/>
                  </a:cubicBezTo>
                  <a:cubicBezTo>
                    <a:pt x="4751" y="3450"/>
                    <a:pt x="4941" y="2025"/>
                    <a:pt x="4435" y="885"/>
                  </a:cubicBezTo>
                  <a:cubicBezTo>
                    <a:pt x="3966" y="304"/>
                    <a:pt x="3320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92;p28"/>
            <p:cNvSpPr/>
            <p:nvPr/>
          </p:nvSpPr>
          <p:spPr>
            <a:xfrm>
              <a:off x="8076893" y="2491957"/>
              <a:ext cx="166461" cy="138181"/>
            </a:xfrm>
            <a:custGeom>
              <a:avLst/>
              <a:gdLst/>
              <a:ahLst/>
              <a:cxnLst/>
              <a:rect l="l" t="t" r="r" b="b"/>
              <a:pathLst>
                <a:path w="5174" h="4295" extrusionOk="0">
                  <a:moveTo>
                    <a:pt x="3495" y="952"/>
                  </a:moveTo>
                  <a:cubicBezTo>
                    <a:pt x="3528" y="952"/>
                    <a:pt x="3563" y="963"/>
                    <a:pt x="3590" y="990"/>
                  </a:cubicBezTo>
                  <a:cubicBezTo>
                    <a:pt x="4033" y="1624"/>
                    <a:pt x="3653" y="2542"/>
                    <a:pt x="2956" y="2827"/>
                  </a:cubicBezTo>
                  <a:cubicBezTo>
                    <a:pt x="2941" y="2832"/>
                    <a:pt x="2925" y="2835"/>
                    <a:pt x="2911" y="2835"/>
                  </a:cubicBezTo>
                  <a:cubicBezTo>
                    <a:pt x="2748" y="2835"/>
                    <a:pt x="2658" y="2537"/>
                    <a:pt x="2861" y="2479"/>
                  </a:cubicBezTo>
                  <a:cubicBezTo>
                    <a:pt x="3431" y="2321"/>
                    <a:pt x="3653" y="1592"/>
                    <a:pt x="3400" y="1117"/>
                  </a:cubicBezTo>
                  <a:cubicBezTo>
                    <a:pt x="3332" y="1026"/>
                    <a:pt x="3410" y="952"/>
                    <a:pt x="3495" y="952"/>
                  </a:cubicBezTo>
                  <a:close/>
                  <a:moveTo>
                    <a:pt x="2334" y="1"/>
                  </a:moveTo>
                  <a:cubicBezTo>
                    <a:pt x="2267" y="1"/>
                    <a:pt x="2200" y="3"/>
                    <a:pt x="2133" y="9"/>
                  </a:cubicBezTo>
                  <a:cubicBezTo>
                    <a:pt x="1088" y="135"/>
                    <a:pt x="264" y="1022"/>
                    <a:pt x="138" y="2067"/>
                  </a:cubicBezTo>
                  <a:cubicBezTo>
                    <a:pt x="0" y="3276"/>
                    <a:pt x="1007" y="4295"/>
                    <a:pt x="2145" y="4295"/>
                  </a:cubicBezTo>
                  <a:cubicBezTo>
                    <a:pt x="2319" y="4295"/>
                    <a:pt x="2495" y="4271"/>
                    <a:pt x="2671" y="4221"/>
                  </a:cubicBezTo>
                  <a:cubicBezTo>
                    <a:pt x="3716" y="3936"/>
                    <a:pt x="5173" y="2067"/>
                    <a:pt x="4191" y="1117"/>
                  </a:cubicBezTo>
                  <a:cubicBezTo>
                    <a:pt x="4033" y="990"/>
                    <a:pt x="4096" y="832"/>
                    <a:pt x="4223" y="737"/>
                  </a:cubicBezTo>
                  <a:cubicBezTo>
                    <a:pt x="3673" y="303"/>
                    <a:pt x="3043" y="1"/>
                    <a:pt x="2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3;p28"/>
            <p:cNvSpPr/>
            <p:nvPr/>
          </p:nvSpPr>
          <p:spPr>
            <a:xfrm>
              <a:off x="8055820" y="2477511"/>
              <a:ext cx="192617" cy="167651"/>
            </a:xfrm>
            <a:custGeom>
              <a:avLst/>
              <a:gdLst/>
              <a:ahLst/>
              <a:cxnLst/>
              <a:rect l="l" t="t" r="r" b="b"/>
              <a:pathLst>
                <a:path w="5987" h="5211" extrusionOk="0">
                  <a:moveTo>
                    <a:pt x="3010" y="584"/>
                  </a:moveTo>
                  <a:cubicBezTo>
                    <a:pt x="3580" y="584"/>
                    <a:pt x="4150" y="774"/>
                    <a:pt x="4688" y="1218"/>
                  </a:cubicBezTo>
                  <a:cubicBezTo>
                    <a:pt x="4625" y="1249"/>
                    <a:pt x="4625" y="1344"/>
                    <a:pt x="4593" y="1376"/>
                  </a:cubicBezTo>
                  <a:cubicBezTo>
                    <a:pt x="4593" y="1439"/>
                    <a:pt x="4625" y="1566"/>
                    <a:pt x="4720" y="1598"/>
                  </a:cubicBezTo>
                  <a:cubicBezTo>
                    <a:pt x="5005" y="1883"/>
                    <a:pt x="5068" y="2231"/>
                    <a:pt x="5005" y="2675"/>
                  </a:cubicBezTo>
                  <a:cubicBezTo>
                    <a:pt x="4783" y="3498"/>
                    <a:pt x="3896" y="4385"/>
                    <a:pt x="3295" y="4543"/>
                  </a:cubicBezTo>
                  <a:cubicBezTo>
                    <a:pt x="3121" y="4598"/>
                    <a:pt x="2946" y="4623"/>
                    <a:pt x="2771" y="4623"/>
                  </a:cubicBezTo>
                  <a:cubicBezTo>
                    <a:pt x="2339" y="4623"/>
                    <a:pt x="1914" y="4465"/>
                    <a:pt x="1553" y="4195"/>
                  </a:cubicBezTo>
                  <a:cubicBezTo>
                    <a:pt x="1078" y="3783"/>
                    <a:pt x="793" y="3150"/>
                    <a:pt x="888" y="2548"/>
                  </a:cubicBezTo>
                  <a:cubicBezTo>
                    <a:pt x="983" y="1534"/>
                    <a:pt x="1774" y="711"/>
                    <a:pt x="2788" y="584"/>
                  </a:cubicBezTo>
                  <a:close/>
                  <a:moveTo>
                    <a:pt x="3036" y="1"/>
                  </a:moveTo>
                  <a:cubicBezTo>
                    <a:pt x="2661" y="1"/>
                    <a:pt x="2285" y="76"/>
                    <a:pt x="1933" y="236"/>
                  </a:cubicBezTo>
                  <a:cubicBezTo>
                    <a:pt x="729" y="774"/>
                    <a:pt x="1" y="2326"/>
                    <a:pt x="476" y="3625"/>
                  </a:cubicBezTo>
                  <a:cubicBezTo>
                    <a:pt x="837" y="4594"/>
                    <a:pt x="1872" y="5211"/>
                    <a:pt x="2885" y="5211"/>
                  </a:cubicBezTo>
                  <a:cubicBezTo>
                    <a:pt x="3294" y="5211"/>
                    <a:pt x="3699" y="5110"/>
                    <a:pt x="4055" y="4891"/>
                  </a:cubicBezTo>
                  <a:cubicBezTo>
                    <a:pt x="4910" y="4353"/>
                    <a:pt x="5986" y="2928"/>
                    <a:pt x="5575" y="1851"/>
                  </a:cubicBezTo>
                  <a:cubicBezTo>
                    <a:pt x="5638" y="1851"/>
                    <a:pt x="5670" y="1756"/>
                    <a:pt x="5670" y="1724"/>
                  </a:cubicBezTo>
                  <a:cubicBezTo>
                    <a:pt x="5244" y="659"/>
                    <a:pt x="4145" y="1"/>
                    <a:pt x="3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4;p28"/>
            <p:cNvSpPr/>
            <p:nvPr/>
          </p:nvSpPr>
          <p:spPr>
            <a:xfrm>
              <a:off x="8160766" y="2518885"/>
              <a:ext cx="42822" cy="66082"/>
            </a:xfrm>
            <a:custGeom>
              <a:avLst/>
              <a:gdLst/>
              <a:ahLst/>
              <a:cxnLst/>
              <a:rect l="l" t="t" r="r" b="b"/>
              <a:pathLst>
                <a:path w="1331" h="2054" extrusionOk="0">
                  <a:moveTo>
                    <a:pt x="861" y="1"/>
                  </a:moveTo>
                  <a:cubicBezTo>
                    <a:pt x="835" y="1"/>
                    <a:pt x="811" y="8"/>
                    <a:pt x="793" y="27"/>
                  </a:cubicBezTo>
                  <a:cubicBezTo>
                    <a:pt x="666" y="90"/>
                    <a:pt x="666" y="217"/>
                    <a:pt x="698" y="280"/>
                  </a:cubicBezTo>
                  <a:cubicBezTo>
                    <a:pt x="824" y="470"/>
                    <a:pt x="824" y="755"/>
                    <a:pt x="729" y="1040"/>
                  </a:cubicBezTo>
                  <a:cubicBezTo>
                    <a:pt x="666" y="1262"/>
                    <a:pt x="476" y="1420"/>
                    <a:pt x="223" y="1515"/>
                  </a:cubicBezTo>
                  <a:cubicBezTo>
                    <a:pt x="96" y="1547"/>
                    <a:pt x="64" y="1642"/>
                    <a:pt x="33" y="1705"/>
                  </a:cubicBezTo>
                  <a:cubicBezTo>
                    <a:pt x="1" y="1832"/>
                    <a:pt x="33" y="1959"/>
                    <a:pt x="96" y="1990"/>
                  </a:cubicBezTo>
                  <a:cubicBezTo>
                    <a:pt x="159" y="2022"/>
                    <a:pt x="223" y="2054"/>
                    <a:pt x="254" y="2054"/>
                  </a:cubicBezTo>
                  <a:lnTo>
                    <a:pt x="349" y="2054"/>
                  </a:lnTo>
                  <a:cubicBezTo>
                    <a:pt x="729" y="1895"/>
                    <a:pt x="1046" y="1579"/>
                    <a:pt x="1173" y="1198"/>
                  </a:cubicBezTo>
                  <a:cubicBezTo>
                    <a:pt x="1331" y="787"/>
                    <a:pt x="1299" y="407"/>
                    <a:pt x="1046" y="90"/>
                  </a:cubicBezTo>
                  <a:cubicBezTo>
                    <a:pt x="1001" y="45"/>
                    <a:pt x="925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5;p28"/>
            <p:cNvSpPr/>
            <p:nvPr/>
          </p:nvSpPr>
          <p:spPr>
            <a:xfrm>
              <a:off x="8095585" y="2008247"/>
              <a:ext cx="189528" cy="170418"/>
            </a:xfrm>
            <a:custGeom>
              <a:avLst/>
              <a:gdLst/>
              <a:ahLst/>
              <a:cxnLst/>
              <a:rect l="l" t="t" r="r" b="b"/>
              <a:pathLst>
                <a:path w="5891" h="5297" extrusionOk="0">
                  <a:moveTo>
                    <a:pt x="4361" y="1221"/>
                  </a:moveTo>
                  <a:cubicBezTo>
                    <a:pt x="4395" y="1221"/>
                    <a:pt x="4432" y="1235"/>
                    <a:pt x="4465" y="1268"/>
                  </a:cubicBezTo>
                  <a:cubicBezTo>
                    <a:pt x="5099" y="1996"/>
                    <a:pt x="5067" y="3358"/>
                    <a:pt x="4149" y="3896"/>
                  </a:cubicBezTo>
                  <a:cubicBezTo>
                    <a:pt x="4122" y="3912"/>
                    <a:pt x="4095" y="3919"/>
                    <a:pt x="4069" y="3919"/>
                  </a:cubicBezTo>
                  <a:cubicBezTo>
                    <a:pt x="3937" y="3919"/>
                    <a:pt x="3827" y="3743"/>
                    <a:pt x="3959" y="3611"/>
                  </a:cubicBezTo>
                  <a:cubicBezTo>
                    <a:pt x="4592" y="3010"/>
                    <a:pt x="4814" y="2154"/>
                    <a:pt x="4275" y="1426"/>
                  </a:cubicBezTo>
                  <a:cubicBezTo>
                    <a:pt x="4182" y="1332"/>
                    <a:pt x="4261" y="1221"/>
                    <a:pt x="4361" y="1221"/>
                  </a:cubicBezTo>
                  <a:close/>
                  <a:moveTo>
                    <a:pt x="4022" y="1"/>
                  </a:moveTo>
                  <a:cubicBezTo>
                    <a:pt x="3998" y="72"/>
                    <a:pt x="3939" y="108"/>
                    <a:pt x="3884" y="108"/>
                  </a:cubicBezTo>
                  <a:cubicBezTo>
                    <a:pt x="3866" y="108"/>
                    <a:pt x="3848" y="104"/>
                    <a:pt x="3832" y="96"/>
                  </a:cubicBezTo>
                  <a:cubicBezTo>
                    <a:pt x="3600" y="44"/>
                    <a:pt x="3361" y="19"/>
                    <a:pt x="3122" y="19"/>
                  </a:cubicBezTo>
                  <a:cubicBezTo>
                    <a:pt x="1894" y="19"/>
                    <a:pt x="666" y="692"/>
                    <a:pt x="348" y="1964"/>
                  </a:cubicBezTo>
                  <a:cubicBezTo>
                    <a:pt x="0" y="3295"/>
                    <a:pt x="855" y="4878"/>
                    <a:pt x="2249" y="5226"/>
                  </a:cubicBezTo>
                  <a:cubicBezTo>
                    <a:pt x="2438" y="5274"/>
                    <a:pt x="2632" y="5296"/>
                    <a:pt x="2828" y="5296"/>
                  </a:cubicBezTo>
                  <a:cubicBezTo>
                    <a:pt x="3944" y="5296"/>
                    <a:pt x="5097" y="4562"/>
                    <a:pt x="5447" y="3485"/>
                  </a:cubicBezTo>
                  <a:cubicBezTo>
                    <a:pt x="5890" y="2186"/>
                    <a:pt x="5194" y="793"/>
                    <a:pt x="4085" y="96"/>
                  </a:cubicBezTo>
                  <a:cubicBezTo>
                    <a:pt x="4085" y="64"/>
                    <a:pt x="4022" y="64"/>
                    <a:pt x="4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6;p28"/>
            <p:cNvSpPr/>
            <p:nvPr/>
          </p:nvSpPr>
          <p:spPr>
            <a:xfrm>
              <a:off x="8522478" y="2760048"/>
              <a:ext cx="63187" cy="37867"/>
            </a:xfrm>
            <a:custGeom>
              <a:avLst/>
              <a:gdLst/>
              <a:ahLst/>
              <a:cxnLst/>
              <a:rect l="l" t="t" r="r" b="b"/>
              <a:pathLst>
                <a:path w="1964" h="1177" extrusionOk="0">
                  <a:moveTo>
                    <a:pt x="569" y="1"/>
                  </a:moveTo>
                  <a:cubicBezTo>
                    <a:pt x="428" y="1"/>
                    <a:pt x="289" y="22"/>
                    <a:pt x="159" y="68"/>
                  </a:cubicBezTo>
                  <a:cubicBezTo>
                    <a:pt x="32" y="100"/>
                    <a:pt x="0" y="226"/>
                    <a:pt x="0" y="353"/>
                  </a:cubicBezTo>
                  <a:cubicBezTo>
                    <a:pt x="0" y="480"/>
                    <a:pt x="95" y="511"/>
                    <a:pt x="222" y="511"/>
                  </a:cubicBezTo>
                  <a:cubicBezTo>
                    <a:pt x="296" y="501"/>
                    <a:pt x="370" y="496"/>
                    <a:pt x="442" y="496"/>
                  </a:cubicBezTo>
                  <a:cubicBezTo>
                    <a:pt x="832" y="496"/>
                    <a:pt x="1185" y="649"/>
                    <a:pt x="1425" y="1050"/>
                  </a:cubicBezTo>
                  <a:cubicBezTo>
                    <a:pt x="1457" y="1145"/>
                    <a:pt x="1521" y="1176"/>
                    <a:pt x="1647" y="1176"/>
                  </a:cubicBezTo>
                  <a:cubicBezTo>
                    <a:pt x="1679" y="1176"/>
                    <a:pt x="1742" y="1176"/>
                    <a:pt x="1774" y="1145"/>
                  </a:cubicBezTo>
                  <a:cubicBezTo>
                    <a:pt x="1901" y="1113"/>
                    <a:pt x="1964" y="955"/>
                    <a:pt x="1901" y="796"/>
                  </a:cubicBezTo>
                  <a:cubicBezTo>
                    <a:pt x="1674" y="319"/>
                    <a:pt x="1109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7;p28"/>
            <p:cNvSpPr/>
            <p:nvPr/>
          </p:nvSpPr>
          <p:spPr>
            <a:xfrm>
              <a:off x="7775632" y="2788713"/>
              <a:ext cx="49964" cy="42822"/>
            </a:xfrm>
            <a:custGeom>
              <a:avLst/>
              <a:gdLst/>
              <a:ahLst/>
              <a:cxnLst/>
              <a:rect l="l" t="t" r="r" b="b"/>
              <a:pathLst>
                <a:path w="1553" h="1331" extrusionOk="0">
                  <a:moveTo>
                    <a:pt x="1363" y="0"/>
                  </a:moveTo>
                  <a:cubicBezTo>
                    <a:pt x="1236" y="0"/>
                    <a:pt x="1141" y="64"/>
                    <a:pt x="1109" y="222"/>
                  </a:cubicBezTo>
                  <a:cubicBezTo>
                    <a:pt x="1078" y="380"/>
                    <a:pt x="983" y="539"/>
                    <a:pt x="856" y="634"/>
                  </a:cubicBezTo>
                  <a:cubicBezTo>
                    <a:pt x="759" y="730"/>
                    <a:pt x="607" y="772"/>
                    <a:pt x="470" y="772"/>
                  </a:cubicBezTo>
                  <a:cubicBezTo>
                    <a:pt x="428" y="772"/>
                    <a:pt x="387" y="768"/>
                    <a:pt x="349" y="760"/>
                  </a:cubicBezTo>
                  <a:cubicBezTo>
                    <a:pt x="333" y="752"/>
                    <a:pt x="314" y="749"/>
                    <a:pt x="291" y="749"/>
                  </a:cubicBezTo>
                  <a:cubicBezTo>
                    <a:pt x="225" y="749"/>
                    <a:pt x="136" y="784"/>
                    <a:pt x="64" y="855"/>
                  </a:cubicBezTo>
                  <a:cubicBezTo>
                    <a:pt x="1" y="919"/>
                    <a:pt x="1" y="1045"/>
                    <a:pt x="1" y="1109"/>
                  </a:cubicBezTo>
                  <a:cubicBezTo>
                    <a:pt x="33" y="1204"/>
                    <a:pt x="128" y="1267"/>
                    <a:pt x="191" y="1267"/>
                  </a:cubicBezTo>
                  <a:cubicBezTo>
                    <a:pt x="286" y="1267"/>
                    <a:pt x="349" y="1330"/>
                    <a:pt x="381" y="1330"/>
                  </a:cubicBezTo>
                  <a:cubicBezTo>
                    <a:pt x="634" y="1330"/>
                    <a:pt x="856" y="1235"/>
                    <a:pt x="1078" y="1077"/>
                  </a:cubicBezTo>
                  <a:cubicBezTo>
                    <a:pt x="1331" y="887"/>
                    <a:pt x="1521" y="570"/>
                    <a:pt x="1521" y="254"/>
                  </a:cubicBezTo>
                  <a:cubicBezTo>
                    <a:pt x="1553" y="95"/>
                    <a:pt x="1458" y="0"/>
                    <a:pt x="1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98;p28"/>
            <p:cNvSpPr/>
            <p:nvPr/>
          </p:nvSpPr>
          <p:spPr>
            <a:xfrm>
              <a:off x="7686997" y="1993513"/>
              <a:ext cx="950633" cy="1067998"/>
            </a:xfrm>
            <a:custGeom>
              <a:avLst/>
              <a:gdLst/>
              <a:ahLst/>
              <a:cxnLst/>
              <a:rect l="l" t="t" r="r" b="b"/>
              <a:pathLst>
                <a:path w="29548" h="33196" extrusionOk="0">
                  <a:moveTo>
                    <a:pt x="15772" y="554"/>
                  </a:moveTo>
                  <a:cubicBezTo>
                    <a:pt x="16025" y="554"/>
                    <a:pt x="16247" y="586"/>
                    <a:pt x="16500" y="617"/>
                  </a:cubicBezTo>
                  <a:cubicBezTo>
                    <a:pt x="16564" y="617"/>
                    <a:pt x="16659" y="617"/>
                    <a:pt x="16690" y="586"/>
                  </a:cubicBezTo>
                  <a:cubicBezTo>
                    <a:pt x="17672" y="1219"/>
                    <a:pt x="18464" y="2549"/>
                    <a:pt x="18052" y="3879"/>
                  </a:cubicBezTo>
                  <a:cubicBezTo>
                    <a:pt x="17704" y="4897"/>
                    <a:pt x="16630" y="5598"/>
                    <a:pt x="15541" y="5598"/>
                  </a:cubicBezTo>
                  <a:cubicBezTo>
                    <a:pt x="15343" y="5598"/>
                    <a:pt x="15144" y="5575"/>
                    <a:pt x="14949" y="5526"/>
                  </a:cubicBezTo>
                  <a:cubicBezTo>
                    <a:pt x="14347" y="5368"/>
                    <a:pt x="13808" y="4924"/>
                    <a:pt x="13428" y="4354"/>
                  </a:cubicBezTo>
                  <a:cubicBezTo>
                    <a:pt x="13080" y="3784"/>
                    <a:pt x="12985" y="3024"/>
                    <a:pt x="13143" y="2391"/>
                  </a:cubicBezTo>
                  <a:cubicBezTo>
                    <a:pt x="13460" y="1187"/>
                    <a:pt x="14632" y="554"/>
                    <a:pt x="15772" y="554"/>
                  </a:cubicBezTo>
                  <a:close/>
                  <a:moveTo>
                    <a:pt x="18369" y="4703"/>
                  </a:moveTo>
                  <a:cubicBezTo>
                    <a:pt x="18907" y="6413"/>
                    <a:pt x="19382" y="8091"/>
                    <a:pt x="19699" y="9833"/>
                  </a:cubicBezTo>
                  <a:cubicBezTo>
                    <a:pt x="19541" y="9896"/>
                    <a:pt x="19382" y="9896"/>
                    <a:pt x="19224" y="9928"/>
                  </a:cubicBezTo>
                  <a:cubicBezTo>
                    <a:pt x="17640" y="10245"/>
                    <a:pt x="16025" y="10751"/>
                    <a:pt x="14505" y="11385"/>
                  </a:cubicBezTo>
                  <a:cubicBezTo>
                    <a:pt x="13492" y="10910"/>
                    <a:pt x="12193" y="10371"/>
                    <a:pt x="10768" y="9960"/>
                  </a:cubicBezTo>
                  <a:cubicBezTo>
                    <a:pt x="11307" y="8155"/>
                    <a:pt x="12067" y="6413"/>
                    <a:pt x="12985" y="4703"/>
                  </a:cubicBezTo>
                  <a:cubicBezTo>
                    <a:pt x="13365" y="5368"/>
                    <a:pt x="13967" y="5874"/>
                    <a:pt x="14727" y="6128"/>
                  </a:cubicBezTo>
                  <a:cubicBezTo>
                    <a:pt x="14988" y="6202"/>
                    <a:pt x="15258" y="6238"/>
                    <a:pt x="15529" y="6238"/>
                  </a:cubicBezTo>
                  <a:cubicBezTo>
                    <a:pt x="16636" y="6238"/>
                    <a:pt x="17758" y="5644"/>
                    <a:pt x="18369" y="4703"/>
                  </a:cubicBezTo>
                  <a:close/>
                  <a:moveTo>
                    <a:pt x="10547" y="10466"/>
                  </a:moveTo>
                  <a:cubicBezTo>
                    <a:pt x="11655" y="10815"/>
                    <a:pt x="12732" y="11226"/>
                    <a:pt x="13777" y="11701"/>
                  </a:cubicBezTo>
                  <a:cubicBezTo>
                    <a:pt x="13143" y="11986"/>
                    <a:pt x="12510" y="12303"/>
                    <a:pt x="11908" y="12620"/>
                  </a:cubicBezTo>
                  <a:cubicBezTo>
                    <a:pt x="11180" y="12968"/>
                    <a:pt x="10483" y="13412"/>
                    <a:pt x="9755" y="13855"/>
                  </a:cubicBezTo>
                  <a:cubicBezTo>
                    <a:pt x="9913" y="12746"/>
                    <a:pt x="10198" y="11638"/>
                    <a:pt x="10547" y="10466"/>
                  </a:cubicBezTo>
                  <a:close/>
                  <a:moveTo>
                    <a:pt x="19826" y="10371"/>
                  </a:moveTo>
                  <a:cubicBezTo>
                    <a:pt x="20047" y="11955"/>
                    <a:pt x="20269" y="13538"/>
                    <a:pt x="20364" y="15122"/>
                  </a:cubicBezTo>
                  <a:cubicBezTo>
                    <a:pt x="18781" y="13792"/>
                    <a:pt x="17039" y="12651"/>
                    <a:pt x="15202" y="11733"/>
                  </a:cubicBezTo>
                  <a:cubicBezTo>
                    <a:pt x="15772" y="11511"/>
                    <a:pt x="16374" y="11321"/>
                    <a:pt x="16975" y="11100"/>
                  </a:cubicBezTo>
                  <a:cubicBezTo>
                    <a:pt x="17767" y="10878"/>
                    <a:pt x="18781" y="10530"/>
                    <a:pt x="19826" y="10371"/>
                  </a:cubicBezTo>
                  <a:close/>
                  <a:moveTo>
                    <a:pt x="20709" y="10272"/>
                  </a:moveTo>
                  <a:cubicBezTo>
                    <a:pt x="21653" y="10272"/>
                    <a:pt x="22549" y="10431"/>
                    <a:pt x="23183" y="11036"/>
                  </a:cubicBezTo>
                  <a:cubicBezTo>
                    <a:pt x="25083" y="12778"/>
                    <a:pt x="23721" y="15280"/>
                    <a:pt x="22327" y="16863"/>
                  </a:cubicBezTo>
                  <a:cubicBezTo>
                    <a:pt x="21916" y="16452"/>
                    <a:pt x="21472" y="16072"/>
                    <a:pt x="21061" y="15660"/>
                  </a:cubicBezTo>
                  <a:cubicBezTo>
                    <a:pt x="20966" y="13855"/>
                    <a:pt x="20776" y="12050"/>
                    <a:pt x="20427" y="10276"/>
                  </a:cubicBezTo>
                  <a:cubicBezTo>
                    <a:pt x="20522" y="10273"/>
                    <a:pt x="20616" y="10272"/>
                    <a:pt x="20709" y="10272"/>
                  </a:cubicBezTo>
                  <a:close/>
                  <a:moveTo>
                    <a:pt x="21092" y="16642"/>
                  </a:moveTo>
                  <a:cubicBezTo>
                    <a:pt x="21377" y="16863"/>
                    <a:pt x="21599" y="17085"/>
                    <a:pt x="21884" y="17370"/>
                  </a:cubicBezTo>
                  <a:lnTo>
                    <a:pt x="21789" y="17433"/>
                  </a:lnTo>
                  <a:cubicBezTo>
                    <a:pt x="21567" y="17655"/>
                    <a:pt x="21314" y="17845"/>
                    <a:pt x="21092" y="18067"/>
                  </a:cubicBezTo>
                  <a:lnTo>
                    <a:pt x="21092" y="16642"/>
                  </a:lnTo>
                  <a:close/>
                  <a:moveTo>
                    <a:pt x="7088" y="9950"/>
                  </a:moveTo>
                  <a:cubicBezTo>
                    <a:pt x="8027" y="9950"/>
                    <a:pt x="9018" y="10112"/>
                    <a:pt x="10008" y="10371"/>
                  </a:cubicBezTo>
                  <a:cubicBezTo>
                    <a:pt x="9596" y="11670"/>
                    <a:pt x="9280" y="12968"/>
                    <a:pt x="9090" y="14330"/>
                  </a:cubicBezTo>
                  <a:cubicBezTo>
                    <a:pt x="7380" y="15438"/>
                    <a:pt x="5765" y="16768"/>
                    <a:pt x="4371" y="18289"/>
                  </a:cubicBezTo>
                  <a:cubicBezTo>
                    <a:pt x="2408" y="16325"/>
                    <a:pt x="1268" y="14077"/>
                    <a:pt x="2788" y="11955"/>
                  </a:cubicBezTo>
                  <a:cubicBezTo>
                    <a:pt x="3849" y="10485"/>
                    <a:pt x="5384" y="9950"/>
                    <a:pt x="7088" y="9950"/>
                  </a:cubicBezTo>
                  <a:close/>
                  <a:moveTo>
                    <a:pt x="8963" y="15122"/>
                  </a:moveTo>
                  <a:lnTo>
                    <a:pt x="8963" y="15122"/>
                  </a:lnTo>
                  <a:cubicBezTo>
                    <a:pt x="8773" y="16642"/>
                    <a:pt x="8710" y="18225"/>
                    <a:pt x="8773" y="19872"/>
                  </a:cubicBezTo>
                  <a:cubicBezTo>
                    <a:pt x="8805" y="20442"/>
                    <a:pt x="8868" y="21075"/>
                    <a:pt x="8900" y="21677"/>
                  </a:cubicBezTo>
                  <a:cubicBezTo>
                    <a:pt x="7601" y="20854"/>
                    <a:pt x="6081" y="19809"/>
                    <a:pt x="4814" y="18669"/>
                  </a:cubicBezTo>
                  <a:cubicBezTo>
                    <a:pt x="6050" y="17338"/>
                    <a:pt x="7506" y="16135"/>
                    <a:pt x="8963" y="15122"/>
                  </a:cubicBezTo>
                  <a:close/>
                  <a:moveTo>
                    <a:pt x="14410" y="12050"/>
                  </a:moveTo>
                  <a:cubicBezTo>
                    <a:pt x="15202" y="12461"/>
                    <a:pt x="15867" y="12841"/>
                    <a:pt x="16469" y="13190"/>
                  </a:cubicBezTo>
                  <a:cubicBezTo>
                    <a:pt x="17894" y="14013"/>
                    <a:pt x="19192" y="14963"/>
                    <a:pt x="20364" y="16008"/>
                  </a:cubicBezTo>
                  <a:cubicBezTo>
                    <a:pt x="20427" y="16895"/>
                    <a:pt x="20427" y="17719"/>
                    <a:pt x="20427" y="18605"/>
                  </a:cubicBezTo>
                  <a:cubicBezTo>
                    <a:pt x="19256" y="19555"/>
                    <a:pt x="17989" y="20410"/>
                    <a:pt x="16722" y="21202"/>
                  </a:cubicBezTo>
                  <a:cubicBezTo>
                    <a:pt x="15265" y="22120"/>
                    <a:pt x="13713" y="22912"/>
                    <a:pt x="12130" y="23609"/>
                  </a:cubicBezTo>
                  <a:cubicBezTo>
                    <a:pt x="11813" y="23419"/>
                    <a:pt x="11497" y="23261"/>
                    <a:pt x="11148" y="23071"/>
                  </a:cubicBezTo>
                  <a:cubicBezTo>
                    <a:pt x="10673" y="22786"/>
                    <a:pt x="10103" y="22469"/>
                    <a:pt x="9470" y="22089"/>
                  </a:cubicBezTo>
                  <a:cubicBezTo>
                    <a:pt x="9343" y="20600"/>
                    <a:pt x="9280" y="19144"/>
                    <a:pt x="9343" y="17687"/>
                  </a:cubicBezTo>
                  <a:cubicBezTo>
                    <a:pt x="9375" y="16705"/>
                    <a:pt x="9438" y="15660"/>
                    <a:pt x="9596" y="14678"/>
                  </a:cubicBezTo>
                  <a:cubicBezTo>
                    <a:pt x="10072" y="14362"/>
                    <a:pt x="10547" y="14077"/>
                    <a:pt x="10990" y="13792"/>
                  </a:cubicBezTo>
                  <a:cubicBezTo>
                    <a:pt x="12098" y="13127"/>
                    <a:pt x="13238" y="12588"/>
                    <a:pt x="14410" y="12050"/>
                  </a:cubicBezTo>
                  <a:close/>
                  <a:moveTo>
                    <a:pt x="9596" y="22817"/>
                  </a:moveTo>
                  <a:cubicBezTo>
                    <a:pt x="9660" y="22817"/>
                    <a:pt x="9660" y="22881"/>
                    <a:pt x="9691" y="22881"/>
                  </a:cubicBezTo>
                  <a:cubicBezTo>
                    <a:pt x="10230" y="23229"/>
                    <a:pt x="10832" y="23577"/>
                    <a:pt x="11433" y="23894"/>
                  </a:cubicBezTo>
                  <a:cubicBezTo>
                    <a:pt x="10927" y="24084"/>
                    <a:pt x="10452" y="24306"/>
                    <a:pt x="9913" y="24496"/>
                  </a:cubicBezTo>
                  <a:cubicBezTo>
                    <a:pt x="9818" y="23926"/>
                    <a:pt x="9691" y="23387"/>
                    <a:pt x="9596" y="22817"/>
                  </a:cubicBezTo>
                  <a:close/>
                  <a:moveTo>
                    <a:pt x="4434" y="19144"/>
                  </a:moveTo>
                  <a:cubicBezTo>
                    <a:pt x="5891" y="20505"/>
                    <a:pt x="7665" y="21614"/>
                    <a:pt x="8963" y="22437"/>
                  </a:cubicBezTo>
                  <a:cubicBezTo>
                    <a:pt x="9058" y="23197"/>
                    <a:pt x="9185" y="23957"/>
                    <a:pt x="9343" y="24686"/>
                  </a:cubicBezTo>
                  <a:cubicBezTo>
                    <a:pt x="7950" y="25161"/>
                    <a:pt x="6556" y="25572"/>
                    <a:pt x="5099" y="25889"/>
                  </a:cubicBezTo>
                  <a:cubicBezTo>
                    <a:pt x="5321" y="25192"/>
                    <a:pt x="5289" y="24401"/>
                    <a:pt x="4909" y="23831"/>
                  </a:cubicBezTo>
                  <a:cubicBezTo>
                    <a:pt x="4846" y="23746"/>
                    <a:pt x="4769" y="23718"/>
                    <a:pt x="4705" y="23718"/>
                  </a:cubicBezTo>
                  <a:cubicBezTo>
                    <a:pt x="4674" y="23718"/>
                    <a:pt x="4646" y="23725"/>
                    <a:pt x="4624" y="23736"/>
                  </a:cubicBezTo>
                  <a:cubicBezTo>
                    <a:pt x="4370" y="22887"/>
                    <a:pt x="3485" y="22317"/>
                    <a:pt x="2599" y="22317"/>
                  </a:cubicBezTo>
                  <a:cubicBezTo>
                    <a:pt x="2493" y="22317"/>
                    <a:pt x="2386" y="22325"/>
                    <a:pt x="2281" y="22342"/>
                  </a:cubicBezTo>
                  <a:cubicBezTo>
                    <a:pt x="2851" y="21202"/>
                    <a:pt x="3579" y="20125"/>
                    <a:pt x="4434" y="19144"/>
                  </a:cubicBezTo>
                  <a:close/>
                  <a:moveTo>
                    <a:pt x="20427" y="19302"/>
                  </a:moveTo>
                  <a:lnTo>
                    <a:pt x="20427" y="19492"/>
                  </a:lnTo>
                  <a:cubicBezTo>
                    <a:pt x="20301" y="21804"/>
                    <a:pt x="20047" y="24147"/>
                    <a:pt x="19477" y="26396"/>
                  </a:cubicBezTo>
                  <a:cubicBezTo>
                    <a:pt x="17134" y="25984"/>
                    <a:pt x="14917" y="25097"/>
                    <a:pt x="12763" y="23926"/>
                  </a:cubicBezTo>
                  <a:cubicBezTo>
                    <a:pt x="15297" y="22786"/>
                    <a:pt x="17767" y="21360"/>
                    <a:pt x="19984" y="19619"/>
                  </a:cubicBezTo>
                  <a:cubicBezTo>
                    <a:pt x="20111" y="19492"/>
                    <a:pt x="20269" y="19429"/>
                    <a:pt x="20427" y="19302"/>
                  </a:cubicBezTo>
                  <a:close/>
                  <a:moveTo>
                    <a:pt x="22264" y="17750"/>
                  </a:moveTo>
                  <a:cubicBezTo>
                    <a:pt x="23816" y="19334"/>
                    <a:pt x="25209" y="21139"/>
                    <a:pt x="26444" y="23071"/>
                  </a:cubicBezTo>
                  <a:cubicBezTo>
                    <a:pt x="24798" y="23134"/>
                    <a:pt x="23056" y="24686"/>
                    <a:pt x="23784" y="26522"/>
                  </a:cubicBezTo>
                  <a:cubicBezTo>
                    <a:pt x="23201" y="26597"/>
                    <a:pt x="22617" y="26630"/>
                    <a:pt x="22040" y="26630"/>
                  </a:cubicBezTo>
                  <a:cubicBezTo>
                    <a:pt x="21396" y="26630"/>
                    <a:pt x="20760" y="26589"/>
                    <a:pt x="20142" y="26522"/>
                  </a:cubicBezTo>
                  <a:cubicBezTo>
                    <a:pt x="20459" y="25256"/>
                    <a:pt x="20617" y="23926"/>
                    <a:pt x="20807" y="22722"/>
                  </a:cubicBezTo>
                  <a:cubicBezTo>
                    <a:pt x="20966" y="21392"/>
                    <a:pt x="21092" y="20094"/>
                    <a:pt x="21124" y="18827"/>
                  </a:cubicBezTo>
                  <a:cubicBezTo>
                    <a:pt x="21472" y="18510"/>
                    <a:pt x="21884" y="18162"/>
                    <a:pt x="22264" y="17750"/>
                  </a:cubicBezTo>
                  <a:close/>
                  <a:moveTo>
                    <a:pt x="2634" y="22840"/>
                  </a:moveTo>
                  <a:cubicBezTo>
                    <a:pt x="2864" y="22840"/>
                    <a:pt x="3100" y="22889"/>
                    <a:pt x="3326" y="22976"/>
                  </a:cubicBezTo>
                  <a:cubicBezTo>
                    <a:pt x="3801" y="23229"/>
                    <a:pt x="4181" y="23672"/>
                    <a:pt x="4339" y="24179"/>
                  </a:cubicBezTo>
                  <a:cubicBezTo>
                    <a:pt x="4339" y="24211"/>
                    <a:pt x="4371" y="24306"/>
                    <a:pt x="4466" y="24306"/>
                  </a:cubicBezTo>
                  <a:cubicBezTo>
                    <a:pt x="4498" y="24306"/>
                    <a:pt x="4498" y="24306"/>
                    <a:pt x="4529" y="24337"/>
                  </a:cubicBezTo>
                  <a:cubicBezTo>
                    <a:pt x="4846" y="25256"/>
                    <a:pt x="4498" y="26237"/>
                    <a:pt x="3674" y="26617"/>
                  </a:cubicBezTo>
                  <a:cubicBezTo>
                    <a:pt x="3445" y="26732"/>
                    <a:pt x="3206" y="26783"/>
                    <a:pt x="2971" y="26783"/>
                  </a:cubicBezTo>
                  <a:cubicBezTo>
                    <a:pt x="2299" y="26783"/>
                    <a:pt x="1651" y="26365"/>
                    <a:pt x="1299" y="25826"/>
                  </a:cubicBezTo>
                  <a:cubicBezTo>
                    <a:pt x="729" y="25002"/>
                    <a:pt x="887" y="23831"/>
                    <a:pt x="1648" y="23229"/>
                  </a:cubicBezTo>
                  <a:cubicBezTo>
                    <a:pt x="1679" y="23239"/>
                    <a:pt x="1707" y="23243"/>
                    <a:pt x="1734" y="23243"/>
                  </a:cubicBezTo>
                  <a:cubicBezTo>
                    <a:pt x="1788" y="23243"/>
                    <a:pt x="1838" y="23229"/>
                    <a:pt x="1901" y="23229"/>
                  </a:cubicBezTo>
                  <a:cubicBezTo>
                    <a:pt x="1964" y="23197"/>
                    <a:pt x="2059" y="23102"/>
                    <a:pt x="2091" y="23039"/>
                  </a:cubicBezTo>
                  <a:lnTo>
                    <a:pt x="2091" y="22976"/>
                  </a:lnTo>
                  <a:lnTo>
                    <a:pt x="2091" y="22944"/>
                  </a:lnTo>
                  <a:cubicBezTo>
                    <a:pt x="2262" y="22873"/>
                    <a:pt x="2446" y="22840"/>
                    <a:pt x="2634" y="22840"/>
                  </a:cubicBezTo>
                  <a:close/>
                  <a:moveTo>
                    <a:pt x="26444" y="23577"/>
                  </a:moveTo>
                  <a:cubicBezTo>
                    <a:pt x="27078" y="23577"/>
                    <a:pt x="27711" y="23862"/>
                    <a:pt x="28123" y="24401"/>
                  </a:cubicBezTo>
                  <a:cubicBezTo>
                    <a:pt x="28598" y="25477"/>
                    <a:pt x="28535" y="26902"/>
                    <a:pt x="27394" y="27568"/>
                  </a:cubicBezTo>
                  <a:cubicBezTo>
                    <a:pt x="27087" y="27744"/>
                    <a:pt x="26764" y="27823"/>
                    <a:pt x="26446" y="27823"/>
                  </a:cubicBezTo>
                  <a:cubicBezTo>
                    <a:pt x="25681" y="27823"/>
                    <a:pt x="24947" y="27370"/>
                    <a:pt x="24544" y="26744"/>
                  </a:cubicBezTo>
                  <a:cubicBezTo>
                    <a:pt x="23943" y="25794"/>
                    <a:pt x="24164" y="24654"/>
                    <a:pt x="25114" y="24021"/>
                  </a:cubicBezTo>
                  <a:cubicBezTo>
                    <a:pt x="25526" y="23736"/>
                    <a:pt x="26001" y="23577"/>
                    <a:pt x="26444" y="23577"/>
                  </a:cubicBezTo>
                  <a:close/>
                  <a:moveTo>
                    <a:pt x="12067" y="24242"/>
                  </a:moveTo>
                  <a:cubicBezTo>
                    <a:pt x="14347" y="25509"/>
                    <a:pt x="16785" y="26522"/>
                    <a:pt x="19319" y="26997"/>
                  </a:cubicBezTo>
                  <a:cubicBezTo>
                    <a:pt x="19319" y="27061"/>
                    <a:pt x="19256" y="27156"/>
                    <a:pt x="19256" y="27219"/>
                  </a:cubicBezTo>
                  <a:cubicBezTo>
                    <a:pt x="18667" y="29195"/>
                    <a:pt x="16751" y="32604"/>
                    <a:pt x="14610" y="32604"/>
                  </a:cubicBezTo>
                  <a:cubicBezTo>
                    <a:pt x="13869" y="32604"/>
                    <a:pt x="13101" y="32196"/>
                    <a:pt x="12352" y="31178"/>
                  </a:cubicBezTo>
                  <a:cubicBezTo>
                    <a:pt x="11117" y="29531"/>
                    <a:pt x="10483" y="27092"/>
                    <a:pt x="10040" y="25034"/>
                  </a:cubicBezTo>
                  <a:cubicBezTo>
                    <a:pt x="10705" y="24812"/>
                    <a:pt x="11402" y="24527"/>
                    <a:pt x="12067" y="24242"/>
                  </a:cubicBezTo>
                  <a:close/>
                  <a:moveTo>
                    <a:pt x="15702" y="0"/>
                  </a:moveTo>
                  <a:cubicBezTo>
                    <a:pt x="14371" y="0"/>
                    <a:pt x="13041" y="835"/>
                    <a:pt x="12605" y="2169"/>
                  </a:cubicBezTo>
                  <a:cubicBezTo>
                    <a:pt x="12383" y="2897"/>
                    <a:pt x="12447" y="3626"/>
                    <a:pt x="12732" y="4354"/>
                  </a:cubicBezTo>
                  <a:cubicBezTo>
                    <a:pt x="11655" y="6096"/>
                    <a:pt x="10832" y="7996"/>
                    <a:pt x="10167" y="9896"/>
                  </a:cubicBezTo>
                  <a:cubicBezTo>
                    <a:pt x="9076" y="9624"/>
                    <a:pt x="7943" y="9445"/>
                    <a:pt x="6865" y="9445"/>
                  </a:cubicBezTo>
                  <a:cubicBezTo>
                    <a:pt x="4686" y="9445"/>
                    <a:pt x="2727" y="10174"/>
                    <a:pt x="1774" y="12335"/>
                  </a:cubicBezTo>
                  <a:cubicBezTo>
                    <a:pt x="729" y="14678"/>
                    <a:pt x="2059" y="16895"/>
                    <a:pt x="3959" y="18764"/>
                  </a:cubicBezTo>
                  <a:cubicBezTo>
                    <a:pt x="2946" y="19904"/>
                    <a:pt x="2154" y="21170"/>
                    <a:pt x="1616" y="22564"/>
                  </a:cubicBezTo>
                  <a:cubicBezTo>
                    <a:pt x="476" y="23166"/>
                    <a:pt x="1" y="24654"/>
                    <a:pt x="507" y="25857"/>
                  </a:cubicBezTo>
                  <a:cubicBezTo>
                    <a:pt x="919" y="26752"/>
                    <a:pt x="1903" y="27426"/>
                    <a:pt x="2909" y="27426"/>
                  </a:cubicBezTo>
                  <a:cubicBezTo>
                    <a:pt x="3220" y="27426"/>
                    <a:pt x="3534" y="27361"/>
                    <a:pt x="3833" y="27219"/>
                  </a:cubicBezTo>
                  <a:cubicBezTo>
                    <a:pt x="4276" y="27029"/>
                    <a:pt x="4624" y="26712"/>
                    <a:pt x="4846" y="26332"/>
                  </a:cubicBezTo>
                  <a:cubicBezTo>
                    <a:pt x="4909" y="26427"/>
                    <a:pt x="5004" y="26491"/>
                    <a:pt x="5163" y="26491"/>
                  </a:cubicBezTo>
                  <a:cubicBezTo>
                    <a:pt x="6651" y="26174"/>
                    <a:pt x="8076" y="25762"/>
                    <a:pt x="9438" y="25287"/>
                  </a:cubicBezTo>
                  <a:cubicBezTo>
                    <a:pt x="9596" y="26016"/>
                    <a:pt x="9818" y="26712"/>
                    <a:pt x="10008" y="27441"/>
                  </a:cubicBezTo>
                  <a:cubicBezTo>
                    <a:pt x="10610" y="29373"/>
                    <a:pt x="11433" y="32350"/>
                    <a:pt x="13618" y="33046"/>
                  </a:cubicBezTo>
                  <a:cubicBezTo>
                    <a:pt x="13932" y="33149"/>
                    <a:pt x="14242" y="33196"/>
                    <a:pt x="14546" y="33196"/>
                  </a:cubicBezTo>
                  <a:cubicBezTo>
                    <a:pt x="16116" y="33196"/>
                    <a:pt x="17525" y="31945"/>
                    <a:pt x="18400" y="30671"/>
                  </a:cubicBezTo>
                  <a:cubicBezTo>
                    <a:pt x="19097" y="29594"/>
                    <a:pt x="19572" y="28391"/>
                    <a:pt x="19952" y="27124"/>
                  </a:cubicBezTo>
                  <a:cubicBezTo>
                    <a:pt x="20648" y="27211"/>
                    <a:pt x="21364" y="27260"/>
                    <a:pt x="22093" y="27260"/>
                  </a:cubicBezTo>
                  <a:cubicBezTo>
                    <a:pt x="22690" y="27260"/>
                    <a:pt x="23297" y="27227"/>
                    <a:pt x="23911" y="27156"/>
                  </a:cubicBezTo>
                  <a:cubicBezTo>
                    <a:pt x="23943" y="27156"/>
                    <a:pt x="24006" y="27124"/>
                    <a:pt x="24006" y="27124"/>
                  </a:cubicBezTo>
                  <a:cubicBezTo>
                    <a:pt x="24547" y="27913"/>
                    <a:pt x="25472" y="28461"/>
                    <a:pt x="26417" y="28461"/>
                  </a:cubicBezTo>
                  <a:cubicBezTo>
                    <a:pt x="26800" y="28461"/>
                    <a:pt x="27187" y="28370"/>
                    <a:pt x="27553" y="28169"/>
                  </a:cubicBezTo>
                  <a:cubicBezTo>
                    <a:pt x="28883" y="27409"/>
                    <a:pt x="29548" y="25414"/>
                    <a:pt x="28566" y="24147"/>
                  </a:cubicBezTo>
                  <a:cubicBezTo>
                    <a:pt x="28535" y="24052"/>
                    <a:pt x="28440" y="24052"/>
                    <a:pt x="28376" y="24052"/>
                  </a:cubicBezTo>
                  <a:cubicBezTo>
                    <a:pt x="28091" y="23419"/>
                    <a:pt x="27553" y="23071"/>
                    <a:pt x="26919" y="23039"/>
                  </a:cubicBezTo>
                  <a:lnTo>
                    <a:pt x="26919" y="23007"/>
                  </a:lnTo>
                  <a:cubicBezTo>
                    <a:pt x="25748" y="20885"/>
                    <a:pt x="24291" y="18954"/>
                    <a:pt x="22644" y="17243"/>
                  </a:cubicBezTo>
                  <a:cubicBezTo>
                    <a:pt x="24449" y="15280"/>
                    <a:pt x="25811" y="12746"/>
                    <a:pt x="23531" y="10656"/>
                  </a:cubicBezTo>
                  <a:cubicBezTo>
                    <a:pt x="22842" y="9968"/>
                    <a:pt x="21908" y="9731"/>
                    <a:pt x="20974" y="9731"/>
                  </a:cubicBezTo>
                  <a:cubicBezTo>
                    <a:pt x="20748" y="9731"/>
                    <a:pt x="20523" y="9745"/>
                    <a:pt x="20301" y="9770"/>
                  </a:cubicBezTo>
                  <a:cubicBezTo>
                    <a:pt x="19952" y="7964"/>
                    <a:pt x="19477" y="6128"/>
                    <a:pt x="18876" y="4354"/>
                  </a:cubicBezTo>
                  <a:cubicBezTo>
                    <a:pt x="18844" y="4196"/>
                    <a:pt x="18717" y="4101"/>
                    <a:pt x="18559" y="4101"/>
                  </a:cubicBezTo>
                  <a:cubicBezTo>
                    <a:pt x="19066" y="2612"/>
                    <a:pt x="18274" y="871"/>
                    <a:pt x="16817" y="301"/>
                  </a:cubicBezTo>
                  <a:lnTo>
                    <a:pt x="16722" y="301"/>
                  </a:lnTo>
                  <a:lnTo>
                    <a:pt x="16722" y="269"/>
                  </a:lnTo>
                  <a:cubicBezTo>
                    <a:pt x="16722" y="237"/>
                    <a:pt x="16659" y="142"/>
                    <a:pt x="16627" y="142"/>
                  </a:cubicBezTo>
                  <a:cubicBezTo>
                    <a:pt x="16326" y="46"/>
                    <a:pt x="16014" y="0"/>
                    <a:pt x="15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9;p28"/>
            <p:cNvSpPr/>
            <p:nvPr/>
          </p:nvSpPr>
          <p:spPr>
            <a:xfrm>
              <a:off x="8215812" y="2044280"/>
              <a:ext cx="43819" cy="92399"/>
            </a:xfrm>
            <a:custGeom>
              <a:avLst/>
              <a:gdLst/>
              <a:ahLst/>
              <a:cxnLst/>
              <a:rect l="l" t="t" r="r" b="b"/>
              <a:pathLst>
                <a:path w="1362" h="2872" extrusionOk="0">
                  <a:moveTo>
                    <a:pt x="653" y="1"/>
                  </a:moveTo>
                  <a:cubicBezTo>
                    <a:pt x="602" y="1"/>
                    <a:pt x="551" y="26"/>
                    <a:pt x="507" y="84"/>
                  </a:cubicBezTo>
                  <a:cubicBezTo>
                    <a:pt x="380" y="148"/>
                    <a:pt x="380" y="274"/>
                    <a:pt x="443" y="401"/>
                  </a:cubicBezTo>
                  <a:cubicBezTo>
                    <a:pt x="1013" y="1129"/>
                    <a:pt x="633" y="1985"/>
                    <a:pt x="127" y="2428"/>
                  </a:cubicBezTo>
                  <a:cubicBezTo>
                    <a:pt x="63" y="2491"/>
                    <a:pt x="0" y="2650"/>
                    <a:pt x="95" y="2776"/>
                  </a:cubicBezTo>
                  <a:cubicBezTo>
                    <a:pt x="190" y="2840"/>
                    <a:pt x="253" y="2871"/>
                    <a:pt x="348" y="2871"/>
                  </a:cubicBezTo>
                  <a:cubicBezTo>
                    <a:pt x="380" y="2871"/>
                    <a:pt x="412" y="2871"/>
                    <a:pt x="443" y="2840"/>
                  </a:cubicBezTo>
                  <a:cubicBezTo>
                    <a:pt x="855" y="2618"/>
                    <a:pt x="1140" y="2206"/>
                    <a:pt x="1235" y="1699"/>
                  </a:cubicBezTo>
                  <a:cubicBezTo>
                    <a:pt x="1362" y="1098"/>
                    <a:pt x="1172" y="528"/>
                    <a:pt x="823" y="84"/>
                  </a:cubicBezTo>
                  <a:cubicBezTo>
                    <a:pt x="773" y="34"/>
                    <a:pt x="713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00;p28"/>
            <p:cNvSpPr/>
            <p:nvPr/>
          </p:nvSpPr>
          <p:spPr>
            <a:xfrm>
              <a:off x="831066" y="3152999"/>
              <a:ext cx="153881" cy="134256"/>
            </a:xfrm>
            <a:custGeom>
              <a:avLst/>
              <a:gdLst/>
              <a:ahLst/>
              <a:cxnLst/>
              <a:rect l="l" t="t" r="r" b="b"/>
              <a:pathLst>
                <a:path w="4783" h="4173" extrusionOk="0">
                  <a:moveTo>
                    <a:pt x="3207" y="844"/>
                  </a:moveTo>
                  <a:cubicBezTo>
                    <a:pt x="3226" y="844"/>
                    <a:pt x="3245" y="852"/>
                    <a:pt x="3263" y="870"/>
                  </a:cubicBezTo>
                  <a:cubicBezTo>
                    <a:pt x="3833" y="1313"/>
                    <a:pt x="3833" y="2137"/>
                    <a:pt x="3326" y="2580"/>
                  </a:cubicBezTo>
                  <a:cubicBezTo>
                    <a:pt x="3283" y="2610"/>
                    <a:pt x="3240" y="2623"/>
                    <a:pt x="3200" y="2623"/>
                  </a:cubicBezTo>
                  <a:cubicBezTo>
                    <a:pt x="3033" y="2623"/>
                    <a:pt x="2913" y="2397"/>
                    <a:pt x="3041" y="2295"/>
                  </a:cubicBezTo>
                  <a:cubicBezTo>
                    <a:pt x="3389" y="1978"/>
                    <a:pt x="3421" y="1408"/>
                    <a:pt x="3104" y="1092"/>
                  </a:cubicBezTo>
                  <a:cubicBezTo>
                    <a:pt x="3053" y="989"/>
                    <a:pt x="3127" y="844"/>
                    <a:pt x="3207" y="844"/>
                  </a:cubicBezTo>
                  <a:close/>
                  <a:moveTo>
                    <a:pt x="2038" y="0"/>
                  </a:moveTo>
                  <a:cubicBezTo>
                    <a:pt x="1155" y="0"/>
                    <a:pt x="276" y="508"/>
                    <a:pt x="32" y="1408"/>
                  </a:cubicBezTo>
                  <a:cubicBezTo>
                    <a:pt x="64" y="1440"/>
                    <a:pt x="64" y="1472"/>
                    <a:pt x="96" y="1503"/>
                  </a:cubicBezTo>
                  <a:cubicBezTo>
                    <a:pt x="222" y="1693"/>
                    <a:pt x="96" y="1852"/>
                    <a:pt x="1" y="1915"/>
                  </a:cubicBezTo>
                  <a:cubicBezTo>
                    <a:pt x="1" y="3055"/>
                    <a:pt x="982" y="4100"/>
                    <a:pt x="2122" y="4163"/>
                  </a:cubicBezTo>
                  <a:cubicBezTo>
                    <a:pt x="2186" y="4169"/>
                    <a:pt x="2250" y="4172"/>
                    <a:pt x="2315" y="4172"/>
                  </a:cubicBezTo>
                  <a:cubicBezTo>
                    <a:pt x="3307" y="4172"/>
                    <a:pt x="4351" y="3498"/>
                    <a:pt x="4529" y="2517"/>
                  </a:cubicBezTo>
                  <a:cubicBezTo>
                    <a:pt x="4783" y="1345"/>
                    <a:pt x="4054" y="331"/>
                    <a:pt x="3009" y="15"/>
                  </a:cubicBezTo>
                  <a:cubicBezTo>
                    <a:pt x="3009" y="69"/>
                    <a:pt x="2938" y="148"/>
                    <a:pt x="2858" y="148"/>
                  </a:cubicBezTo>
                  <a:cubicBezTo>
                    <a:pt x="2845" y="148"/>
                    <a:pt x="2832" y="146"/>
                    <a:pt x="2819" y="141"/>
                  </a:cubicBezTo>
                  <a:cubicBezTo>
                    <a:pt x="2570" y="46"/>
                    <a:pt x="2304" y="0"/>
                    <a:pt x="20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01;p28"/>
            <p:cNvSpPr/>
            <p:nvPr/>
          </p:nvSpPr>
          <p:spPr>
            <a:xfrm>
              <a:off x="444935" y="2268778"/>
              <a:ext cx="1102423" cy="1035021"/>
            </a:xfrm>
            <a:custGeom>
              <a:avLst/>
              <a:gdLst/>
              <a:ahLst/>
              <a:cxnLst/>
              <a:rect l="l" t="t" r="r" b="b"/>
              <a:pathLst>
                <a:path w="34266" h="32171" extrusionOk="0">
                  <a:moveTo>
                    <a:pt x="3737" y="529"/>
                  </a:moveTo>
                  <a:cubicBezTo>
                    <a:pt x="4769" y="529"/>
                    <a:pt x="5814" y="949"/>
                    <a:pt x="6397" y="1847"/>
                  </a:cubicBezTo>
                  <a:cubicBezTo>
                    <a:pt x="7252" y="3082"/>
                    <a:pt x="6872" y="4919"/>
                    <a:pt x="5732" y="5837"/>
                  </a:cubicBezTo>
                  <a:cubicBezTo>
                    <a:pt x="5242" y="6214"/>
                    <a:pt x="4638" y="6392"/>
                    <a:pt x="4025" y="6392"/>
                  </a:cubicBezTo>
                  <a:cubicBezTo>
                    <a:pt x="3094" y="6392"/>
                    <a:pt x="2144" y="5981"/>
                    <a:pt x="1552" y="5236"/>
                  </a:cubicBezTo>
                  <a:cubicBezTo>
                    <a:pt x="507" y="3905"/>
                    <a:pt x="1013" y="1974"/>
                    <a:pt x="2280" y="960"/>
                  </a:cubicBezTo>
                  <a:cubicBezTo>
                    <a:pt x="2375" y="897"/>
                    <a:pt x="2407" y="802"/>
                    <a:pt x="2375" y="739"/>
                  </a:cubicBezTo>
                  <a:lnTo>
                    <a:pt x="2502" y="739"/>
                  </a:lnTo>
                  <a:cubicBezTo>
                    <a:pt x="2890" y="600"/>
                    <a:pt x="3312" y="529"/>
                    <a:pt x="3737" y="529"/>
                  </a:cubicBezTo>
                  <a:close/>
                  <a:moveTo>
                    <a:pt x="16709" y="2176"/>
                  </a:moveTo>
                  <a:cubicBezTo>
                    <a:pt x="19096" y="2176"/>
                    <a:pt x="20264" y="4835"/>
                    <a:pt x="20617" y="6977"/>
                  </a:cubicBezTo>
                  <a:cubicBezTo>
                    <a:pt x="19983" y="7072"/>
                    <a:pt x="19350" y="7199"/>
                    <a:pt x="18716" y="7294"/>
                  </a:cubicBezTo>
                  <a:cubicBezTo>
                    <a:pt x="17070" y="6154"/>
                    <a:pt x="15360" y="5077"/>
                    <a:pt x="13586" y="4127"/>
                  </a:cubicBezTo>
                  <a:cubicBezTo>
                    <a:pt x="14219" y="3177"/>
                    <a:pt x="15011" y="2449"/>
                    <a:pt x="16120" y="2227"/>
                  </a:cubicBezTo>
                  <a:cubicBezTo>
                    <a:pt x="16324" y="2192"/>
                    <a:pt x="16520" y="2176"/>
                    <a:pt x="16709" y="2176"/>
                  </a:cubicBezTo>
                  <a:close/>
                  <a:moveTo>
                    <a:pt x="20712" y="7706"/>
                  </a:moveTo>
                  <a:lnTo>
                    <a:pt x="20712" y="7832"/>
                  </a:lnTo>
                  <a:cubicBezTo>
                    <a:pt x="20743" y="8181"/>
                    <a:pt x="20743" y="8497"/>
                    <a:pt x="20775" y="8846"/>
                  </a:cubicBezTo>
                  <a:cubicBezTo>
                    <a:pt x="20395" y="8529"/>
                    <a:pt x="19952" y="8212"/>
                    <a:pt x="19508" y="7864"/>
                  </a:cubicBezTo>
                  <a:cubicBezTo>
                    <a:pt x="19920" y="7832"/>
                    <a:pt x="20300" y="7737"/>
                    <a:pt x="20712" y="7706"/>
                  </a:cubicBezTo>
                  <a:close/>
                  <a:moveTo>
                    <a:pt x="13174" y="4761"/>
                  </a:moveTo>
                  <a:cubicBezTo>
                    <a:pt x="14726" y="5616"/>
                    <a:pt x="16278" y="6502"/>
                    <a:pt x="17735" y="7516"/>
                  </a:cubicBezTo>
                  <a:cubicBezTo>
                    <a:pt x="15518" y="8022"/>
                    <a:pt x="13333" y="8782"/>
                    <a:pt x="11243" y="9764"/>
                  </a:cubicBezTo>
                  <a:cubicBezTo>
                    <a:pt x="11433" y="9099"/>
                    <a:pt x="11686" y="8402"/>
                    <a:pt x="11908" y="7769"/>
                  </a:cubicBezTo>
                  <a:cubicBezTo>
                    <a:pt x="12224" y="6914"/>
                    <a:pt x="12636" y="5774"/>
                    <a:pt x="13174" y="4761"/>
                  </a:cubicBezTo>
                  <a:close/>
                  <a:moveTo>
                    <a:pt x="31194" y="6914"/>
                  </a:moveTo>
                  <a:cubicBezTo>
                    <a:pt x="32587" y="7199"/>
                    <a:pt x="33728" y="8339"/>
                    <a:pt x="33538" y="9828"/>
                  </a:cubicBezTo>
                  <a:cubicBezTo>
                    <a:pt x="33331" y="11094"/>
                    <a:pt x="32166" y="11868"/>
                    <a:pt x="30985" y="11868"/>
                  </a:cubicBezTo>
                  <a:cubicBezTo>
                    <a:pt x="30896" y="11868"/>
                    <a:pt x="30808" y="11863"/>
                    <a:pt x="30719" y="11854"/>
                  </a:cubicBezTo>
                  <a:cubicBezTo>
                    <a:pt x="29421" y="11728"/>
                    <a:pt x="28566" y="10683"/>
                    <a:pt x="28661" y="9353"/>
                  </a:cubicBezTo>
                  <a:cubicBezTo>
                    <a:pt x="28692" y="7927"/>
                    <a:pt x="29801" y="6946"/>
                    <a:pt x="31194" y="6914"/>
                  </a:cubicBezTo>
                  <a:close/>
                  <a:moveTo>
                    <a:pt x="7189" y="2195"/>
                  </a:moveTo>
                  <a:cubicBezTo>
                    <a:pt x="9089" y="2860"/>
                    <a:pt x="10926" y="3652"/>
                    <a:pt x="12668" y="4539"/>
                  </a:cubicBezTo>
                  <a:cubicBezTo>
                    <a:pt x="12541" y="4697"/>
                    <a:pt x="12478" y="4856"/>
                    <a:pt x="12383" y="5014"/>
                  </a:cubicBezTo>
                  <a:cubicBezTo>
                    <a:pt x="11559" y="6597"/>
                    <a:pt x="10926" y="8339"/>
                    <a:pt x="10451" y="10144"/>
                  </a:cubicBezTo>
                  <a:cubicBezTo>
                    <a:pt x="9342" y="10714"/>
                    <a:pt x="7949" y="11506"/>
                    <a:pt x="6651" y="12488"/>
                  </a:cubicBezTo>
                  <a:cubicBezTo>
                    <a:pt x="5447" y="10714"/>
                    <a:pt x="4434" y="8846"/>
                    <a:pt x="3547" y="6914"/>
                  </a:cubicBezTo>
                  <a:lnTo>
                    <a:pt x="3547" y="6914"/>
                  </a:lnTo>
                  <a:cubicBezTo>
                    <a:pt x="3730" y="6941"/>
                    <a:pt x="3914" y="6955"/>
                    <a:pt x="4096" y="6955"/>
                  </a:cubicBezTo>
                  <a:cubicBezTo>
                    <a:pt x="4763" y="6955"/>
                    <a:pt x="5413" y="6767"/>
                    <a:pt x="5985" y="6344"/>
                  </a:cubicBezTo>
                  <a:cubicBezTo>
                    <a:pt x="7252" y="5457"/>
                    <a:pt x="7759" y="3620"/>
                    <a:pt x="7189" y="2195"/>
                  </a:cubicBezTo>
                  <a:close/>
                  <a:moveTo>
                    <a:pt x="25238" y="7452"/>
                  </a:moveTo>
                  <a:cubicBezTo>
                    <a:pt x="26411" y="7452"/>
                    <a:pt x="27583" y="7507"/>
                    <a:pt x="28756" y="7611"/>
                  </a:cubicBezTo>
                  <a:cubicBezTo>
                    <a:pt x="27774" y="9099"/>
                    <a:pt x="27964" y="11664"/>
                    <a:pt x="29991" y="12298"/>
                  </a:cubicBezTo>
                  <a:cubicBezTo>
                    <a:pt x="29294" y="13469"/>
                    <a:pt x="28471" y="14515"/>
                    <a:pt x="27520" y="15465"/>
                  </a:cubicBezTo>
                  <a:cubicBezTo>
                    <a:pt x="26602" y="14356"/>
                    <a:pt x="25620" y="13279"/>
                    <a:pt x="24607" y="12298"/>
                  </a:cubicBezTo>
                  <a:cubicBezTo>
                    <a:pt x="23593" y="11253"/>
                    <a:pt x="22517" y="10271"/>
                    <a:pt x="21408" y="9353"/>
                  </a:cubicBezTo>
                  <a:cubicBezTo>
                    <a:pt x="21377" y="8846"/>
                    <a:pt x="21345" y="8244"/>
                    <a:pt x="21250" y="7674"/>
                  </a:cubicBezTo>
                  <a:cubicBezTo>
                    <a:pt x="22579" y="7523"/>
                    <a:pt x="23909" y="7452"/>
                    <a:pt x="25238" y="7452"/>
                  </a:cubicBezTo>
                  <a:close/>
                  <a:moveTo>
                    <a:pt x="10261" y="10999"/>
                  </a:moveTo>
                  <a:cubicBezTo>
                    <a:pt x="10039" y="11728"/>
                    <a:pt x="9881" y="12488"/>
                    <a:pt x="9786" y="13248"/>
                  </a:cubicBezTo>
                  <a:cubicBezTo>
                    <a:pt x="9627" y="14103"/>
                    <a:pt x="9501" y="15053"/>
                    <a:pt x="9406" y="15940"/>
                  </a:cubicBezTo>
                  <a:cubicBezTo>
                    <a:pt x="8551" y="14990"/>
                    <a:pt x="7759" y="14008"/>
                    <a:pt x="6999" y="12931"/>
                  </a:cubicBezTo>
                  <a:cubicBezTo>
                    <a:pt x="8044" y="12203"/>
                    <a:pt x="9184" y="11538"/>
                    <a:pt x="10261" y="10999"/>
                  </a:cubicBezTo>
                  <a:close/>
                  <a:moveTo>
                    <a:pt x="21408" y="10271"/>
                  </a:moveTo>
                  <a:cubicBezTo>
                    <a:pt x="21503" y="10303"/>
                    <a:pt x="21535" y="10398"/>
                    <a:pt x="21598" y="10429"/>
                  </a:cubicBezTo>
                  <a:cubicBezTo>
                    <a:pt x="23562" y="12108"/>
                    <a:pt x="25399" y="13913"/>
                    <a:pt x="26982" y="15940"/>
                  </a:cubicBezTo>
                  <a:cubicBezTo>
                    <a:pt x="25050" y="17713"/>
                    <a:pt x="22707" y="19012"/>
                    <a:pt x="20300" y="20120"/>
                  </a:cubicBezTo>
                  <a:cubicBezTo>
                    <a:pt x="21028" y="17111"/>
                    <a:pt x="21408" y="14040"/>
                    <a:pt x="21408" y="10873"/>
                  </a:cubicBezTo>
                  <a:lnTo>
                    <a:pt x="21408" y="10271"/>
                  </a:lnTo>
                  <a:close/>
                  <a:moveTo>
                    <a:pt x="18526" y="8086"/>
                  </a:moveTo>
                  <a:cubicBezTo>
                    <a:pt x="19318" y="8656"/>
                    <a:pt x="20078" y="9258"/>
                    <a:pt x="20807" y="9828"/>
                  </a:cubicBezTo>
                  <a:cubicBezTo>
                    <a:pt x="20870" y="11506"/>
                    <a:pt x="20743" y="13153"/>
                    <a:pt x="20585" y="14831"/>
                  </a:cubicBezTo>
                  <a:cubicBezTo>
                    <a:pt x="20395" y="16731"/>
                    <a:pt x="20015" y="18632"/>
                    <a:pt x="19540" y="20500"/>
                  </a:cubicBezTo>
                  <a:cubicBezTo>
                    <a:pt x="19191" y="20658"/>
                    <a:pt x="18811" y="20817"/>
                    <a:pt x="18400" y="20975"/>
                  </a:cubicBezTo>
                  <a:cubicBezTo>
                    <a:pt x="17861" y="21197"/>
                    <a:pt x="17165" y="21482"/>
                    <a:pt x="16373" y="21767"/>
                  </a:cubicBezTo>
                  <a:cubicBezTo>
                    <a:pt x="15011" y="20912"/>
                    <a:pt x="13649" y="19962"/>
                    <a:pt x="12414" y="18948"/>
                  </a:cubicBezTo>
                  <a:cubicBezTo>
                    <a:pt x="11559" y="18220"/>
                    <a:pt x="10767" y="17428"/>
                    <a:pt x="9976" y="16636"/>
                  </a:cubicBezTo>
                  <a:cubicBezTo>
                    <a:pt x="10039" y="16003"/>
                    <a:pt x="10102" y="15433"/>
                    <a:pt x="10166" y="14831"/>
                  </a:cubicBezTo>
                  <a:cubicBezTo>
                    <a:pt x="10324" y="13406"/>
                    <a:pt x="10609" y="12013"/>
                    <a:pt x="10958" y="10619"/>
                  </a:cubicBezTo>
                  <a:cubicBezTo>
                    <a:pt x="11844" y="10239"/>
                    <a:pt x="12668" y="9891"/>
                    <a:pt x="13333" y="9606"/>
                  </a:cubicBezTo>
                  <a:cubicBezTo>
                    <a:pt x="15043" y="8941"/>
                    <a:pt x="16785" y="8466"/>
                    <a:pt x="18526" y="8086"/>
                  </a:cubicBezTo>
                  <a:close/>
                  <a:moveTo>
                    <a:pt x="19318" y="21323"/>
                  </a:moveTo>
                  <a:cubicBezTo>
                    <a:pt x="19160" y="21925"/>
                    <a:pt x="19001" y="22463"/>
                    <a:pt x="18811" y="23065"/>
                  </a:cubicBezTo>
                  <a:cubicBezTo>
                    <a:pt x="18241" y="22780"/>
                    <a:pt x="17703" y="22463"/>
                    <a:pt x="17133" y="22178"/>
                  </a:cubicBezTo>
                  <a:cubicBezTo>
                    <a:pt x="17196" y="22178"/>
                    <a:pt x="17228" y="22147"/>
                    <a:pt x="17260" y="22147"/>
                  </a:cubicBezTo>
                  <a:cubicBezTo>
                    <a:pt x="17925" y="21862"/>
                    <a:pt x="18653" y="21608"/>
                    <a:pt x="19318" y="21323"/>
                  </a:cubicBezTo>
                  <a:close/>
                  <a:moveTo>
                    <a:pt x="9976" y="17428"/>
                  </a:moveTo>
                  <a:lnTo>
                    <a:pt x="9976" y="17428"/>
                  </a:lnTo>
                  <a:cubicBezTo>
                    <a:pt x="11211" y="18695"/>
                    <a:pt x="12541" y="19867"/>
                    <a:pt x="13966" y="20880"/>
                  </a:cubicBezTo>
                  <a:cubicBezTo>
                    <a:pt x="14536" y="21292"/>
                    <a:pt x="15106" y="21672"/>
                    <a:pt x="15676" y="22020"/>
                  </a:cubicBezTo>
                  <a:cubicBezTo>
                    <a:pt x="14061" y="22622"/>
                    <a:pt x="12098" y="23223"/>
                    <a:pt x="10261" y="23540"/>
                  </a:cubicBezTo>
                  <a:cubicBezTo>
                    <a:pt x="9944" y="21513"/>
                    <a:pt x="9849" y="19423"/>
                    <a:pt x="9976" y="17428"/>
                  </a:cubicBezTo>
                  <a:close/>
                  <a:moveTo>
                    <a:pt x="6492" y="13311"/>
                  </a:moveTo>
                  <a:cubicBezTo>
                    <a:pt x="7347" y="14546"/>
                    <a:pt x="8297" y="15686"/>
                    <a:pt x="9342" y="16795"/>
                  </a:cubicBezTo>
                  <a:cubicBezTo>
                    <a:pt x="9184" y="19075"/>
                    <a:pt x="9216" y="21450"/>
                    <a:pt x="9627" y="23667"/>
                  </a:cubicBezTo>
                  <a:cubicBezTo>
                    <a:pt x="9043" y="23739"/>
                    <a:pt x="8471" y="23780"/>
                    <a:pt x="7921" y="23780"/>
                  </a:cubicBezTo>
                  <a:cubicBezTo>
                    <a:pt x="5578" y="23780"/>
                    <a:pt x="3644" y="23030"/>
                    <a:pt x="2977" y="20722"/>
                  </a:cubicBezTo>
                  <a:cubicBezTo>
                    <a:pt x="2090" y="17808"/>
                    <a:pt x="3959" y="15275"/>
                    <a:pt x="6492" y="13311"/>
                  </a:cubicBezTo>
                  <a:close/>
                  <a:moveTo>
                    <a:pt x="27394" y="16541"/>
                  </a:moveTo>
                  <a:cubicBezTo>
                    <a:pt x="27425" y="16573"/>
                    <a:pt x="27520" y="16668"/>
                    <a:pt x="27552" y="16731"/>
                  </a:cubicBezTo>
                  <a:cubicBezTo>
                    <a:pt x="29308" y="19209"/>
                    <a:pt x="31685" y="25506"/>
                    <a:pt x="26474" y="25506"/>
                  </a:cubicBezTo>
                  <a:cubicBezTo>
                    <a:pt x="26422" y="25506"/>
                    <a:pt x="26370" y="25505"/>
                    <a:pt x="26317" y="25504"/>
                  </a:cubicBezTo>
                  <a:cubicBezTo>
                    <a:pt x="24037" y="25440"/>
                    <a:pt x="21503" y="24364"/>
                    <a:pt x="19381" y="23382"/>
                  </a:cubicBezTo>
                  <a:cubicBezTo>
                    <a:pt x="19635" y="22590"/>
                    <a:pt x="19857" y="21830"/>
                    <a:pt x="20078" y="21038"/>
                  </a:cubicBezTo>
                  <a:cubicBezTo>
                    <a:pt x="22707" y="19867"/>
                    <a:pt x="25240" y="18441"/>
                    <a:pt x="27394" y="16541"/>
                  </a:cubicBezTo>
                  <a:close/>
                  <a:moveTo>
                    <a:pt x="16373" y="22495"/>
                  </a:moveTo>
                  <a:cubicBezTo>
                    <a:pt x="17101" y="22907"/>
                    <a:pt x="17861" y="23350"/>
                    <a:pt x="18590" y="23699"/>
                  </a:cubicBezTo>
                  <a:cubicBezTo>
                    <a:pt x="18051" y="25250"/>
                    <a:pt x="17450" y="26739"/>
                    <a:pt x="16753" y="28196"/>
                  </a:cubicBezTo>
                  <a:cubicBezTo>
                    <a:pt x="16341" y="27499"/>
                    <a:pt x="15645" y="27024"/>
                    <a:pt x="14789" y="26992"/>
                  </a:cubicBezTo>
                  <a:cubicBezTo>
                    <a:pt x="14631" y="26992"/>
                    <a:pt x="14568" y="27055"/>
                    <a:pt x="14536" y="27182"/>
                  </a:cubicBezTo>
                  <a:cubicBezTo>
                    <a:pt x="14295" y="27087"/>
                    <a:pt x="14042" y="27043"/>
                    <a:pt x="13789" y="27043"/>
                  </a:cubicBezTo>
                  <a:cubicBezTo>
                    <a:pt x="12947" y="27043"/>
                    <a:pt x="12107" y="27535"/>
                    <a:pt x="11718" y="28291"/>
                  </a:cubicBezTo>
                  <a:cubicBezTo>
                    <a:pt x="11084" y="27055"/>
                    <a:pt x="10641" y="25662"/>
                    <a:pt x="10356" y="24237"/>
                  </a:cubicBezTo>
                  <a:cubicBezTo>
                    <a:pt x="12541" y="23889"/>
                    <a:pt x="14758" y="23097"/>
                    <a:pt x="16373" y="22495"/>
                  </a:cubicBezTo>
                  <a:close/>
                  <a:moveTo>
                    <a:pt x="14122" y="27437"/>
                  </a:moveTo>
                  <a:cubicBezTo>
                    <a:pt x="14380" y="27437"/>
                    <a:pt x="14639" y="27478"/>
                    <a:pt x="14884" y="27562"/>
                  </a:cubicBezTo>
                  <a:cubicBezTo>
                    <a:pt x="14903" y="27581"/>
                    <a:pt x="14922" y="27588"/>
                    <a:pt x="14939" y="27588"/>
                  </a:cubicBezTo>
                  <a:cubicBezTo>
                    <a:pt x="14982" y="27588"/>
                    <a:pt x="15020" y="27544"/>
                    <a:pt x="15043" y="27499"/>
                  </a:cubicBezTo>
                  <a:cubicBezTo>
                    <a:pt x="16056" y="27815"/>
                    <a:pt x="16816" y="28829"/>
                    <a:pt x="16595" y="30001"/>
                  </a:cubicBezTo>
                  <a:cubicBezTo>
                    <a:pt x="16363" y="31015"/>
                    <a:pt x="15388" y="31632"/>
                    <a:pt x="14472" y="31632"/>
                  </a:cubicBezTo>
                  <a:cubicBezTo>
                    <a:pt x="14387" y="31632"/>
                    <a:pt x="14303" y="31626"/>
                    <a:pt x="14219" y="31616"/>
                  </a:cubicBezTo>
                  <a:cubicBezTo>
                    <a:pt x="13048" y="31521"/>
                    <a:pt x="12066" y="30539"/>
                    <a:pt x="12066" y="29367"/>
                  </a:cubicBezTo>
                  <a:cubicBezTo>
                    <a:pt x="12193" y="29272"/>
                    <a:pt x="12256" y="29114"/>
                    <a:pt x="12193" y="28956"/>
                  </a:cubicBezTo>
                  <a:cubicBezTo>
                    <a:pt x="12161" y="28924"/>
                    <a:pt x="12161" y="28892"/>
                    <a:pt x="12098" y="28829"/>
                  </a:cubicBezTo>
                  <a:cubicBezTo>
                    <a:pt x="12320" y="27941"/>
                    <a:pt x="13214" y="27437"/>
                    <a:pt x="14122" y="27437"/>
                  </a:cubicBezTo>
                  <a:close/>
                  <a:moveTo>
                    <a:pt x="4005" y="1"/>
                  </a:moveTo>
                  <a:cubicBezTo>
                    <a:pt x="3440" y="1"/>
                    <a:pt x="2875" y="145"/>
                    <a:pt x="2375" y="454"/>
                  </a:cubicBezTo>
                  <a:cubicBezTo>
                    <a:pt x="2344" y="454"/>
                    <a:pt x="2344" y="485"/>
                    <a:pt x="2344" y="549"/>
                  </a:cubicBezTo>
                  <a:cubicBezTo>
                    <a:pt x="2291" y="514"/>
                    <a:pt x="2249" y="489"/>
                    <a:pt x="2200" y="489"/>
                  </a:cubicBezTo>
                  <a:cubicBezTo>
                    <a:pt x="2160" y="489"/>
                    <a:pt x="2116" y="506"/>
                    <a:pt x="2059" y="549"/>
                  </a:cubicBezTo>
                  <a:cubicBezTo>
                    <a:pt x="507" y="1562"/>
                    <a:pt x="0" y="3874"/>
                    <a:pt x="1108" y="5426"/>
                  </a:cubicBezTo>
                  <a:cubicBezTo>
                    <a:pt x="1583" y="6091"/>
                    <a:pt x="2280" y="6566"/>
                    <a:pt x="3072" y="6756"/>
                  </a:cubicBezTo>
                  <a:cubicBezTo>
                    <a:pt x="3864" y="8877"/>
                    <a:pt x="4940" y="10904"/>
                    <a:pt x="6207" y="12773"/>
                  </a:cubicBezTo>
                  <a:cubicBezTo>
                    <a:pt x="3199" y="15116"/>
                    <a:pt x="760" y="18346"/>
                    <a:pt x="2660" y="21798"/>
                  </a:cubicBezTo>
                  <a:cubicBezTo>
                    <a:pt x="3692" y="23738"/>
                    <a:pt x="5637" y="24383"/>
                    <a:pt x="7832" y="24383"/>
                  </a:cubicBezTo>
                  <a:cubicBezTo>
                    <a:pt x="8468" y="24383"/>
                    <a:pt x="9124" y="24329"/>
                    <a:pt x="9786" y="24237"/>
                  </a:cubicBezTo>
                  <a:cubicBezTo>
                    <a:pt x="10134" y="25915"/>
                    <a:pt x="10672" y="27499"/>
                    <a:pt x="11528" y="28892"/>
                  </a:cubicBezTo>
                  <a:cubicBezTo>
                    <a:pt x="11243" y="30254"/>
                    <a:pt x="12224" y="31774"/>
                    <a:pt x="13618" y="32091"/>
                  </a:cubicBezTo>
                  <a:cubicBezTo>
                    <a:pt x="13837" y="32144"/>
                    <a:pt x="14064" y="32170"/>
                    <a:pt x="14291" y="32170"/>
                  </a:cubicBezTo>
                  <a:cubicBezTo>
                    <a:pt x="15538" y="32170"/>
                    <a:pt x="16807" y="31391"/>
                    <a:pt x="17101" y="30159"/>
                  </a:cubicBezTo>
                  <a:cubicBezTo>
                    <a:pt x="17228" y="29621"/>
                    <a:pt x="17165" y="29082"/>
                    <a:pt x="16975" y="28607"/>
                  </a:cubicBezTo>
                  <a:lnTo>
                    <a:pt x="16975" y="28607"/>
                  </a:lnTo>
                  <a:cubicBezTo>
                    <a:pt x="17003" y="28614"/>
                    <a:pt x="17032" y="28618"/>
                    <a:pt x="17059" y="28618"/>
                  </a:cubicBezTo>
                  <a:cubicBezTo>
                    <a:pt x="17155" y="28618"/>
                    <a:pt x="17242" y="28572"/>
                    <a:pt x="17291" y="28449"/>
                  </a:cubicBezTo>
                  <a:cubicBezTo>
                    <a:pt x="18020" y="26929"/>
                    <a:pt x="18590" y="25440"/>
                    <a:pt x="19160" y="23889"/>
                  </a:cubicBezTo>
                  <a:cubicBezTo>
                    <a:pt x="19920" y="24237"/>
                    <a:pt x="20648" y="24554"/>
                    <a:pt x="21408" y="24839"/>
                  </a:cubicBezTo>
                  <a:cubicBezTo>
                    <a:pt x="22864" y="25374"/>
                    <a:pt x="24755" y="26141"/>
                    <a:pt x="26493" y="26141"/>
                  </a:cubicBezTo>
                  <a:cubicBezTo>
                    <a:pt x="27325" y="26141"/>
                    <a:pt x="28122" y="25965"/>
                    <a:pt x="28819" y="25504"/>
                  </a:cubicBezTo>
                  <a:cubicBezTo>
                    <a:pt x="30719" y="24300"/>
                    <a:pt x="30624" y="21640"/>
                    <a:pt x="29991" y="19740"/>
                  </a:cubicBezTo>
                  <a:cubicBezTo>
                    <a:pt x="29579" y="18378"/>
                    <a:pt x="28819" y="17175"/>
                    <a:pt x="27932" y="15971"/>
                  </a:cubicBezTo>
                  <a:cubicBezTo>
                    <a:pt x="28977" y="14958"/>
                    <a:pt x="29896" y="13850"/>
                    <a:pt x="30624" y="12519"/>
                  </a:cubicBezTo>
                  <a:cubicBezTo>
                    <a:pt x="30687" y="12488"/>
                    <a:pt x="30687" y="12424"/>
                    <a:pt x="30687" y="12361"/>
                  </a:cubicBezTo>
                  <a:cubicBezTo>
                    <a:pt x="30777" y="12369"/>
                    <a:pt x="30867" y="12373"/>
                    <a:pt x="30957" y="12373"/>
                  </a:cubicBezTo>
                  <a:cubicBezTo>
                    <a:pt x="32334" y="12373"/>
                    <a:pt x="33745" y="11476"/>
                    <a:pt x="34013" y="10049"/>
                  </a:cubicBezTo>
                  <a:cubicBezTo>
                    <a:pt x="34266" y="8402"/>
                    <a:pt x="32968" y="6439"/>
                    <a:pt x="31226" y="6439"/>
                  </a:cubicBezTo>
                  <a:cubicBezTo>
                    <a:pt x="31175" y="6439"/>
                    <a:pt x="31104" y="6480"/>
                    <a:pt x="31062" y="6480"/>
                  </a:cubicBezTo>
                  <a:cubicBezTo>
                    <a:pt x="31051" y="6480"/>
                    <a:pt x="31042" y="6477"/>
                    <a:pt x="31036" y="6471"/>
                  </a:cubicBezTo>
                  <a:cubicBezTo>
                    <a:pt x="30873" y="6430"/>
                    <a:pt x="30715" y="6411"/>
                    <a:pt x="30562" y="6411"/>
                  </a:cubicBezTo>
                  <a:cubicBezTo>
                    <a:pt x="30000" y="6411"/>
                    <a:pt x="29509" y="6667"/>
                    <a:pt x="29136" y="7041"/>
                  </a:cubicBezTo>
                  <a:lnTo>
                    <a:pt x="29104" y="7041"/>
                  </a:lnTo>
                  <a:cubicBezTo>
                    <a:pt x="27609" y="6807"/>
                    <a:pt x="26104" y="6695"/>
                    <a:pt x="24601" y="6695"/>
                  </a:cubicBezTo>
                  <a:cubicBezTo>
                    <a:pt x="23460" y="6695"/>
                    <a:pt x="22321" y="6759"/>
                    <a:pt x="21187" y="6882"/>
                  </a:cubicBezTo>
                  <a:cubicBezTo>
                    <a:pt x="20692" y="4176"/>
                    <a:pt x="19556" y="1497"/>
                    <a:pt x="16796" y="1497"/>
                  </a:cubicBezTo>
                  <a:cubicBezTo>
                    <a:pt x="16552" y="1497"/>
                    <a:pt x="16295" y="1518"/>
                    <a:pt x="16025" y="1562"/>
                  </a:cubicBezTo>
                  <a:cubicBezTo>
                    <a:pt x="14694" y="1752"/>
                    <a:pt x="13744" y="2702"/>
                    <a:pt x="13016" y="3810"/>
                  </a:cubicBezTo>
                  <a:cubicBezTo>
                    <a:pt x="11148" y="2924"/>
                    <a:pt x="9247" y="2069"/>
                    <a:pt x="7284" y="1404"/>
                  </a:cubicBezTo>
                  <a:cubicBezTo>
                    <a:pt x="7247" y="1396"/>
                    <a:pt x="7209" y="1392"/>
                    <a:pt x="7173" y="1392"/>
                  </a:cubicBezTo>
                  <a:cubicBezTo>
                    <a:pt x="7054" y="1392"/>
                    <a:pt x="6945" y="1434"/>
                    <a:pt x="6872" y="1530"/>
                  </a:cubicBezTo>
                  <a:cubicBezTo>
                    <a:pt x="6241" y="563"/>
                    <a:pt x="5122" y="1"/>
                    <a:pt x="4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02;p28"/>
            <p:cNvSpPr/>
            <p:nvPr/>
          </p:nvSpPr>
          <p:spPr>
            <a:xfrm>
              <a:off x="1363935" y="2492214"/>
              <a:ext cx="165077" cy="159415"/>
            </a:xfrm>
            <a:custGeom>
              <a:avLst/>
              <a:gdLst/>
              <a:ahLst/>
              <a:cxnLst/>
              <a:rect l="l" t="t" r="r" b="b"/>
              <a:pathLst>
                <a:path w="5131" h="4955" extrusionOk="0">
                  <a:moveTo>
                    <a:pt x="2236" y="572"/>
                  </a:moveTo>
                  <a:cubicBezTo>
                    <a:pt x="2326" y="572"/>
                    <a:pt x="2415" y="582"/>
                    <a:pt x="2502" y="602"/>
                  </a:cubicBezTo>
                  <a:cubicBezTo>
                    <a:pt x="2745" y="633"/>
                    <a:pt x="2697" y="953"/>
                    <a:pt x="2499" y="953"/>
                  </a:cubicBezTo>
                  <a:cubicBezTo>
                    <a:pt x="2490" y="953"/>
                    <a:pt x="2480" y="952"/>
                    <a:pt x="2471" y="951"/>
                  </a:cubicBezTo>
                  <a:cubicBezTo>
                    <a:pt x="2429" y="949"/>
                    <a:pt x="2388" y="947"/>
                    <a:pt x="2347" y="947"/>
                  </a:cubicBezTo>
                  <a:cubicBezTo>
                    <a:pt x="1800" y="947"/>
                    <a:pt x="1340" y="1151"/>
                    <a:pt x="1046" y="1711"/>
                  </a:cubicBezTo>
                  <a:cubicBezTo>
                    <a:pt x="1015" y="1762"/>
                    <a:pt x="974" y="1784"/>
                    <a:pt x="934" y="1784"/>
                  </a:cubicBezTo>
                  <a:cubicBezTo>
                    <a:pt x="851" y="1784"/>
                    <a:pt x="771" y="1691"/>
                    <a:pt x="792" y="1584"/>
                  </a:cubicBezTo>
                  <a:cubicBezTo>
                    <a:pt x="1012" y="1006"/>
                    <a:pt x="1639" y="572"/>
                    <a:pt x="2236" y="572"/>
                  </a:cubicBezTo>
                  <a:close/>
                  <a:moveTo>
                    <a:pt x="2597" y="1"/>
                  </a:moveTo>
                  <a:cubicBezTo>
                    <a:pt x="1204" y="1"/>
                    <a:pt x="127" y="982"/>
                    <a:pt x="64" y="2471"/>
                  </a:cubicBezTo>
                  <a:cubicBezTo>
                    <a:pt x="1" y="3738"/>
                    <a:pt x="856" y="4846"/>
                    <a:pt x="2154" y="4941"/>
                  </a:cubicBezTo>
                  <a:cubicBezTo>
                    <a:pt x="2243" y="4950"/>
                    <a:pt x="2332" y="4954"/>
                    <a:pt x="2421" y="4954"/>
                  </a:cubicBezTo>
                  <a:cubicBezTo>
                    <a:pt x="3610" y="4954"/>
                    <a:pt x="4825" y="4183"/>
                    <a:pt x="4973" y="2946"/>
                  </a:cubicBezTo>
                  <a:cubicBezTo>
                    <a:pt x="5131" y="1426"/>
                    <a:pt x="3959" y="286"/>
                    <a:pt x="2597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3;p28"/>
            <p:cNvSpPr/>
            <p:nvPr/>
          </p:nvSpPr>
          <p:spPr>
            <a:xfrm>
              <a:off x="1390412" y="2510584"/>
              <a:ext cx="62897" cy="37996"/>
            </a:xfrm>
            <a:custGeom>
              <a:avLst/>
              <a:gdLst/>
              <a:ahLst/>
              <a:cxnLst/>
              <a:rect l="l" t="t" r="r" b="b"/>
              <a:pathLst>
                <a:path w="1955" h="1181" extrusionOk="0">
                  <a:moveTo>
                    <a:pt x="1454" y="1"/>
                  </a:moveTo>
                  <a:cubicBezTo>
                    <a:pt x="817" y="1"/>
                    <a:pt x="202" y="431"/>
                    <a:pt x="64" y="981"/>
                  </a:cubicBezTo>
                  <a:cubicBezTo>
                    <a:pt x="0" y="1088"/>
                    <a:pt x="95" y="1181"/>
                    <a:pt x="192" y="1181"/>
                  </a:cubicBezTo>
                  <a:cubicBezTo>
                    <a:pt x="239" y="1181"/>
                    <a:pt x="287" y="1160"/>
                    <a:pt x="318" y="1108"/>
                  </a:cubicBezTo>
                  <a:cubicBezTo>
                    <a:pt x="553" y="578"/>
                    <a:pt x="1036" y="376"/>
                    <a:pt x="1561" y="376"/>
                  </a:cubicBezTo>
                  <a:cubicBezTo>
                    <a:pt x="1600" y="376"/>
                    <a:pt x="1640" y="378"/>
                    <a:pt x="1679" y="380"/>
                  </a:cubicBezTo>
                  <a:cubicBezTo>
                    <a:pt x="1690" y="381"/>
                    <a:pt x="1701" y="382"/>
                    <a:pt x="1711" y="382"/>
                  </a:cubicBezTo>
                  <a:cubicBezTo>
                    <a:pt x="1935" y="382"/>
                    <a:pt x="1955" y="62"/>
                    <a:pt x="1743" y="31"/>
                  </a:cubicBezTo>
                  <a:cubicBezTo>
                    <a:pt x="1647" y="11"/>
                    <a:pt x="1550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04;p28"/>
            <p:cNvSpPr/>
            <p:nvPr/>
          </p:nvSpPr>
          <p:spPr>
            <a:xfrm>
              <a:off x="856547" y="2635316"/>
              <a:ext cx="191587" cy="195641"/>
            </a:xfrm>
            <a:custGeom>
              <a:avLst/>
              <a:gdLst/>
              <a:ahLst/>
              <a:cxnLst/>
              <a:rect l="l" t="t" r="r" b="b"/>
              <a:pathLst>
                <a:path w="5955" h="6081" extrusionOk="0">
                  <a:moveTo>
                    <a:pt x="3199" y="461"/>
                  </a:moveTo>
                  <a:cubicBezTo>
                    <a:pt x="3199" y="606"/>
                    <a:pt x="3252" y="750"/>
                    <a:pt x="3430" y="750"/>
                  </a:cubicBezTo>
                  <a:cubicBezTo>
                    <a:pt x="3446" y="750"/>
                    <a:pt x="3465" y="749"/>
                    <a:pt x="3484" y="746"/>
                  </a:cubicBezTo>
                  <a:cubicBezTo>
                    <a:pt x="3554" y="735"/>
                    <a:pt x="3622" y="729"/>
                    <a:pt x="3688" y="729"/>
                  </a:cubicBezTo>
                  <a:cubicBezTo>
                    <a:pt x="5057" y="729"/>
                    <a:pt x="5585" y="3138"/>
                    <a:pt x="5162" y="4135"/>
                  </a:cubicBezTo>
                  <a:cubicBezTo>
                    <a:pt x="4804" y="5031"/>
                    <a:pt x="3919" y="5527"/>
                    <a:pt x="3036" y="5527"/>
                  </a:cubicBezTo>
                  <a:cubicBezTo>
                    <a:pt x="2515" y="5527"/>
                    <a:pt x="1995" y="5354"/>
                    <a:pt x="1584" y="4990"/>
                  </a:cubicBezTo>
                  <a:cubicBezTo>
                    <a:pt x="729" y="4135"/>
                    <a:pt x="507" y="2805"/>
                    <a:pt x="1140" y="1823"/>
                  </a:cubicBezTo>
                  <a:cubicBezTo>
                    <a:pt x="1615" y="1063"/>
                    <a:pt x="2375" y="651"/>
                    <a:pt x="3199" y="461"/>
                  </a:cubicBezTo>
                  <a:close/>
                  <a:moveTo>
                    <a:pt x="3357" y="0"/>
                  </a:moveTo>
                  <a:cubicBezTo>
                    <a:pt x="1979" y="0"/>
                    <a:pt x="636" y="980"/>
                    <a:pt x="317" y="2361"/>
                  </a:cubicBezTo>
                  <a:cubicBezTo>
                    <a:pt x="0" y="3818"/>
                    <a:pt x="824" y="5528"/>
                    <a:pt x="2280" y="5972"/>
                  </a:cubicBezTo>
                  <a:cubicBezTo>
                    <a:pt x="2517" y="6046"/>
                    <a:pt x="2760" y="6080"/>
                    <a:pt x="3002" y="6080"/>
                  </a:cubicBezTo>
                  <a:cubicBezTo>
                    <a:pt x="4322" y="6080"/>
                    <a:pt x="5635" y="5051"/>
                    <a:pt x="5796" y="3660"/>
                  </a:cubicBezTo>
                  <a:cubicBezTo>
                    <a:pt x="5954" y="2520"/>
                    <a:pt x="5416" y="620"/>
                    <a:pt x="4181" y="240"/>
                  </a:cubicBezTo>
                  <a:cubicBezTo>
                    <a:pt x="4212" y="176"/>
                    <a:pt x="4181" y="113"/>
                    <a:pt x="4149" y="113"/>
                  </a:cubicBezTo>
                  <a:cubicBezTo>
                    <a:pt x="3888" y="36"/>
                    <a:pt x="3622" y="0"/>
                    <a:pt x="3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05;p28"/>
            <p:cNvSpPr/>
            <p:nvPr/>
          </p:nvSpPr>
          <p:spPr>
            <a:xfrm>
              <a:off x="872858" y="2648121"/>
              <a:ext cx="163436" cy="163501"/>
            </a:xfrm>
            <a:custGeom>
              <a:avLst/>
              <a:gdLst/>
              <a:ahLst/>
              <a:cxnLst/>
              <a:rect l="l" t="t" r="r" b="b"/>
              <a:pathLst>
                <a:path w="5080" h="5082" extrusionOk="0">
                  <a:moveTo>
                    <a:pt x="2439" y="728"/>
                  </a:moveTo>
                  <a:cubicBezTo>
                    <a:pt x="3325" y="792"/>
                    <a:pt x="3927" y="1678"/>
                    <a:pt x="3642" y="2534"/>
                  </a:cubicBezTo>
                  <a:cubicBezTo>
                    <a:pt x="3610" y="2609"/>
                    <a:pt x="3545" y="2640"/>
                    <a:pt x="3475" y="2640"/>
                  </a:cubicBezTo>
                  <a:cubicBezTo>
                    <a:pt x="3340" y="2640"/>
                    <a:pt x="3188" y="2522"/>
                    <a:pt x="3230" y="2375"/>
                  </a:cubicBezTo>
                  <a:cubicBezTo>
                    <a:pt x="3484" y="1773"/>
                    <a:pt x="3040" y="1045"/>
                    <a:pt x="2407" y="982"/>
                  </a:cubicBezTo>
                  <a:cubicBezTo>
                    <a:pt x="2249" y="982"/>
                    <a:pt x="2280" y="728"/>
                    <a:pt x="2439" y="728"/>
                  </a:cubicBezTo>
                  <a:close/>
                  <a:moveTo>
                    <a:pt x="2692" y="0"/>
                  </a:moveTo>
                  <a:lnTo>
                    <a:pt x="2692" y="0"/>
                  </a:lnTo>
                  <a:cubicBezTo>
                    <a:pt x="1868" y="190"/>
                    <a:pt x="1108" y="570"/>
                    <a:pt x="633" y="1330"/>
                  </a:cubicBezTo>
                  <a:cubicBezTo>
                    <a:pt x="0" y="2375"/>
                    <a:pt x="190" y="3705"/>
                    <a:pt x="1077" y="4497"/>
                  </a:cubicBezTo>
                  <a:cubicBezTo>
                    <a:pt x="1499" y="4895"/>
                    <a:pt x="2036" y="5082"/>
                    <a:pt x="2572" y="5082"/>
                  </a:cubicBezTo>
                  <a:cubicBezTo>
                    <a:pt x="3444" y="5082"/>
                    <a:pt x="4314" y="4588"/>
                    <a:pt x="4687" y="3705"/>
                  </a:cubicBezTo>
                  <a:cubicBezTo>
                    <a:pt x="5080" y="2679"/>
                    <a:pt x="4551" y="299"/>
                    <a:pt x="3183" y="299"/>
                  </a:cubicBezTo>
                  <a:cubicBezTo>
                    <a:pt x="3117" y="299"/>
                    <a:pt x="3048" y="305"/>
                    <a:pt x="2977" y="317"/>
                  </a:cubicBezTo>
                  <a:cubicBezTo>
                    <a:pt x="2958" y="319"/>
                    <a:pt x="2940" y="321"/>
                    <a:pt x="2922" y="321"/>
                  </a:cubicBezTo>
                  <a:cubicBezTo>
                    <a:pt x="2740" y="321"/>
                    <a:pt x="2663" y="174"/>
                    <a:pt x="269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06;p28"/>
            <p:cNvSpPr/>
            <p:nvPr/>
          </p:nvSpPr>
          <p:spPr>
            <a:xfrm>
              <a:off x="924945" y="3180120"/>
              <a:ext cx="29438" cy="57299"/>
            </a:xfrm>
            <a:custGeom>
              <a:avLst/>
              <a:gdLst/>
              <a:ahLst/>
              <a:cxnLst/>
              <a:rect l="l" t="t" r="r" b="b"/>
              <a:pathLst>
                <a:path w="915" h="1781" extrusionOk="0">
                  <a:moveTo>
                    <a:pt x="288" y="1"/>
                  </a:moveTo>
                  <a:cubicBezTo>
                    <a:pt x="210" y="1"/>
                    <a:pt x="147" y="134"/>
                    <a:pt x="249" y="185"/>
                  </a:cubicBezTo>
                  <a:cubicBezTo>
                    <a:pt x="566" y="565"/>
                    <a:pt x="503" y="1104"/>
                    <a:pt x="154" y="1420"/>
                  </a:cubicBezTo>
                  <a:cubicBezTo>
                    <a:pt x="1" y="1548"/>
                    <a:pt x="117" y="1780"/>
                    <a:pt x="284" y="1780"/>
                  </a:cubicBezTo>
                  <a:cubicBezTo>
                    <a:pt x="323" y="1780"/>
                    <a:pt x="366" y="1767"/>
                    <a:pt x="408" y="1737"/>
                  </a:cubicBezTo>
                  <a:cubicBezTo>
                    <a:pt x="915" y="1294"/>
                    <a:pt x="883" y="470"/>
                    <a:pt x="345" y="27"/>
                  </a:cubicBezTo>
                  <a:cubicBezTo>
                    <a:pt x="326" y="8"/>
                    <a:pt x="306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07;p28"/>
            <p:cNvSpPr/>
            <p:nvPr/>
          </p:nvSpPr>
          <p:spPr>
            <a:xfrm>
              <a:off x="945471" y="2671445"/>
              <a:ext cx="53728" cy="61643"/>
            </a:xfrm>
            <a:custGeom>
              <a:avLst/>
              <a:gdLst/>
              <a:ahLst/>
              <a:cxnLst/>
              <a:rect l="l" t="t" r="r" b="b"/>
              <a:pathLst>
                <a:path w="1670" h="1916" extrusionOk="0">
                  <a:moveTo>
                    <a:pt x="155" y="1"/>
                  </a:moveTo>
                  <a:cubicBezTo>
                    <a:pt x="20" y="1"/>
                    <a:pt x="1" y="227"/>
                    <a:pt x="150" y="257"/>
                  </a:cubicBezTo>
                  <a:cubicBezTo>
                    <a:pt x="783" y="320"/>
                    <a:pt x="1227" y="1048"/>
                    <a:pt x="973" y="1650"/>
                  </a:cubicBezTo>
                  <a:cubicBezTo>
                    <a:pt x="931" y="1797"/>
                    <a:pt x="1083" y="1915"/>
                    <a:pt x="1218" y="1915"/>
                  </a:cubicBezTo>
                  <a:cubicBezTo>
                    <a:pt x="1288" y="1915"/>
                    <a:pt x="1353" y="1884"/>
                    <a:pt x="1385" y="1809"/>
                  </a:cubicBezTo>
                  <a:cubicBezTo>
                    <a:pt x="1670" y="1017"/>
                    <a:pt x="1068" y="67"/>
                    <a:pt x="182" y="3"/>
                  </a:cubicBezTo>
                  <a:cubicBezTo>
                    <a:pt x="172" y="2"/>
                    <a:pt x="163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08;p28"/>
            <p:cNvSpPr/>
            <p:nvPr/>
          </p:nvSpPr>
          <p:spPr>
            <a:xfrm>
              <a:off x="463274" y="2285765"/>
              <a:ext cx="216006" cy="189400"/>
            </a:xfrm>
            <a:custGeom>
              <a:avLst/>
              <a:gdLst/>
              <a:ahLst/>
              <a:cxnLst/>
              <a:rect l="l" t="t" r="r" b="b"/>
              <a:pathLst>
                <a:path w="6714" h="5887" extrusionOk="0">
                  <a:moveTo>
                    <a:pt x="3439" y="648"/>
                  </a:moveTo>
                  <a:cubicBezTo>
                    <a:pt x="4476" y="648"/>
                    <a:pt x="5564" y="1593"/>
                    <a:pt x="5352" y="2712"/>
                  </a:cubicBezTo>
                  <a:cubicBezTo>
                    <a:pt x="5336" y="2823"/>
                    <a:pt x="5241" y="2879"/>
                    <a:pt x="5150" y="2879"/>
                  </a:cubicBezTo>
                  <a:cubicBezTo>
                    <a:pt x="5059" y="2879"/>
                    <a:pt x="4972" y="2823"/>
                    <a:pt x="4972" y="2712"/>
                  </a:cubicBezTo>
                  <a:cubicBezTo>
                    <a:pt x="4877" y="1794"/>
                    <a:pt x="4339" y="1002"/>
                    <a:pt x="3294" y="971"/>
                  </a:cubicBezTo>
                  <a:cubicBezTo>
                    <a:pt x="3135" y="907"/>
                    <a:pt x="3135" y="654"/>
                    <a:pt x="3294" y="654"/>
                  </a:cubicBezTo>
                  <a:cubicBezTo>
                    <a:pt x="3342" y="650"/>
                    <a:pt x="3391" y="648"/>
                    <a:pt x="3439" y="648"/>
                  </a:cubicBezTo>
                  <a:close/>
                  <a:moveTo>
                    <a:pt x="3194" y="1"/>
                  </a:moveTo>
                  <a:cubicBezTo>
                    <a:pt x="2771" y="1"/>
                    <a:pt x="2351" y="72"/>
                    <a:pt x="1964" y="211"/>
                  </a:cubicBezTo>
                  <a:cubicBezTo>
                    <a:pt x="1953" y="221"/>
                    <a:pt x="1939" y="225"/>
                    <a:pt x="1924" y="225"/>
                  </a:cubicBezTo>
                  <a:cubicBezTo>
                    <a:pt x="1893" y="225"/>
                    <a:pt x="1858" y="211"/>
                    <a:pt x="1837" y="211"/>
                  </a:cubicBezTo>
                  <a:cubicBezTo>
                    <a:pt x="1900" y="274"/>
                    <a:pt x="1837" y="369"/>
                    <a:pt x="1774" y="432"/>
                  </a:cubicBezTo>
                  <a:cubicBezTo>
                    <a:pt x="507" y="1446"/>
                    <a:pt x="0" y="3377"/>
                    <a:pt x="1013" y="4708"/>
                  </a:cubicBezTo>
                  <a:cubicBezTo>
                    <a:pt x="1584" y="5468"/>
                    <a:pt x="2543" y="5886"/>
                    <a:pt x="3479" y="5886"/>
                  </a:cubicBezTo>
                  <a:cubicBezTo>
                    <a:pt x="4101" y="5886"/>
                    <a:pt x="4713" y="5701"/>
                    <a:pt x="5194" y="5309"/>
                  </a:cubicBezTo>
                  <a:cubicBezTo>
                    <a:pt x="6366" y="4391"/>
                    <a:pt x="6714" y="2554"/>
                    <a:pt x="5891" y="1319"/>
                  </a:cubicBezTo>
                  <a:cubicBezTo>
                    <a:pt x="5262" y="421"/>
                    <a:pt x="4221" y="1"/>
                    <a:pt x="319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09;p28"/>
            <p:cNvSpPr/>
            <p:nvPr/>
          </p:nvSpPr>
          <p:spPr>
            <a:xfrm>
              <a:off x="563104" y="2306580"/>
              <a:ext cx="77182" cy="71455"/>
            </a:xfrm>
            <a:custGeom>
              <a:avLst/>
              <a:gdLst/>
              <a:ahLst/>
              <a:cxnLst/>
              <a:rect l="l" t="t" r="r" b="b"/>
              <a:pathLst>
                <a:path w="2399" h="2221" extrusionOk="0">
                  <a:moveTo>
                    <a:pt x="305" y="1"/>
                  </a:moveTo>
                  <a:cubicBezTo>
                    <a:pt x="256" y="1"/>
                    <a:pt x="207" y="3"/>
                    <a:pt x="159" y="7"/>
                  </a:cubicBezTo>
                  <a:cubicBezTo>
                    <a:pt x="1" y="39"/>
                    <a:pt x="1" y="324"/>
                    <a:pt x="159" y="324"/>
                  </a:cubicBezTo>
                  <a:cubicBezTo>
                    <a:pt x="1141" y="324"/>
                    <a:pt x="1742" y="1115"/>
                    <a:pt x="1837" y="2065"/>
                  </a:cubicBezTo>
                  <a:cubicBezTo>
                    <a:pt x="1853" y="2172"/>
                    <a:pt x="1934" y="2220"/>
                    <a:pt x="2017" y="2220"/>
                  </a:cubicBezTo>
                  <a:cubicBezTo>
                    <a:pt x="2108" y="2220"/>
                    <a:pt x="2201" y="2164"/>
                    <a:pt x="2217" y="2065"/>
                  </a:cubicBezTo>
                  <a:cubicBezTo>
                    <a:pt x="2399" y="946"/>
                    <a:pt x="1338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10;p28"/>
            <p:cNvSpPr/>
            <p:nvPr/>
          </p:nvSpPr>
          <p:spPr>
            <a:xfrm>
              <a:off x="2152540" y="2908169"/>
              <a:ext cx="1133019" cy="1121179"/>
            </a:xfrm>
            <a:custGeom>
              <a:avLst/>
              <a:gdLst/>
              <a:ahLst/>
              <a:cxnLst/>
              <a:rect l="l" t="t" r="r" b="b"/>
              <a:pathLst>
                <a:path w="35217" h="34849" extrusionOk="0">
                  <a:moveTo>
                    <a:pt x="31229" y="513"/>
                  </a:moveTo>
                  <a:cubicBezTo>
                    <a:pt x="31973" y="513"/>
                    <a:pt x="32747" y="794"/>
                    <a:pt x="33411" y="1449"/>
                  </a:cubicBezTo>
                  <a:cubicBezTo>
                    <a:pt x="34456" y="2399"/>
                    <a:pt x="34646" y="3888"/>
                    <a:pt x="33981" y="5123"/>
                  </a:cubicBezTo>
                  <a:cubicBezTo>
                    <a:pt x="33434" y="6074"/>
                    <a:pt x="32388" y="6811"/>
                    <a:pt x="31324" y="6811"/>
                  </a:cubicBezTo>
                  <a:cubicBezTo>
                    <a:pt x="30971" y="6811"/>
                    <a:pt x="30615" y="6730"/>
                    <a:pt x="30276" y="6548"/>
                  </a:cubicBezTo>
                  <a:cubicBezTo>
                    <a:pt x="30561" y="6295"/>
                    <a:pt x="30846" y="5946"/>
                    <a:pt x="31163" y="5693"/>
                  </a:cubicBezTo>
                  <a:cubicBezTo>
                    <a:pt x="31321" y="5535"/>
                    <a:pt x="31194" y="5376"/>
                    <a:pt x="31068" y="5281"/>
                  </a:cubicBezTo>
                  <a:cubicBezTo>
                    <a:pt x="31124" y="4723"/>
                    <a:pt x="30662" y="4140"/>
                    <a:pt x="30119" y="4140"/>
                  </a:cubicBezTo>
                  <a:cubicBezTo>
                    <a:pt x="30045" y="4140"/>
                    <a:pt x="29971" y="4150"/>
                    <a:pt x="29896" y="4173"/>
                  </a:cubicBezTo>
                  <a:cubicBezTo>
                    <a:pt x="29801" y="4205"/>
                    <a:pt x="29801" y="4205"/>
                    <a:pt x="29769" y="4268"/>
                  </a:cubicBezTo>
                  <a:cubicBezTo>
                    <a:pt x="29741" y="4239"/>
                    <a:pt x="29706" y="4224"/>
                    <a:pt x="29670" y="4224"/>
                  </a:cubicBezTo>
                  <a:cubicBezTo>
                    <a:pt x="29627" y="4224"/>
                    <a:pt x="29582" y="4247"/>
                    <a:pt x="29548" y="4300"/>
                  </a:cubicBezTo>
                  <a:cubicBezTo>
                    <a:pt x="29263" y="4521"/>
                    <a:pt x="28946" y="4806"/>
                    <a:pt x="28661" y="5091"/>
                  </a:cubicBezTo>
                  <a:cubicBezTo>
                    <a:pt x="28693" y="5060"/>
                    <a:pt x="28693" y="4996"/>
                    <a:pt x="28661" y="4965"/>
                  </a:cubicBezTo>
                  <a:cubicBezTo>
                    <a:pt x="27335" y="2662"/>
                    <a:pt x="29170" y="513"/>
                    <a:pt x="31229" y="513"/>
                  </a:cubicBezTo>
                  <a:close/>
                  <a:moveTo>
                    <a:pt x="29928" y="4490"/>
                  </a:moveTo>
                  <a:cubicBezTo>
                    <a:pt x="30403" y="4585"/>
                    <a:pt x="30751" y="4838"/>
                    <a:pt x="30751" y="5313"/>
                  </a:cubicBezTo>
                  <a:cubicBezTo>
                    <a:pt x="28629" y="7371"/>
                    <a:pt x="26127" y="9493"/>
                    <a:pt x="24417" y="11900"/>
                  </a:cubicBezTo>
                  <a:cubicBezTo>
                    <a:pt x="24164" y="11583"/>
                    <a:pt x="23847" y="11298"/>
                    <a:pt x="23467" y="11077"/>
                  </a:cubicBezTo>
                  <a:cubicBezTo>
                    <a:pt x="25684" y="9018"/>
                    <a:pt x="27711" y="6675"/>
                    <a:pt x="29896" y="4585"/>
                  </a:cubicBezTo>
                  <a:cubicBezTo>
                    <a:pt x="29896" y="4521"/>
                    <a:pt x="29928" y="4521"/>
                    <a:pt x="29928" y="4490"/>
                  </a:cubicBezTo>
                  <a:close/>
                  <a:moveTo>
                    <a:pt x="6707" y="12087"/>
                  </a:moveTo>
                  <a:cubicBezTo>
                    <a:pt x="6771" y="12087"/>
                    <a:pt x="6837" y="12098"/>
                    <a:pt x="6904" y="12122"/>
                  </a:cubicBezTo>
                  <a:lnTo>
                    <a:pt x="6936" y="12122"/>
                  </a:lnTo>
                  <a:cubicBezTo>
                    <a:pt x="9374" y="12977"/>
                    <a:pt x="11940" y="13515"/>
                    <a:pt x="14505" y="13674"/>
                  </a:cubicBezTo>
                  <a:cubicBezTo>
                    <a:pt x="14505" y="13800"/>
                    <a:pt x="14536" y="13927"/>
                    <a:pt x="14568" y="13959"/>
                  </a:cubicBezTo>
                  <a:cubicBezTo>
                    <a:pt x="14441" y="14307"/>
                    <a:pt x="14378" y="14624"/>
                    <a:pt x="14283" y="14972"/>
                  </a:cubicBezTo>
                  <a:cubicBezTo>
                    <a:pt x="14283" y="14940"/>
                    <a:pt x="14283" y="14940"/>
                    <a:pt x="14251" y="14940"/>
                  </a:cubicBezTo>
                  <a:cubicBezTo>
                    <a:pt x="11560" y="14402"/>
                    <a:pt x="8899" y="13800"/>
                    <a:pt x="6271" y="13072"/>
                  </a:cubicBezTo>
                  <a:lnTo>
                    <a:pt x="6144" y="13072"/>
                  </a:lnTo>
                  <a:lnTo>
                    <a:pt x="6144" y="13009"/>
                  </a:lnTo>
                  <a:cubicBezTo>
                    <a:pt x="5922" y="12621"/>
                    <a:pt x="6258" y="12087"/>
                    <a:pt x="6707" y="12087"/>
                  </a:cubicBezTo>
                  <a:close/>
                  <a:moveTo>
                    <a:pt x="4932" y="9392"/>
                  </a:moveTo>
                  <a:cubicBezTo>
                    <a:pt x="6315" y="9392"/>
                    <a:pt x="7582" y="10381"/>
                    <a:pt x="7696" y="11805"/>
                  </a:cubicBezTo>
                  <a:cubicBezTo>
                    <a:pt x="7316" y="11710"/>
                    <a:pt x="6999" y="11583"/>
                    <a:pt x="6651" y="11457"/>
                  </a:cubicBezTo>
                  <a:cubicBezTo>
                    <a:pt x="6625" y="11448"/>
                    <a:pt x="6600" y="11444"/>
                    <a:pt x="6576" y="11444"/>
                  </a:cubicBezTo>
                  <a:cubicBezTo>
                    <a:pt x="6421" y="11444"/>
                    <a:pt x="6307" y="11605"/>
                    <a:pt x="6334" y="11742"/>
                  </a:cubicBezTo>
                  <a:cubicBezTo>
                    <a:pt x="5827" y="11963"/>
                    <a:pt x="5511" y="12692"/>
                    <a:pt x="5891" y="13167"/>
                  </a:cubicBezTo>
                  <a:cubicBezTo>
                    <a:pt x="5891" y="13199"/>
                    <a:pt x="5954" y="13199"/>
                    <a:pt x="5986" y="13199"/>
                  </a:cubicBezTo>
                  <a:cubicBezTo>
                    <a:pt x="5954" y="13325"/>
                    <a:pt x="5986" y="13515"/>
                    <a:pt x="6144" y="13547"/>
                  </a:cubicBezTo>
                  <a:cubicBezTo>
                    <a:pt x="6619" y="13737"/>
                    <a:pt x="7094" y="13864"/>
                    <a:pt x="7569" y="13990"/>
                  </a:cubicBezTo>
                  <a:cubicBezTo>
                    <a:pt x="6707" y="14883"/>
                    <a:pt x="5636" y="15417"/>
                    <a:pt x="4384" y="15417"/>
                  </a:cubicBezTo>
                  <a:cubicBezTo>
                    <a:pt x="4348" y="15417"/>
                    <a:pt x="4312" y="15416"/>
                    <a:pt x="4276" y="15415"/>
                  </a:cubicBezTo>
                  <a:cubicBezTo>
                    <a:pt x="2502" y="15384"/>
                    <a:pt x="285" y="14022"/>
                    <a:pt x="1299" y="11963"/>
                  </a:cubicBezTo>
                  <a:cubicBezTo>
                    <a:pt x="1932" y="10760"/>
                    <a:pt x="3104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67" y="10691"/>
                  </a:moveTo>
                  <a:cubicBezTo>
                    <a:pt x="21314" y="10691"/>
                    <a:pt x="22982" y="11229"/>
                    <a:pt x="23911" y="12185"/>
                  </a:cubicBezTo>
                  <a:cubicBezTo>
                    <a:pt x="25811" y="14117"/>
                    <a:pt x="26159" y="17569"/>
                    <a:pt x="24227" y="19627"/>
                  </a:cubicBezTo>
                  <a:cubicBezTo>
                    <a:pt x="23145" y="20810"/>
                    <a:pt x="21541" y="21498"/>
                    <a:pt x="19948" y="21498"/>
                  </a:cubicBezTo>
                  <a:cubicBezTo>
                    <a:pt x="19025" y="21498"/>
                    <a:pt x="18105" y="21267"/>
                    <a:pt x="17292" y="20767"/>
                  </a:cubicBezTo>
                  <a:cubicBezTo>
                    <a:pt x="14980" y="19342"/>
                    <a:pt x="14220" y="16429"/>
                    <a:pt x="14980" y="13927"/>
                  </a:cubicBezTo>
                  <a:cubicBezTo>
                    <a:pt x="14980" y="13864"/>
                    <a:pt x="15012" y="13832"/>
                    <a:pt x="15012" y="13800"/>
                  </a:cubicBezTo>
                  <a:cubicBezTo>
                    <a:pt x="15043" y="13769"/>
                    <a:pt x="15043" y="13705"/>
                    <a:pt x="15043" y="13674"/>
                  </a:cubicBezTo>
                  <a:lnTo>
                    <a:pt x="15043" y="13642"/>
                  </a:lnTo>
                  <a:lnTo>
                    <a:pt x="15043" y="13610"/>
                  </a:lnTo>
                  <a:cubicBezTo>
                    <a:pt x="15471" y="11580"/>
                    <a:pt x="17551" y="10691"/>
                    <a:pt x="19667" y="10691"/>
                  </a:cubicBezTo>
                  <a:close/>
                  <a:moveTo>
                    <a:pt x="22359" y="21527"/>
                  </a:moveTo>
                  <a:cubicBezTo>
                    <a:pt x="23150" y="24219"/>
                    <a:pt x="24132" y="26943"/>
                    <a:pt x="25209" y="29540"/>
                  </a:cubicBezTo>
                  <a:cubicBezTo>
                    <a:pt x="25177" y="29540"/>
                    <a:pt x="25146" y="29603"/>
                    <a:pt x="25146" y="29635"/>
                  </a:cubicBezTo>
                  <a:cubicBezTo>
                    <a:pt x="25070" y="29936"/>
                    <a:pt x="24756" y="30158"/>
                    <a:pt x="24456" y="30158"/>
                  </a:cubicBezTo>
                  <a:cubicBezTo>
                    <a:pt x="24377" y="30158"/>
                    <a:pt x="24299" y="30143"/>
                    <a:pt x="24227" y="30110"/>
                  </a:cubicBezTo>
                  <a:cubicBezTo>
                    <a:pt x="23372" y="27291"/>
                    <a:pt x="21947" y="24599"/>
                    <a:pt x="20839" y="21907"/>
                  </a:cubicBezTo>
                  <a:cubicBezTo>
                    <a:pt x="21345" y="21844"/>
                    <a:pt x="21852" y="21717"/>
                    <a:pt x="22359" y="21527"/>
                  </a:cubicBezTo>
                  <a:close/>
                  <a:moveTo>
                    <a:pt x="23309" y="28875"/>
                  </a:moveTo>
                  <a:cubicBezTo>
                    <a:pt x="23530" y="29223"/>
                    <a:pt x="23721" y="29603"/>
                    <a:pt x="23942" y="29951"/>
                  </a:cubicBezTo>
                  <a:cubicBezTo>
                    <a:pt x="23879" y="29951"/>
                    <a:pt x="23847" y="30015"/>
                    <a:pt x="23879" y="30110"/>
                  </a:cubicBezTo>
                  <a:cubicBezTo>
                    <a:pt x="24054" y="30348"/>
                    <a:pt x="24308" y="30452"/>
                    <a:pt x="24566" y="30452"/>
                  </a:cubicBezTo>
                  <a:cubicBezTo>
                    <a:pt x="24959" y="30452"/>
                    <a:pt x="25360" y="30208"/>
                    <a:pt x="25494" y="29825"/>
                  </a:cubicBezTo>
                  <a:cubicBezTo>
                    <a:pt x="25510" y="29829"/>
                    <a:pt x="25527" y="29831"/>
                    <a:pt x="25544" y="29831"/>
                  </a:cubicBezTo>
                  <a:cubicBezTo>
                    <a:pt x="25658" y="29831"/>
                    <a:pt x="25775" y="29741"/>
                    <a:pt x="25747" y="29603"/>
                  </a:cubicBezTo>
                  <a:cubicBezTo>
                    <a:pt x="25652" y="29381"/>
                    <a:pt x="25621" y="29191"/>
                    <a:pt x="25526" y="29001"/>
                  </a:cubicBezTo>
                  <a:lnTo>
                    <a:pt x="25526" y="29001"/>
                  </a:lnTo>
                  <a:cubicBezTo>
                    <a:pt x="28493" y="30340"/>
                    <a:pt x="26863" y="34325"/>
                    <a:pt x="24123" y="34325"/>
                  </a:cubicBezTo>
                  <a:cubicBezTo>
                    <a:pt x="23880" y="34325"/>
                    <a:pt x="23629" y="34294"/>
                    <a:pt x="23372" y="34227"/>
                  </a:cubicBezTo>
                  <a:cubicBezTo>
                    <a:pt x="22042" y="33878"/>
                    <a:pt x="21060" y="32643"/>
                    <a:pt x="21472" y="31250"/>
                  </a:cubicBezTo>
                  <a:cubicBezTo>
                    <a:pt x="21694" y="30236"/>
                    <a:pt x="22485" y="29476"/>
                    <a:pt x="23309" y="28875"/>
                  </a:cubicBezTo>
                  <a:close/>
                  <a:moveTo>
                    <a:pt x="31160" y="0"/>
                  </a:moveTo>
                  <a:cubicBezTo>
                    <a:pt x="30420" y="0"/>
                    <a:pt x="29691" y="238"/>
                    <a:pt x="29104" y="753"/>
                  </a:cubicBezTo>
                  <a:cubicBezTo>
                    <a:pt x="27679" y="1798"/>
                    <a:pt x="27394" y="3761"/>
                    <a:pt x="28471" y="5155"/>
                  </a:cubicBezTo>
                  <a:cubicBezTo>
                    <a:pt x="28503" y="5218"/>
                    <a:pt x="28534" y="5218"/>
                    <a:pt x="28598" y="5218"/>
                  </a:cubicBezTo>
                  <a:cubicBezTo>
                    <a:pt x="26697" y="6991"/>
                    <a:pt x="24797" y="8860"/>
                    <a:pt x="23309" y="10950"/>
                  </a:cubicBezTo>
                  <a:cubicBezTo>
                    <a:pt x="22418" y="10400"/>
                    <a:pt x="21197" y="10113"/>
                    <a:pt x="19949" y="10113"/>
                  </a:cubicBezTo>
                  <a:cubicBezTo>
                    <a:pt x="17604" y="10113"/>
                    <a:pt x="15158" y="11124"/>
                    <a:pt x="14600" y="13294"/>
                  </a:cubicBezTo>
                  <a:cubicBezTo>
                    <a:pt x="12446" y="12977"/>
                    <a:pt x="10324" y="12565"/>
                    <a:pt x="8234" y="11963"/>
                  </a:cubicBezTo>
                  <a:cubicBezTo>
                    <a:pt x="8234" y="10285"/>
                    <a:pt x="6809" y="8923"/>
                    <a:pt x="5162" y="8860"/>
                  </a:cubicBezTo>
                  <a:cubicBezTo>
                    <a:pt x="5088" y="8855"/>
                    <a:pt x="5015" y="8853"/>
                    <a:pt x="4941" y="8853"/>
                  </a:cubicBezTo>
                  <a:cubicBezTo>
                    <a:pt x="3067" y="8853"/>
                    <a:pt x="1399" y="10382"/>
                    <a:pt x="729" y="12058"/>
                  </a:cubicBezTo>
                  <a:cubicBezTo>
                    <a:pt x="0" y="13864"/>
                    <a:pt x="1552" y="15415"/>
                    <a:pt x="3262" y="15827"/>
                  </a:cubicBezTo>
                  <a:cubicBezTo>
                    <a:pt x="3618" y="15910"/>
                    <a:pt x="3980" y="15950"/>
                    <a:pt x="4341" y="15950"/>
                  </a:cubicBezTo>
                  <a:cubicBezTo>
                    <a:pt x="5776" y="15950"/>
                    <a:pt x="7184" y="15307"/>
                    <a:pt x="8044" y="14117"/>
                  </a:cubicBezTo>
                  <a:cubicBezTo>
                    <a:pt x="10103" y="14655"/>
                    <a:pt x="12193" y="15067"/>
                    <a:pt x="14283" y="15289"/>
                  </a:cubicBezTo>
                  <a:lnTo>
                    <a:pt x="14378" y="15289"/>
                  </a:lnTo>
                  <a:cubicBezTo>
                    <a:pt x="14093" y="17759"/>
                    <a:pt x="15297" y="20292"/>
                    <a:pt x="17545" y="21432"/>
                  </a:cubicBezTo>
                  <a:cubicBezTo>
                    <a:pt x="18293" y="21820"/>
                    <a:pt x="19187" y="22014"/>
                    <a:pt x="20056" y="22014"/>
                  </a:cubicBezTo>
                  <a:cubicBezTo>
                    <a:pt x="20180" y="22014"/>
                    <a:pt x="20304" y="22010"/>
                    <a:pt x="20427" y="22002"/>
                  </a:cubicBezTo>
                  <a:lnTo>
                    <a:pt x="20427" y="22034"/>
                  </a:lnTo>
                  <a:cubicBezTo>
                    <a:pt x="21250" y="24156"/>
                    <a:pt x="22105" y="26468"/>
                    <a:pt x="23214" y="28558"/>
                  </a:cubicBezTo>
                  <a:cubicBezTo>
                    <a:pt x="21979" y="29191"/>
                    <a:pt x="20902" y="30458"/>
                    <a:pt x="20902" y="31883"/>
                  </a:cubicBezTo>
                  <a:cubicBezTo>
                    <a:pt x="20870" y="33467"/>
                    <a:pt x="22264" y="34670"/>
                    <a:pt x="23752" y="34828"/>
                  </a:cubicBezTo>
                  <a:cubicBezTo>
                    <a:pt x="23881" y="34842"/>
                    <a:pt x="24007" y="34849"/>
                    <a:pt x="24132" y="34849"/>
                  </a:cubicBezTo>
                  <a:cubicBezTo>
                    <a:pt x="27465" y="34849"/>
                    <a:pt x="29168" y="30084"/>
                    <a:pt x="25779" y="28558"/>
                  </a:cubicBezTo>
                  <a:cubicBezTo>
                    <a:pt x="25737" y="28541"/>
                    <a:pt x="25696" y="28533"/>
                    <a:pt x="25659" y="28533"/>
                  </a:cubicBezTo>
                  <a:cubicBezTo>
                    <a:pt x="25557" y="28533"/>
                    <a:pt x="25477" y="28592"/>
                    <a:pt x="25431" y="28685"/>
                  </a:cubicBezTo>
                  <a:cubicBezTo>
                    <a:pt x="24639" y="26214"/>
                    <a:pt x="23689" y="23744"/>
                    <a:pt x="22644" y="21401"/>
                  </a:cubicBezTo>
                  <a:cubicBezTo>
                    <a:pt x="23752" y="20926"/>
                    <a:pt x="24702" y="20102"/>
                    <a:pt x="25336" y="19026"/>
                  </a:cubicBezTo>
                  <a:cubicBezTo>
                    <a:pt x="26602" y="16840"/>
                    <a:pt x="26159" y="13927"/>
                    <a:pt x="24544" y="12058"/>
                  </a:cubicBezTo>
                  <a:cubicBezTo>
                    <a:pt x="26476" y="10538"/>
                    <a:pt x="28186" y="8638"/>
                    <a:pt x="29928" y="6865"/>
                  </a:cubicBezTo>
                  <a:cubicBezTo>
                    <a:pt x="30378" y="7152"/>
                    <a:pt x="30867" y="7280"/>
                    <a:pt x="31353" y="7280"/>
                  </a:cubicBezTo>
                  <a:cubicBezTo>
                    <a:pt x="32474" y="7280"/>
                    <a:pt x="33585" y="6601"/>
                    <a:pt x="34203" y="5630"/>
                  </a:cubicBezTo>
                  <a:cubicBezTo>
                    <a:pt x="35216" y="4141"/>
                    <a:pt x="34995" y="2209"/>
                    <a:pt x="33665" y="974"/>
                  </a:cubicBezTo>
                  <a:cubicBezTo>
                    <a:pt x="32970" y="349"/>
                    <a:pt x="32057" y="0"/>
                    <a:pt x="31160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1;p28"/>
            <p:cNvSpPr/>
            <p:nvPr/>
          </p:nvSpPr>
          <p:spPr>
            <a:xfrm>
              <a:off x="3031935" y="2924062"/>
              <a:ext cx="235277" cy="201368"/>
            </a:xfrm>
            <a:custGeom>
              <a:avLst/>
              <a:gdLst/>
              <a:ahLst/>
              <a:cxnLst/>
              <a:rect l="l" t="t" r="r" b="b"/>
              <a:pathLst>
                <a:path w="7313" h="6259" extrusionOk="0">
                  <a:moveTo>
                    <a:pt x="5270" y="1915"/>
                  </a:moveTo>
                  <a:cubicBezTo>
                    <a:pt x="5311" y="1915"/>
                    <a:pt x="5350" y="1931"/>
                    <a:pt x="5381" y="1969"/>
                  </a:cubicBezTo>
                  <a:cubicBezTo>
                    <a:pt x="5792" y="2444"/>
                    <a:pt x="5761" y="3299"/>
                    <a:pt x="5381" y="3837"/>
                  </a:cubicBezTo>
                  <a:cubicBezTo>
                    <a:pt x="5348" y="3869"/>
                    <a:pt x="5312" y="3883"/>
                    <a:pt x="5277" y="3883"/>
                  </a:cubicBezTo>
                  <a:cubicBezTo>
                    <a:pt x="5173" y="3883"/>
                    <a:pt x="5080" y="3765"/>
                    <a:pt x="5127" y="3647"/>
                  </a:cubicBezTo>
                  <a:cubicBezTo>
                    <a:pt x="5444" y="3172"/>
                    <a:pt x="5412" y="2665"/>
                    <a:pt x="5095" y="2222"/>
                  </a:cubicBezTo>
                  <a:cubicBezTo>
                    <a:pt x="4999" y="2078"/>
                    <a:pt x="5141" y="1915"/>
                    <a:pt x="5270" y="1915"/>
                  </a:cubicBezTo>
                  <a:close/>
                  <a:moveTo>
                    <a:pt x="6018" y="2459"/>
                  </a:moveTo>
                  <a:cubicBezTo>
                    <a:pt x="6078" y="2459"/>
                    <a:pt x="6139" y="2483"/>
                    <a:pt x="6172" y="2539"/>
                  </a:cubicBezTo>
                  <a:cubicBezTo>
                    <a:pt x="6552" y="3204"/>
                    <a:pt x="6331" y="4186"/>
                    <a:pt x="5729" y="4661"/>
                  </a:cubicBezTo>
                  <a:cubicBezTo>
                    <a:pt x="5699" y="4690"/>
                    <a:pt x="5667" y="4702"/>
                    <a:pt x="5635" y="4702"/>
                  </a:cubicBezTo>
                  <a:cubicBezTo>
                    <a:pt x="5531" y="4702"/>
                    <a:pt x="5442" y="4568"/>
                    <a:pt x="5539" y="4471"/>
                  </a:cubicBezTo>
                  <a:cubicBezTo>
                    <a:pt x="6077" y="3964"/>
                    <a:pt x="6077" y="3299"/>
                    <a:pt x="5856" y="2665"/>
                  </a:cubicBezTo>
                  <a:cubicBezTo>
                    <a:pt x="5794" y="2542"/>
                    <a:pt x="5906" y="2459"/>
                    <a:pt x="6018" y="2459"/>
                  </a:cubicBezTo>
                  <a:close/>
                  <a:moveTo>
                    <a:pt x="3925" y="0"/>
                  </a:moveTo>
                  <a:cubicBezTo>
                    <a:pt x="1872" y="0"/>
                    <a:pt x="0" y="2127"/>
                    <a:pt x="1327" y="4407"/>
                  </a:cubicBezTo>
                  <a:lnTo>
                    <a:pt x="1327" y="4502"/>
                  </a:lnTo>
                  <a:cubicBezTo>
                    <a:pt x="1612" y="4281"/>
                    <a:pt x="1929" y="3996"/>
                    <a:pt x="2214" y="3711"/>
                  </a:cubicBezTo>
                  <a:cubicBezTo>
                    <a:pt x="2258" y="3688"/>
                    <a:pt x="2319" y="3666"/>
                    <a:pt x="2373" y="3666"/>
                  </a:cubicBezTo>
                  <a:cubicBezTo>
                    <a:pt x="2395" y="3666"/>
                    <a:pt x="2417" y="3670"/>
                    <a:pt x="2435" y="3679"/>
                  </a:cubicBezTo>
                  <a:cubicBezTo>
                    <a:pt x="2467" y="3647"/>
                    <a:pt x="2530" y="3616"/>
                    <a:pt x="2562" y="3616"/>
                  </a:cubicBezTo>
                  <a:cubicBezTo>
                    <a:pt x="2626" y="3599"/>
                    <a:pt x="2690" y="3592"/>
                    <a:pt x="2752" y="3592"/>
                  </a:cubicBezTo>
                  <a:cubicBezTo>
                    <a:pt x="3299" y="3592"/>
                    <a:pt x="3734" y="4183"/>
                    <a:pt x="3734" y="4724"/>
                  </a:cubicBezTo>
                  <a:cubicBezTo>
                    <a:pt x="3860" y="4787"/>
                    <a:pt x="3987" y="4977"/>
                    <a:pt x="3829" y="5104"/>
                  </a:cubicBezTo>
                  <a:lnTo>
                    <a:pt x="2942" y="5991"/>
                  </a:lnTo>
                  <a:cubicBezTo>
                    <a:pt x="3288" y="6176"/>
                    <a:pt x="3650" y="6258"/>
                    <a:pt x="4009" y="6258"/>
                  </a:cubicBezTo>
                  <a:cubicBezTo>
                    <a:pt x="5067" y="6258"/>
                    <a:pt x="6104" y="5542"/>
                    <a:pt x="6647" y="4597"/>
                  </a:cubicBezTo>
                  <a:cubicBezTo>
                    <a:pt x="7312" y="3362"/>
                    <a:pt x="7059" y="1905"/>
                    <a:pt x="6077" y="924"/>
                  </a:cubicBezTo>
                  <a:cubicBezTo>
                    <a:pt x="5431" y="277"/>
                    <a:pt x="4666" y="0"/>
                    <a:pt x="3925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2;p28"/>
            <p:cNvSpPr/>
            <p:nvPr/>
          </p:nvSpPr>
          <p:spPr>
            <a:xfrm>
              <a:off x="3206984" y="3002884"/>
              <a:ext cx="36773" cy="72485"/>
            </a:xfrm>
            <a:custGeom>
              <a:avLst/>
              <a:gdLst/>
              <a:ahLst/>
              <a:cxnLst/>
              <a:rect l="l" t="t" r="r" b="b"/>
              <a:pathLst>
                <a:path w="1143" h="2253" extrusionOk="0">
                  <a:moveTo>
                    <a:pt x="549" y="1"/>
                  </a:moveTo>
                  <a:cubicBezTo>
                    <a:pt x="444" y="1"/>
                    <a:pt x="355" y="77"/>
                    <a:pt x="415" y="215"/>
                  </a:cubicBezTo>
                  <a:cubicBezTo>
                    <a:pt x="636" y="881"/>
                    <a:pt x="636" y="1546"/>
                    <a:pt x="98" y="2021"/>
                  </a:cubicBezTo>
                  <a:cubicBezTo>
                    <a:pt x="1" y="2118"/>
                    <a:pt x="71" y="2252"/>
                    <a:pt x="181" y="2252"/>
                  </a:cubicBezTo>
                  <a:cubicBezTo>
                    <a:pt x="214" y="2252"/>
                    <a:pt x="251" y="2240"/>
                    <a:pt x="288" y="2211"/>
                  </a:cubicBezTo>
                  <a:cubicBezTo>
                    <a:pt x="890" y="1736"/>
                    <a:pt x="1143" y="754"/>
                    <a:pt x="731" y="89"/>
                  </a:cubicBezTo>
                  <a:cubicBezTo>
                    <a:pt x="683" y="29"/>
                    <a:pt x="613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3;p28"/>
            <p:cNvSpPr/>
            <p:nvPr/>
          </p:nvSpPr>
          <p:spPr>
            <a:xfrm>
              <a:off x="3191606" y="2985157"/>
              <a:ext cx="25674" cy="61256"/>
            </a:xfrm>
            <a:custGeom>
              <a:avLst/>
              <a:gdLst/>
              <a:ahLst/>
              <a:cxnLst/>
              <a:rect l="l" t="t" r="r" b="b"/>
              <a:pathLst>
                <a:path w="798" h="1904" extrusionOk="0">
                  <a:moveTo>
                    <a:pt x="276" y="1"/>
                  </a:moveTo>
                  <a:cubicBezTo>
                    <a:pt x="159" y="1"/>
                    <a:pt x="0" y="166"/>
                    <a:pt x="101" y="291"/>
                  </a:cubicBezTo>
                  <a:cubicBezTo>
                    <a:pt x="418" y="703"/>
                    <a:pt x="449" y="1242"/>
                    <a:pt x="132" y="1653"/>
                  </a:cubicBezTo>
                  <a:cubicBezTo>
                    <a:pt x="57" y="1778"/>
                    <a:pt x="180" y="1904"/>
                    <a:pt x="282" y="1904"/>
                  </a:cubicBezTo>
                  <a:cubicBezTo>
                    <a:pt x="309" y="1904"/>
                    <a:pt x="334" y="1895"/>
                    <a:pt x="354" y="1875"/>
                  </a:cubicBezTo>
                  <a:cubicBezTo>
                    <a:pt x="766" y="1368"/>
                    <a:pt x="798" y="576"/>
                    <a:pt x="354" y="38"/>
                  </a:cubicBezTo>
                  <a:cubicBezTo>
                    <a:pt x="334" y="12"/>
                    <a:pt x="307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14;p28"/>
            <p:cNvSpPr/>
            <p:nvPr/>
          </p:nvSpPr>
          <p:spPr>
            <a:xfrm>
              <a:off x="2907525" y="3053619"/>
              <a:ext cx="234377" cy="238430"/>
            </a:xfrm>
            <a:custGeom>
              <a:avLst/>
              <a:gdLst/>
              <a:ahLst/>
              <a:cxnLst/>
              <a:rect l="l" t="t" r="r" b="b"/>
              <a:pathLst>
                <a:path w="7285" h="7411" extrusionOk="0">
                  <a:moveTo>
                    <a:pt x="6461" y="0"/>
                  </a:moveTo>
                  <a:cubicBezTo>
                    <a:pt x="6461" y="0"/>
                    <a:pt x="6429" y="64"/>
                    <a:pt x="6429" y="95"/>
                  </a:cubicBezTo>
                  <a:cubicBezTo>
                    <a:pt x="4212" y="2185"/>
                    <a:pt x="2249" y="4529"/>
                    <a:pt x="0" y="6587"/>
                  </a:cubicBezTo>
                  <a:cubicBezTo>
                    <a:pt x="380" y="6809"/>
                    <a:pt x="697" y="7094"/>
                    <a:pt x="950" y="7411"/>
                  </a:cubicBezTo>
                  <a:cubicBezTo>
                    <a:pt x="2660" y="4972"/>
                    <a:pt x="5162" y="2914"/>
                    <a:pt x="7284" y="855"/>
                  </a:cubicBezTo>
                  <a:cubicBezTo>
                    <a:pt x="7284" y="380"/>
                    <a:pt x="6936" y="64"/>
                    <a:pt x="6461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15;p28"/>
            <p:cNvSpPr/>
            <p:nvPr/>
          </p:nvSpPr>
          <p:spPr>
            <a:xfrm>
              <a:off x="2611026" y="3252122"/>
              <a:ext cx="385169" cy="347463"/>
            </a:xfrm>
            <a:custGeom>
              <a:avLst/>
              <a:gdLst/>
              <a:ahLst/>
              <a:cxnLst/>
              <a:rect l="l" t="t" r="r" b="b"/>
              <a:pathLst>
                <a:path w="11972" h="10800" extrusionOk="0">
                  <a:moveTo>
                    <a:pt x="5099" y="386"/>
                  </a:moveTo>
                  <a:cubicBezTo>
                    <a:pt x="5353" y="386"/>
                    <a:pt x="5321" y="702"/>
                    <a:pt x="5099" y="702"/>
                  </a:cubicBezTo>
                  <a:cubicBezTo>
                    <a:pt x="4212" y="734"/>
                    <a:pt x="3357" y="956"/>
                    <a:pt x="2566" y="1526"/>
                  </a:cubicBezTo>
                  <a:cubicBezTo>
                    <a:pt x="2559" y="1529"/>
                    <a:pt x="2551" y="1531"/>
                    <a:pt x="2543" y="1531"/>
                  </a:cubicBezTo>
                  <a:cubicBezTo>
                    <a:pt x="2477" y="1531"/>
                    <a:pt x="2386" y="1424"/>
                    <a:pt x="2471" y="1367"/>
                  </a:cubicBezTo>
                  <a:cubicBezTo>
                    <a:pt x="3231" y="766"/>
                    <a:pt x="4149" y="386"/>
                    <a:pt x="5099" y="386"/>
                  </a:cubicBezTo>
                  <a:close/>
                  <a:moveTo>
                    <a:pt x="4744" y="1207"/>
                  </a:moveTo>
                  <a:cubicBezTo>
                    <a:pt x="4778" y="1207"/>
                    <a:pt x="4812" y="1208"/>
                    <a:pt x="4846" y="1209"/>
                  </a:cubicBezTo>
                  <a:cubicBezTo>
                    <a:pt x="5036" y="1209"/>
                    <a:pt x="5036" y="1526"/>
                    <a:pt x="4846" y="1526"/>
                  </a:cubicBezTo>
                  <a:cubicBezTo>
                    <a:pt x="4744" y="1515"/>
                    <a:pt x="4642" y="1509"/>
                    <a:pt x="4543" y="1509"/>
                  </a:cubicBezTo>
                  <a:cubicBezTo>
                    <a:pt x="3779" y="1509"/>
                    <a:pt x="3098" y="1832"/>
                    <a:pt x="2566" y="2476"/>
                  </a:cubicBezTo>
                  <a:cubicBezTo>
                    <a:pt x="2551" y="2490"/>
                    <a:pt x="2532" y="2496"/>
                    <a:pt x="2512" y="2496"/>
                  </a:cubicBezTo>
                  <a:cubicBezTo>
                    <a:pt x="2442" y="2496"/>
                    <a:pt x="2358" y="2423"/>
                    <a:pt x="2407" y="2349"/>
                  </a:cubicBezTo>
                  <a:cubicBezTo>
                    <a:pt x="2957" y="1616"/>
                    <a:pt x="3830" y="1207"/>
                    <a:pt x="4744" y="1207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2983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41"/>
                    <a:pt x="792" y="3204"/>
                    <a:pt x="761" y="3236"/>
                  </a:cubicBezTo>
                  <a:cubicBezTo>
                    <a:pt x="0" y="5738"/>
                    <a:pt x="792" y="8651"/>
                    <a:pt x="3104" y="10076"/>
                  </a:cubicBezTo>
                  <a:cubicBezTo>
                    <a:pt x="3888" y="10572"/>
                    <a:pt x="4793" y="10799"/>
                    <a:pt x="5708" y="10799"/>
                  </a:cubicBezTo>
                  <a:cubicBezTo>
                    <a:pt x="7309" y="10799"/>
                    <a:pt x="8940" y="10105"/>
                    <a:pt x="10008" y="8936"/>
                  </a:cubicBezTo>
                  <a:cubicBezTo>
                    <a:pt x="11971" y="6878"/>
                    <a:pt x="11591" y="3458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16;p28"/>
            <p:cNvSpPr/>
            <p:nvPr/>
          </p:nvSpPr>
          <p:spPr>
            <a:xfrm>
              <a:off x="2687757" y="3264508"/>
              <a:ext cx="94458" cy="35872"/>
            </a:xfrm>
            <a:custGeom>
              <a:avLst/>
              <a:gdLst/>
              <a:ahLst/>
              <a:cxnLst/>
              <a:rect l="l" t="t" r="r" b="b"/>
              <a:pathLst>
                <a:path w="2936" h="1115" extrusionOk="0">
                  <a:moveTo>
                    <a:pt x="2714" y="1"/>
                  </a:moveTo>
                  <a:cubicBezTo>
                    <a:pt x="1764" y="1"/>
                    <a:pt x="814" y="349"/>
                    <a:pt x="86" y="951"/>
                  </a:cubicBezTo>
                  <a:cubicBezTo>
                    <a:pt x="1" y="1007"/>
                    <a:pt x="92" y="1114"/>
                    <a:pt x="158" y="1114"/>
                  </a:cubicBezTo>
                  <a:cubicBezTo>
                    <a:pt x="166" y="1114"/>
                    <a:pt x="174" y="1113"/>
                    <a:pt x="181" y="1109"/>
                  </a:cubicBezTo>
                  <a:cubicBezTo>
                    <a:pt x="972" y="571"/>
                    <a:pt x="1827" y="349"/>
                    <a:pt x="2714" y="317"/>
                  </a:cubicBezTo>
                  <a:cubicBezTo>
                    <a:pt x="2936" y="317"/>
                    <a:pt x="2936" y="1"/>
                    <a:pt x="2714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17;p28"/>
            <p:cNvSpPr/>
            <p:nvPr/>
          </p:nvSpPr>
          <p:spPr>
            <a:xfrm>
              <a:off x="2686663" y="3290632"/>
              <a:ext cx="86383" cy="41824"/>
            </a:xfrm>
            <a:custGeom>
              <a:avLst/>
              <a:gdLst/>
              <a:ahLst/>
              <a:cxnLst/>
              <a:rect l="l" t="t" r="r" b="b"/>
              <a:pathLst>
                <a:path w="2685" h="1300" extrusionOk="0">
                  <a:moveTo>
                    <a:pt x="2254" y="0"/>
                  </a:moveTo>
                  <a:cubicBezTo>
                    <a:pt x="1396" y="0"/>
                    <a:pt x="604" y="457"/>
                    <a:pt x="25" y="1152"/>
                  </a:cubicBezTo>
                  <a:cubicBezTo>
                    <a:pt x="0" y="1226"/>
                    <a:pt x="71" y="1299"/>
                    <a:pt x="133" y="1299"/>
                  </a:cubicBezTo>
                  <a:cubicBezTo>
                    <a:pt x="151" y="1299"/>
                    <a:pt x="169" y="1293"/>
                    <a:pt x="183" y="1279"/>
                  </a:cubicBezTo>
                  <a:cubicBezTo>
                    <a:pt x="715" y="635"/>
                    <a:pt x="1396" y="312"/>
                    <a:pt x="2182" y="312"/>
                  </a:cubicBezTo>
                  <a:cubicBezTo>
                    <a:pt x="2285" y="312"/>
                    <a:pt x="2389" y="318"/>
                    <a:pt x="2495" y="329"/>
                  </a:cubicBezTo>
                  <a:cubicBezTo>
                    <a:pt x="2685" y="329"/>
                    <a:pt x="2685" y="12"/>
                    <a:pt x="2495" y="12"/>
                  </a:cubicBezTo>
                  <a:cubicBezTo>
                    <a:pt x="2414" y="4"/>
                    <a:pt x="2333" y="0"/>
                    <a:pt x="225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18;p28"/>
            <p:cNvSpPr/>
            <p:nvPr/>
          </p:nvSpPr>
          <p:spPr>
            <a:xfrm>
              <a:off x="2345219" y="3297292"/>
              <a:ext cx="277037" cy="92560"/>
            </a:xfrm>
            <a:custGeom>
              <a:avLst/>
              <a:gdLst/>
              <a:ahLst/>
              <a:cxnLst/>
              <a:rect l="l" t="t" r="r" b="b"/>
              <a:pathLst>
                <a:path w="8611" h="2877" extrusionOk="0">
                  <a:moveTo>
                    <a:pt x="723" y="1"/>
                  </a:moveTo>
                  <a:cubicBezTo>
                    <a:pt x="330" y="1"/>
                    <a:pt x="0" y="513"/>
                    <a:pt x="187" y="914"/>
                  </a:cubicBezTo>
                  <a:lnTo>
                    <a:pt x="187" y="1009"/>
                  </a:lnTo>
                  <a:lnTo>
                    <a:pt x="314" y="1009"/>
                  </a:lnTo>
                  <a:cubicBezTo>
                    <a:pt x="2974" y="1705"/>
                    <a:pt x="5602" y="2307"/>
                    <a:pt x="8294" y="2845"/>
                  </a:cubicBezTo>
                  <a:lnTo>
                    <a:pt x="8357" y="2877"/>
                  </a:lnTo>
                  <a:cubicBezTo>
                    <a:pt x="8389" y="2529"/>
                    <a:pt x="8516" y="2180"/>
                    <a:pt x="8611" y="1864"/>
                  </a:cubicBezTo>
                  <a:cubicBezTo>
                    <a:pt x="8547" y="1769"/>
                    <a:pt x="8452" y="1705"/>
                    <a:pt x="8516" y="1547"/>
                  </a:cubicBezTo>
                  <a:cubicBezTo>
                    <a:pt x="5951" y="1420"/>
                    <a:pt x="3385" y="850"/>
                    <a:pt x="979" y="58"/>
                  </a:cubicBezTo>
                  <a:lnTo>
                    <a:pt x="947" y="58"/>
                  </a:lnTo>
                  <a:cubicBezTo>
                    <a:pt x="872" y="19"/>
                    <a:pt x="797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19;p28"/>
            <p:cNvSpPr/>
            <p:nvPr/>
          </p:nvSpPr>
          <p:spPr>
            <a:xfrm>
              <a:off x="2822945" y="3600740"/>
              <a:ext cx="140626" cy="276651"/>
            </a:xfrm>
            <a:custGeom>
              <a:avLst/>
              <a:gdLst/>
              <a:ahLst/>
              <a:cxnLst/>
              <a:rect l="l" t="t" r="r" b="b"/>
              <a:pathLst>
                <a:path w="4371" h="8599" extrusionOk="0">
                  <a:moveTo>
                    <a:pt x="1521" y="0"/>
                  </a:moveTo>
                  <a:cubicBezTo>
                    <a:pt x="1046" y="190"/>
                    <a:pt x="507" y="317"/>
                    <a:pt x="1" y="380"/>
                  </a:cubicBezTo>
                  <a:cubicBezTo>
                    <a:pt x="1109" y="3104"/>
                    <a:pt x="2534" y="5764"/>
                    <a:pt x="3389" y="8551"/>
                  </a:cubicBezTo>
                  <a:cubicBezTo>
                    <a:pt x="3461" y="8584"/>
                    <a:pt x="3539" y="8599"/>
                    <a:pt x="3618" y="8599"/>
                  </a:cubicBezTo>
                  <a:cubicBezTo>
                    <a:pt x="3918" y="8599"/>
                    <a:pt x="4232" y="8377"/>
                    <a:pt x="4308" y="8076"/>
                  </a:cubicBezTo>
                  <a:cubicBezTo>
                    <a:pt x="4308" y="8013"/>
                    <a:pt x="4339" y="8013"/>
                    <a:pt x="4371" y="7981"/>
                  </a:cubicBezTo>
                  <a:cubicBezTo>
                    <a:pt x="3263" y="5416"/>
                    <a:pt x="2312" y="2692"/>
                    <a:pt x="152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0;p28"/>
            <p:cNvSpPr/>
            <p:nvPr/>
          </p:nvSpPr>
          <p:spPr>
            <a:xfrm>
              <a:off x="2830087" y="3837109"/>
              <a:ext cx="239170" cy="175372"/>
            </a:xfrm>
            <a:custGeom>
              <a:avLst/>
              <a:gdLst/>
              <a:ahLst/>
              <a:cxnLst/>
              <a:rect l="l" t="t" r="r" b="b"/>
              <a:pathLst>
                <a:path w="7434" h="5451" extrusionOk="0">
                  <a:moveTo>
                    <a:pt x="4267" y="3346"/>
                  </a:moveTo>
                  <a:cubicBezTo>
                    <a:pt x="4390" y="3346"/>
                    <a:pt x="4446" y="3527"/>
                    <a:pt x="4307" y="3611"/>
                  </a:cubicBezTo>
                  <a:cubicBezTo>
                    <a:pt x="4149" y="3643"/>
                    <a:pt x="4054" y="3738"/>
                    <a:pt x="3959" y="3801"/>
                  </a:cubicBezTo>
                  <a:lnTo>
                    <a:pt x="3896" y="3801"/>
                  </a:lnTo>
                  <a:cubicBezTo>
                    <a:pt x="3642" y="3896"/>
                    <a:pt x="3389" y="3991"/>
                    <a:pt x="3136" y="4086"/>
                  </a:cubicBezTo>
                  <a:cubicBezTo>
                    <a:pt x="3126" y="4088"/>
                    <a:pt x="3117" y="4089"/>
                    <a:pt x="3108" y="4089"/>
                  </a:cubicBezTo>
                  <a:cubicBezTo>
                    <a:pt x="3000" y="4089"/>
                    <a:pt x="2955" y="3925"/>
                    <a:pt x="3072" y="3896"/>
                  </a:cubicBezTo>
                  <a:cubicBezTo>
                    <a:pt x="3294" y="3769"/>
                    <a:pt x="3579" y="3674"/>
                    <a:pt x="3801" y="3579"/>
                  </a:cubicBezTo>
                  <a:cubicBezTo>
                    <a:pt x="3927" y="3484"/>
                    <a:pt x="4086" y="3421"/>
                    <a:pt x="4212" y="3358"/>
                  </a:cubicBezTo>
                  <a:cubicBezTo>
                    <a:pt x="4232" y="3350"/>
                    <a:pt x="4250" y="3346"/>
                    <a:pt x="4267" y="3346"/>
                  </a:cubicBezTo>
                  <a:close/>
                  <a:moveTo>
                    <a:pt x="4743" y="3649"/>
                  </a:moveTo>
                  <a:cubicBezTo>
                    <a:pt x="4823" y="3649"/>
                    <a:pt x="4897" y="3793"/>
                    <a:pt x="4846" y="3896"/>
                  </a:cubicBezTo>
                  <a:cubicBezTo>
                    <a:pt x="4337" y="4489"/>
                    <a:pt x="3476" y="4730"/>
                    <a:pt x="2666" y="4730"/>
                  </a:cubicBezTo>
                  <a:cubicBezTo>
                    <a:pt x="2568" y="4730"/>
                    <a:pt x="2471" y="4726"/>
                    <a:pt x="2375" y="4719"/>
                  </a:cubicBezTo>
                  <a:cubicBezTo>
                    <a:pt x="2280" y="4719"/>
                    <a:pt x="2217" y="4529"/>
                    <a:pt x="2375" y="4529"/>
                  </a:cubicBezTo>
                  <a:cubicBezTo>
                    <a:pt x="2414" y="4531"/>
                    <a:pt x="2452" y="4531"/>
                    <a:pt x="2490" y="4531"/>
                  </a:cubicBezTo>
                  <a:cubicBezTo>
                    <a:pt x="3347" y="4531"/>
                    <a:pt x="3959" y="4190"/>
                    <a:pt x="4687" y="3674"/>
                  </a:cubicBezTo>
                  <a:cubicBezTo>
                    <a:pt x="4705" y="3656"/>
                    <a:pt x="4724" y="3649"/>
                    <a:pt x="4743" y="3649"/>
                  </a:cubicBezTo>
                  <a:close/>
                  <a:moveTo>
                    <a:pt x="2280" y="1"/>
                  </a:moveTo>
                  <a:cubicBezTo>
                    <a:pt x="1457" y="634"/>
                    <a:pt x="665" y="1394"/>
                    <a:pt x="412" y="2376"/>
                  </a:cubicBezTo>
                  <a:cubicBezTo>
                    <a:pt x="0" y="3769"/>
                    <a:pt x="982" y="5004"/>
                    <a:pt x="2312" y="5353"/>
                  </a:cubicBezTo>
                  <a:cubicBezTo>
                    <a:pt x="2572" y="5420"/>
                    <a:pt x="2825" y="5451"/>
                    <a:pt x="3069" y="5451"/>
                  </a:cubicBezTo>
                  <a:cubicBezTo>
                    <a:pt x="5830" y="5451"/>
                    <a:pt x="7433" y="1466"/>
                    <a:pt x="4466" y="127"/>
                  </a:cubicBezTo>
                  <a:lnTo>
                    <a:pt x="4466" y="127"/>
                  </a:lnTo>
                  <a:cubicBezTo>
                    <a:pt x="4529" y="317"/>
                    <a:pt x="4592" y="507"/>
                    <a:pt x="4687" y="729"/>
                  </a:cubicBezTo>
                  <a:cubicBezTo>
                    <a:pt x="4719" y="887"/>
                    <a:pt x="4561" y="951"/>
                    <a:pt x="4434" y="951"/>
                  </a:cubicBezTo>
                  <a:cubicBezTo>
                    <a:pt x="4300" y="1334"/>
                    <a:pt x="3899" y="1578"/>
                    <a:pt x="3506" y="1578"/>
                  </a:cubicBezTo>
                  <a:cubicBezTo>
                    <a:pt x="3248" y="1578"/>
                    <a:pt x="2994" y="1474"/>
                    <a:pt x="2819" y="1236"/>
                  </a:cubicBezTo>
                  <a:cubicBezTo>
                    <a:pt x="2756" y="1172"/>
                    <a:pt x="2819" y="1077"/>
                    <a:pt x="2914" y="1077"/>
                  </a:cubicBezTo>
                  <a:cubicBezTo>
                    <a:pt x="2661" y="761"/>
                    <a:pt x="2470" y="38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21;p28"/>
            <p:cNvSpPr/>
            <p:nvPr/>
          </p:nvSpPr>
          <p:spPr>
            <a:xfrm>
              <a:off x="2161709" y="3210330"/>
              <a:ext cx="238430" cy="193839"/>
            </a:xfrm>
            <a:custGeom>
              <a:avLst/>
              <a:gdLst/>
              <a:ahLst/>
              <a:cxnLst/>
              <a:rect l="l" t="t" r="r" b="b"/>
              <a:pathLst>
                <a:path w="7411" h="6025" extrusionOk="0">
                  <a:moveTo>
                    <a:pt x="4264" y="716"/>
                  </a:moveTo>
                  <a:cubicBezTo>
                    <a:pt x="4636" y="716"/>
                    <a:pt x="5010" y="782"/>
                    <a:pt x="5352" y="925"/>
                  </a:cubicBezTo>
                  <a:cubicBezTo>
                    <a:pt x="5533" y="985"/>
                    <a:pt x="5400" y="1244"/>
                    <a:pt x="5251" y="1244"/>
                  </a:cubicBezTo>
                  <a:cubicBezTo>
                    <a:pt x="5242" y="1244"/>
                    <a:pt x="5234" y="1243"/>
                    <a:pt x="5226" y="1241"/>
                  </a:cubicBezTo>
                  <a:cubicBezTo>
                    <a:pt x="4835" y="1111"/>
                    <a:pt x="4469" y="1039"/>
                    <a:pt x="4102" y="1039"/>
                  </a:cubicBezTo>
                  <a:cubicBezTo>
                    <a:pt x="3756" y="1039"/>
                    <a:pt x="3410" y="1103"/>
                    <a:pt x="3041" y="1241"/>
                  </a:cubicBezTo>
                  <a:cubicBezTo>
                    <a:pt x="3032" y="1243"/>
                    <a:pt x="3024" y="1244"/>
                    <a:pt x="3016" y="1244"/>
                  </a:cubicBezTo>
                  <a:cubicBezTo>
                    <a:pt x="2906" y="1244"/>
                    <a:pt x="2859" y="1047"/>
                    <a:pt x="2977" y="988"/>
                  </a:cubicBezTo>
                  <a:cubicBezTo>
                    <a:pt x="3360" y="814"/>
                    <a:pt x="3810" y="716"/>
                    <a:pt x="4264" y="716"/>
                  </a:cubicBezTo>
                  <a:close/>
                  <a:moveTo>
                    <a:pt x="4647" y="0"/>
                  </a:moveTo>
                  <a:cubicBezTo>
                    <a:pt x="4493" y="0"/>
                    <a:pt x="4337" y="12"/>
                    <a:pt x="4181" y="38"/>
                  </a:cubicBezTo>
                  <a:cubicBezTo>
                    <a:pt x="2819" y="291"/>
                    <a:pt x="1647" y="1368"/>
                    <a:pt x="1014" y="2571"/>
                  </a:cubicBezTo>
                  <a:cubicBezTo>
                    <a:pt x="0" y="4598"/>
                    <a:pt x="2217" y="5992"/>
                    <a:pt x="3991" y="6023"/>
                  </a:cubicBezTo>
                  <a:cubicBezTo>
                    <a:pt x="4026" y="6024"/>
                    <a:pt x="4061" y="6025"/>
                    <a:pt x="4096" y="6025"/>
                  </a:cubicBezTo>
                  <a:cubicBezTo>
                    <a:pt x="5321" y="6025"/>
                    <a:pt x="6422" y="5491"/>
                    <a:pt x="7284" y="4598"/>
                  </a:cubicBezTo>
                  <a:cubicBezTo>
                    <a:pt x="6809" y="4440"/>
                    <a:pt x="6334" y="4313"/>
                    <a:pt x="5859" y="4155"/>
                  </a:cubicBezTo>
                  <a:cubicBezTo>
                    <a:pt x="5701" y="4123"/>
                    <a:pt x="5669" y="3933"/>
                    <a:pt x="5701" y="3807"/>
                  </a:cubicBezTo>
                  <a:cubicBezTo>
                    <a:pt x="5701" y="3807"/>
                    <a:pt x="5669" y="3807"/>
                    <a:pt x="5606" y="3775"/>
                  </a:cubicBezTo>
                  <a:cubicBezTo>
                    <a:pt x="5194" y="3300"/>
                    <a:pt x="5542" y="2571"/>
                    <a:pt x="6049" y="2350"/>
                  </a:cubicBezTo>
                  <a:cubicBezTo>
                    <a:pt x="6049" y="2213"/>
                    <a:pt x="6144" y="2052"/>
                    <a:pt x="6292" y="2052"/>
                  </a:cubicBezTo>
                  <a:cubicBezTo>
                    <a:pt x="6316" y="2052"/>
                    <a:pt x="6340" y="2056"/>
                    <a:pt x="6366" y="2065"/>
                  </a:cubicBezTo>
                  <a:cubicBezTo>
                    <a:pt x="6714" y="2191"/>
                    <a:pt x="7031" y="2318"/>
                    <a:pt x="7411" y="2413"/>
                  </a:cubicBezTo>
                  <a:cubicBezTo>
                    <a:pt x="7297" y="989"/>
                    <a:pt x="6030" y="0"/>
                    <a:pt x="4647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22;p28"/>
            <p:cNvSpPr/>
            <p:nvPr/>
          </p:nvSpPr>
          <p:spPr>
            <a:xfrm>
              <a:off x="2253722" y="3233365"/>
              <a:ext cx="85032" cy="17019"/>
            </a:xfrm>
            <a:custGeom>
              <a:avLst/>
              <a:gdLst/>
              <a:ahLst/>
              <a:cxnLst/>
              <a:rect l="l" t="t" r="r" b="b"/>
              <a:pathLst>
                <a:path w="2643" h="529" extrusionOk="0">
                  <a:moveTo>
                    <a:pt x="1404" y="0"/>
                  </a:moveTo>
                  <a:cubicBezTo>
                    <a:pt x="950" y="0"/>
                    <a:pt x="500" y="98"/>
                    <a:pt x="117" y="272"/>
                  </a:cubicBezTo>
                  <a:cubicBezTo>
                    <a:pt x="0" y="360"/>
                    <a:pt x="45" y="529"/>
                    <a:pt x="153" y="529"/>
                  </a:cubicBezTo>
                  <a:cubicBezTo>
                    <a:pt x="162" y="529"/>
                    <a:pt x="171" y="528"/>
                    <a:pt x="181" y="525"/>
                  </a:cubicBezTo>
                  <a:cubicBezTo>
                    <a:pt x="524" y="397"/>
                    <a:pt x="847" y="345"/>
                    <a:pt x="1169" y="345"/>
                  </a:cubicBezTo>
                  <a:cubicBezTo>
                    <a:pt x="1560" y="345"/>
                    <a:pt x="1949" y="421"/>
                    <a:pt x="2366" y="525"/>
                  </a:cubicBezTo>
                  <a:cubicBezTo>
                    <a:pt x="2374" y="527"/>
                    <a:pt x="2382" y="528"/>
                    <a:pt x="2390" y="528"/>
                  </a:cubicBezTo>
                  <a:cubicBezTo>
                    <a:pt x="2537" y="528"/>
                    <a:pt x="2643" y="269"/>
                    <a:pt x="2492" y="209"/>
                  </a:cubicBezTo>
                  <a:cubicBezTo>
                    <a:pt x="2150" y="66"/>
                    <a:pt x="1776" y="0"/>
                    <a:pt x="140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23;p28"/>
            <p:cNvSpPr/>
            <p:nvPr/>
          </p:nvSpPr>
          <p:spPr>
            <a:xfrm>
              <a:off x="2902474" y="3954892"/>
              <a:ext cx="85289" cy="34392"/>
            </a:xfrm>
            <a:custGeom>
              <a:avLst/>
              <a:gdLst/>
              <a:ahLst/>
              <a:cxnLst/>
              <a:rect l="l" t="t" r="r" b="b"/>
              <a:pathLst>
                <a:path w="2651" h="1069" extrusionOk="0">
                  <a:moveTo>
                    <a:pt x="2478" y="1"/>
                  </a:moveTo>
                  <a:cubicBezTo>
                    <a:pt x="2464" y="1"/>
                    <a:pt x="2450" y="4"/>
                    <a:pt x="2437" y="13"/>
                  </a:cubicBezTo>
                  <a:cubicBezTo>
                    <a:pt x="1735" y="471"/>
                    <a:pt x="1092" y="870"/>
                    <a:pt x="224" y="870"/>
                  </a:cubicBezTo>
                  <a:cubicBezTo>
                    <a:pt x="192" y="870"/>
                    <a:pt x="159" y="869"/>
                    <a:pt x="125" y="868"/>
                  </a:cubicBezTo>
                  <a:cubicBezTo>
                    <a:pt x="111" y="861"/>
                    <a:pt x="99" y="858"/>
                    <a:pt x="88" y="858"/>
                  </a:cubicBezTo>
                  <a:cubicBezTo>
                    <a:pt x="0" y="858"/>
                    <a:pt x="13" y="1058"/>
                    <a:pt x="125" y="1058"/>
                  </a:cubicBezTo>
                  <a:cubicBezTo>
                    <a:pt x="214" y="1065"/>
                    <a:pt x="306" y="1069"/>
                    <a:pt x="400" y="1069"/>
                  </a:cubicBezTo>
                  <a:cubicBezTo>
                    <a:pt x="1175" y="1069"/>
                    <a:pt x="2087" y="828"/>
                    <a:pt x="2596" y="235"/>
                  </a:cubicBezTo>
                  <a:cubicBezTo>
                    <a:pt x="2650" y="153"/>
                    <a:pt x="2564" y="1"/>
                    <a:pt x="247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24;p28"/>
            <p:cNvSpPr/>
            <p:nvPr/>
          </p:nvSpPr>
          <p:spPr>
            <a:xfrm>
              <a:off x="2922003" y="3944757"/>
              <a:ext cx="50125" cy="22907"/>
            </a:xfrm>
            <a:custGeom>
              <a:avLst/>
              <a:gdLst/>
              <a:ahLst/>
              <a:cxnLst/>
              <a:rect l="l" t="t" r="r" b="b"/>
              <a:pathLst>
                <a:path w="1558" h="712" extrusionOk="0">
                  <a:moveTo>
                    <a:pt x="1348" y="0"/>
                  </a:moveTo>
                  <a:cubicBezTo>
                    <a:pt x="1330" y="0"/>
                    <a:pt x="1311" y="4"/>
                    <a:pt x="1292" y="12"/>
                  </a:cubicBezTo>
                  <a:cubicBezTo>
                    <a:pt x="1197" y="75"/>
                    <a:pt x="1039" y="138"/>
                    <a:pt x="817" y="170"/>
                  </a:cubicBezTo>
                  <a:cubicBezTo>
                    <a:pt x="595" y="297"/>
                    <a:pt x="310" y="392"/>
                    <a:pt x="89" y="487"/>
                  </a:cubicBezTo>
                  <a:cubicBezTo>
                    <a:pt x="1" y="545"/>
                    <a:pt x="21" y="712"/>
                    <a:pt x="125" y="712"/>
                  </a:cubicBezTo>
                  <a:cubicBezTo>
                    <a:pt x="133" y="712"/>
                    <a:pt x="142" y="711"/>
                    <a:pt x="152" y="708"/>
                  </a:cubicBezTo>
                  <a:cubicBezTo>
                    <a:pt x="437" y="613"/>
                    <a:pt x="659" y="487"/>
                    <a:pt x="912" y="423"/>
                  </a:cubicBezTo>
                  <a:lnTo>
                    <a:pt x="975" y="423"/>
                  </a:lnTo>
                  <a:cubicBezTo>
                    <a:pt x="1134" y="392"/>
                    <a:pt x="1260" y="297"/>
                    <a:pt x="1419" y="265"/>
                  </a:cubicBezTo>
                  <a:cubicBezTo>
                    <a:pt x="1558" y="181"/>
                    <a:pt x="1477" y="0"/>
                    <a:pt x="1348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25;p28"/>
            <p:cNvSpPr/>
            <p:nvPr/>
          </p:nvSpPr>
          <p:spPr>
            <a:xfrm>
              <a:off x="7998778" y="2959773"/>
              <a:ext cx="1322901" cy="2374877"/>
            </a:xfrm>
            <a:custGeom>
              <a:avLst/>
              <a:gdLst/>
              <a:ahLst/>
              <a:cxnLst/>
              <a:rect l="l" t="t" r="r" b="b"/>
              <a:pathLst>
                <a:path w="41119" h="73817" extrusionOk="0">
                  <a:moveTo>
                    <a:pt x="24544" y="3551"/>
                  </a:moveTo>
                  <a:cubicBezTo>
                    <a:pt x="26603" y="4311"/>
                    <a:pt x="28693" y="5007"/>
                    <a:pt x="30783" y="5672"/>
                  </a:cubicBezTo>
                  <a:cubicBezTo>
                    <a:pt x="31828" y="5989"/>
                    <a:pt x="32841" y="6337"/>
                    <a:pt x="33886" y="6654"/>
                  </a:cubicBezTo>
                  <a:cubicBezTo>
                    <a:pt x="34203" y="6718"/>
                    <a:pt x="36642" y="7288"/>
                    <a:pt x="37528" y="7509"/>
                  </a:cubicBezTo>
                  <a:cubicBezTo>
                    <a:pt x="37433" y="7573"/>
                    <a:pt x="37402" y="7668"/>
                    <a:pt x="37402" y="7794"/>
                  </a:cubicBezTo>
                  <a:lnTo>
                    <a:pt x="37402" y="7921"/>
                  </a:lnTo>
                  <a:cubicBezTo>
                    <a:pt x="37402" y="8048"/>
                    <a:pt x="37528" y="8111"/>
                    <a:pt x="37655" y="8111"/>
                  </a:cubicBezTo>
                  <a:cubicBezTo>
                    <a:pt x="37560" y="8364"/>
                    <a:pt x="37497" y="8554"/>
                    <a:pt x="37402" y="8776"/>
                  </a:cubicBezTo>
                  <a:cubicBezTo>
                    <a:pt x="32936" y="7509"/>
                    <a:pt x="28566" y="5926"/>
                    <a:pt x="24227" y="4342"/>
                  </a:cubicBezTo>
                  <a:cubicBezTo>
                    <a:pt x="24354" y="4089"/>
                    <a:pt x="24417" y="3836"/>
                    <a:pt x="24544" y="3551"/>
                  </a:cubicBezTo>
                  <a:close/>
                  <a:moveTo>
                    <a:pt x="24069" y="4691"/>
                  </a:moveTo>
                  <a:cubicBezTo>
                    <a:pt x="28281" y="6623"/>
                    <a:pt x="32715" y="8079"/>
                    <a:pt x="37212" y="9314"/>
                  </a:cubicBezTo>
                  <a:cubicBezTo>
                    <a:pt x="36768" y="10423"/>
                    <a:pt x="36262" y="11500"/>
                    <a:pt x="35660" y="12513"/>
                  </a:cubicBezTo>
                  <a:cubicBezTo>
                    <a:pt x="31543" y="10961"/>
                    <a:pt x="27426" y="9314"/>
                    <a:pt x="23214" y="7953"/>
                  </a:cubicBezTo>
                  <a:cubicBezTo>
                    <a:pt x="23404" y="6844"/>
                    <a:pt x="23657" y="5736"/>
                    <a:pt x="24069" y="4691"/>
                  </a:cubicBezTo>
                  <a:close/>
                  <a:moveTo>
                    <a:pt x="23246" y="8269"/>
                  </a:moveTo>
                  <a:cubicBezTo>
                    <a:pt x="27236" y="9979"/>
                    <a:pt x="31353" y="11405"/>
                    <a:pt x="35438" y="12956"/>
                  </a:cubicBezTo>
                  <a:lnTo>
                    <a:pt x="34963" y="13653"/>
                  </a:lnTo>
                  <a:cubicBezTo>
                    <a:pt x="31005" y="12196"/>
                    <a:pt x="27078" y="10676"/>
                    <a:pt x="23119" y="9314"/>
                  </a:cubicBezTo>
                  <a:cubicBezTo>
                    <a:pt x="23151" y="8934"/>
                    <a:pt x="23182" y="8618"/>
                    <a:pt x="23246" y="8269"/>
                  </a:cubicBezTo>
                  <a:close/>
                  <a:moveTo>
                    <a:pt x="23087" y="9726"/>
                  </a:moveTo>
                  <a:cubicBezTo>
                    <a:pt x="26888" y="11246"/>
                    <a:pt x="30751" y="12671"/>
                    <a:pt x="34583" y="14096"/>
                  </a:cubicBezTo>
                  <a:cubicBezTo>
                    <a:pt x="33886" y="15078"/>
                    <a:pt x="33095" y="15996"/>
                    <a:pt x="32208" y="16820"/>
                  </a:cubicBezTo>
                  <a:cubicBezTo>
                    <a:pt x="29294" y="15806"/>
                    <a:pt x="26412" y="14793"/>
                    <a:pt x="23436" y="13811"/>
                  </a:cubicBezTo>
                  <a:cubicBezTo>
                    <a:pt x="23151" y="12481"/>
                    <a:pt x="23024" y="11088"/>
                    <a:pt x="23087" y="9726"/>
                  </a:cubicBezTo>
                  <a:close/>
                  <a:moveTo>
                    <a:pt x="23562" y="14255"/>
                  </a:moveTo>
                  <a:lnTo>
                    <a:pt x="23562" y="14255"/>
                  </a:lnTo>
                  <a:cubicBezTo>
                    <a:pt x="26317" y="15300"/>
                    <a:pt x="29104" y="16250"/>
                    <a:pt x="31860" y="17200"/>
                  </a:cubicBezTo>
                  <a:cubicBezTo>
                    <a:pt x="31575" y="17422"/>
                    <a:pt x="31353" y="17612"/>
                    <a:pt x="31068" y="17865"/>
                  </a:cubicBezTo>
                  <a:cubicBezTo>
                    <a:pt x="28661" y="17073"/>
                    <a:pt x="26254" y="16282"/>
                    <a:pt x="23879" y="15363"/>
                  </a:cubicBezTo>
                  <a:cubicBezTo>
                    <a:pt x="23752" y="15015"/>
                    <a:pt x="23626" y="14603"/>
                    <a:pt x="23562" y="14255"/>
                  </a:cubicBezTo>
                  <a:close/>
                  <a:moveTo>
                    <a:pt x="24037" y="15806"/>
                  </a:moveTo>
                  <a:lnTo>
                    <a:pt x="24037" y="15806"/>
                  </a:lnTo>
                  <a:cubicBezTo>
                    <a:pt x="26159" y="16820"/>
                    <a:pt x="28408" y="17643"/>
                    <a:pt x="30719" y="18182"/>
                  </a:cubicBezTo>
                  <a:cubicBezTo>
                    <a:pt x="29358" y="19195"/>
                    <a:pt x="27933" y="20145"/>
                    <a:pt x="26349" y="20905"/>
                  </a:cubicBezTo>
                  <a:cubicBezTo>
                    <a:pt x="25462" y="19258"/>
                    <a:pt x="24607" y="17580"/>
                    <a:pt x="24037" y="15806"/>
                  </a:cubicBezTo>
                  <a:close/>
                  <a:moveTo>
                    <a:pt x="38985" y="5736"/>
                  </a:moveTo>
                  <a:cubicBezTo>
                    <a:pt x="39302" y="5767"/>
                    <a:pt x="39618" y="5831"/>
                    <a:pt x="39904" y="5926"/>
                  </a:cubicBezTo>
                  <a:cubicBezTo>
                    <a:pt x="40030" y="6021"/>
                    <a:pt x="40189" y="6116"/>
                    <a:pt x="40284" y="6179"/>
                  </a:cubicBezTo>
                  <a:cubicBezTo>
                    <a:pt x="38320" y="13590"/>
                    <a:pt x="33886" y="18878"/>
                    <a:pt x="27616" y="23059"/>
                  </a:cubicBezTo>
                  <a:cubicBezTo>
                    <a:pt x="27268" y="22457"/>
                    <a:pt x="26951" y="21855"/>
                    <a:pt x="26603" y="21254"/>
                  </a:cubicBezTo>
                  <a:cubicBezTo>
                    <a:pt x="33158" y="18878"/>
                    <a:pt x="37845" y="12671"/>
                    <a:pt x="38985" y="5862"/>
                  </a:cubicBezTo>
                  <a:lnTo>
                    <a:pt x="38985" y="5736"/>
                  </a:lnTo>
                  <a:close/>
                  <a:moveTo>
                    <a:pt x="25082" y="24705"/>
                  </a:moveTo>
                  <a:cubicBezTo>
                    <a:pt x="26191" y="26574"/>
                    <a:pt x="27268" y="28506"/>
                    <a:pt x="28059" y="30438"/>
                  </a:cubicBezTo>
                  <a:cubicBezTo>
                    <a:pt x="24924" y="29614"/>
                    <a:pt x="21884" y="28411"/>
                    <a:pt x="18749" y="27619"/>
                  </a:cubicBezTo>
                  <a:cubicBezTo>
                    <a:pt x="20490" y="26194"/>
                    <a:pt x="22612" y="25212"/>
                    <a:pt x="24892" y="24832"/>
                  </a:cubicBezTo>
                  <a:cubicBezTo>
                    <a:pt x="24987" y="24832"/>
                    <a:pt x="25051" y="24769"/>
                    <a:pt x="25082" y="24705"/>
                  </a:cubicBezTo>
                  <a:close/>
                  <a:moveTo>
                    <a:pt x="18559" y="27777"/>
                  </a:moveTo>
                  <a:cubicBezTo>
                    <a:pt x="18559" y="27777"/>
                    <a:pt x="18559" y="27841"/>
                    <a:pt x="18590" y="27841"/>
                  </a:cubicBezTo>
                  <a:cubicBezTo>
                    <a:pt x="21599" y="29297"/>
                    <a:pt x="25019" y="30152"/>
                    <a:pt x="28249" y="31008"/>
                  </a:cubicBezTo>
                  <a:lnTo>
                    <a:pt x="28313" y="31008"/>
                  </a:lnTo>
                  <a:lnTo>
                    <a:pt x="28661" y="32053"/>
                  </a:lnTo>
                  <a:cubicBezTo>
                    <a:pt x="24987" y="30881"/>
                    <a:pt x="21250" y="29772"/>
                    <a:pt x="17545" y="28727"/>
                  </a:cubicBezTo>
                  <a:cubicBezTo>
                    <a:pt x="17862" y="28379"/>
                    <a:pt x="18179" y="28062"/>
                    <a:pt x="18559" y="27777"/>
                  </a:cubicBezTo>
                  <a:close/>
                  <a:moveTo>
                    <a:pt x="17387" y="28949"/>
                  </a:moveTo>
                  <a:cubicBezTo>
                    <a:pt x="17387" y="28981"/>
                    <a:pt x="17418" y="29012"/>
                    <a:pt x="17450" y="29012"/>
                  </a:cubicBezTo>
                  <a:cubicBezTo>
                    <a:pt x="21219" y="30279"/>
                    <a:pt x="25019" y="31483"/>
                    <a:pt x="28819" y="32591"/>
                  </a:cubicBezTo>
                  <a:cubicBezTo>
                    <a:pt x="29326" y="34396"/>
                    <a:pt x="29484" y="36265"/>
                    <a:pt x="29104" y="38070"/>
                  </a:cubicBezTo>
                  <a:cubicBezTo>
                    <a:pt x="24259" y="36866"/>
                    <a:pt x="19477" y="35505"/>
                    <a:pt x="14695" y="34206"/>
                  </a:cubicBezTo>
                  <a:cubicBezTo>
                    <a:pt x="14672" y="34200"/>
                    <a:pt x="14651" y="34198"/>
                    <a:pt x="14631" y="34198"/>
                  </a:cubicBezTo>
                  <a:cubicBezTo>
                    <a:pt x="14537" y="34198"/>
                    <a:pt x="14468" y="34255"/>
                    <a:pt x="14442" y="34333"/>
                  </a:cubicBezTo>
                  <a:cubicBezTo>
                    <a:pt x="14410" y="34396"/>
                    <a:pt x="14442" y="34554"/>
                    <a:pt x="14568" y="34586"/>
                  </a:cubicBezTo>
                  <a:cubicBezTo>
                    <a:pt x="19287" y="36233"/>
                    <a:pt x="24101" y="37531"/>
                    <a:pt x="28978" y="38608"/>
                  </a:cubicBezTo>
                  <a:lnTo>
                    <a:pt x="29009" y="38608"/>
                  </a:lnTo>
                  <a:cubicBezTo>
                    <a:pt x="28946" y="38925"/>
                    <a:pt x="28819" y="39241"/>
                    <a:pt x="28693" y="39558"/>
                  </a:cubicBezTo>
                  <a:cubicBezTo>
                    <a:pt x="28693" y="39495"/>
                    <a:pt x="28661" y="39495"/>
                    <a:pt x="28661" y="39495"/>
                  </a:cubicBezTo>
                  <a:cubicBezTo>
                    <a:pt x="23752" y="38355"/>
                    <a:pt x="18907" y="37025"/>
                    <a:pt x="14062" y="35663"/>
                  </a:cubicBezTo>
                  <a:cubicBezTo>
                    <a:pt x="14125" y="35188"/>
                    <a:pt x="14252" y="34713"/>
                    <a:pt x="14378" y="34238"/>
                  </a:cubicBezTo>
                  <a:cubicBezTo>
                    <a:pt x="14410" y="34174"/>
                    <a:pt x="14410" y="34048"/>
                    <a:pt x="14442" y="33953"/>
                  </a:cubicBezTo>
                  <a:cubicBezTo>
                    <a:pt x="15043" y="32053"/>
                    <a:pt x="16057" y="30374"/>
                    <a:pt x="17387" y="28949"/>
                  </a:cubicBezTo>
                  <a:close/>
                  <a:moveTo>
                    <a:pt x="13967" y="35980"/>
                  </a:moveTo>
                  <a:lnTo>
                    <a:pt x="13967" y="35980"/>
                  </a:lnTo>
                  <a:cubicBezTo>
                    <a:pt x="18717" y="37563"/>
                    <a:pt x="23594" y="38798"/>
                    <a:pt x="28471" y="39938"/>
                  </a:cubicBezTo>
                  <a:cubicBezTo>
                    <a:pt x="28313" y="40287"/>
                    <a:pt x="28091" y="40698"/>
                    <a:pt x="27869" y="41047"/>
                  </a:cubicBezTo>
                  <a:cubicBezTo>
                    <a:pt x="26919" y="42567"/>
                    <a:pt x="25716" y="43833"/>
                    <a:pt x="24386" y="44942"/>
                  </a:cubicBezTo>
                  <a:cubicBezTo>
                    <a:pt x="24322" y="44879"/>
                    <a:pt x="24291" y="44847"/>
                    <a:pt x="24259" y="44847"/>
                  </a:cubicBezTo>
                  <a:cubicBezTo>
                    <a:pt x="20902" y="43928"/>
                    <a:pt x="17608" y="42757"/>
                    <a:pt x="14283" y="41648"/>
                  </a:cubicBezTo>
                  <a:cubicBezTo>
                    <a:pt x="13808" y="39780"/>
                    <a:pt x="13682" y="37880"/>
                    <a:pt x="13967" y="35980"/>
                  </a:cubicBezTo>
                  <a:close/>
                  <a:moveTo>
                    <a:pt x="14378" y="41965"/>
                  </a:moveTo>
                  <a:lnTo>
                    <a:pt x="14378" y="41965"/>
                  </a:lnTo>
                  <a:cubicBezTo>
                    <a:pt x="17450" y="43358"/>
                    <a:pt x="20744" y="44340"/>
                    <a:pt x="24037" y="45195"/>
                  </a:cubicBezTo>
                  <a:cubicBezTo>
                    <a:pt x="23816" y="45354"/>
                    <a:pt x="23594" y="45512"/>
                    <a:pt x="23404" y="45670"/>
                  </a:cubicBezTo>
                  <a:cubicBezTo>
                    <a:pt x="23404" y="45670"/>
                    <a:pt x="23341" y="45670"/>
                    <a:pt x="23341" y="45639"/>
                  </a:cubicBezTo>
                  <a:cubicBezTo>
                    <a:pt x="20300" y="45037"/>
                    <a:pt x="17482" y="44055"/>
                    <a:pt x="14632" y="42883"/>
                  </a:cubicBezTo>
                  <a:cubicBezTo>
                    <a:pt x="14537" y="42567"/>
                    <a:pt x="14442" y="42282"/>
                    <a:pt x="14378" y="41965"/>
                  </a:cubicBezTo>
                  <a:close/>
                  <a:moveTo>
                    <a:pt x="14758" y="43358"/>
                  </a:moveTo>
                  <a:lnTo>
                    <a:pt x="14758" y="43358"/>
                  </a:lnTo>
                  <a:cubicBezTo>
                    <a:pt x="17323" y="44657"/>
                    <a:pt x="20110" y="45480"/>
                    <a:pt x="22929" y="46050"/>
                  </a:cubicBezTo>
                  <a:cubicBezTo>
                    <a:pt x="21377" y="47095"/>
                    <a:pt x="19667" y="48045"/>
                    <a:pt x="17894" y="48964"/>
                  </a:cubicBezTo>
                  <a:cubicBezTo>
                    <a:pt x="16595" y="47285"/>
                    <a:pt x="15487" y="45354"/>
                    <a:pt x="14758" y="43358"/>
                  </a:cubicBezTo>
                  <a:close/>
                  <a:moveTo>
                    <a:pt x="23721" y="22330"/>
                  </a:moveTo>
                  <a:cubicBezTo>
                    <a:pt x="24069" y="22869"/>
                    <a:pt x="24386" y="23470"/>
                    <a:pt x="24734" y="24072"/>
                  </a:cubicBezTo>
                  <a:cubicBezTo>
                    <a:pt x="24734" y="24072"/>
                    <a:pt x="24702" y="24072"/>
                    <a:pt x="24607" y="24135"/>
                  </a:cubicBezTo>
                  <a:cubicBezTo>
                    <a:pt x="12573" y="26036"/>
                    <a:pt x="9976" y="41047"/>
                    <a:pt x="17482" y="49217"/>
                  </a:cubicBezTo>
                  <a:cubicBezTo>
                    <a:pt x="16753" y="49566"/>
                    <a:pt x="15993" y="49946"/>
                    <a:pt x="15233" y="50326"/>
                  </a:cubicBezTo>
                  <a:cubicBezTo>
                    <a:pt x="12510" y="44974"/>
                    <a:pt x="9755" y="39811"/>
                    <a:pt x="11591" y="33636"/>
                  </a:cubicBezTo>
                  <a:cubicBezTo>
                    <a:pt x="13238" y="27841"/>
                    <a:pt x="18274" y="25244"/>
                    <a:pt x="23404" y="22932"/>
                  </a:cubicBezTo>
                  <a:cubicBezTo>
                    <a:pt x="23626" y="22805"/>
                    <a:pt x="23626" y="22552"/>
                    <a:pt x="23499" y="22362"/>
                  </a:cubicBezTo>
                  <a:cubicBezTo>
                    <a:pt x="23594" y="22330"/>
                    <a:pt x="23626" y="22330"/>
                    <a:pt x="23721" y="22330"/>
                  </a:cubicBezTo>
                  <a:close/>
                  <a:moveTo>
                    <a:pt x="16532" y="52732"/>
                  </a:moveTo>
                  <a:cubicBezTo>
                    <a:pt x="16500" y="52796"/>
                    <a:pt x="16532" y="52891"/>
                    <a:pt x="16595" y="52954"/>
                  </a:cubicBezTo>
                  <a:cubicBezTo>
                    <a:pt x="17482" y="54348"/>
                    <a:pt x="18210" y="55646"/>
                    <a:pt x="18717" y="57039"/>
                  </a:cubicBezTo>
                  <a:cubicBezTo>
                    <a:pt x="16437" y="56438"/>
                    <a:pt x="14125" y="55931"/>
                    <a:pt x="11781" y="55488"/>
                  </a:cubicBezTo>
                  <a:cubicBezTo>
                    <a:pt x="13333" y="54443"/>
                    <a:pt x="14948" y="53524"/>
                    <a:pt x="16532" y="52732"/>
                  </a:cubicBezTo>
                  <a:close/>
                  <a:moveTo>
                    <a:pt x="11433" y="55646"/>
                  </a:moveTo>
                  <a:cubicBezTo>
                    <a:pt x="13808" y="56343"/>
                    <a:pt x="16183" y="56976"/>
                    <a:pt x="18590" y="57483"/>
                  </a:cubicBezTo>
                  <a:cubicBezTo>
                    <a:pt x="18614" y="57491"/>
                    <a:pt x="18640" y="57495"/>
                    <a:pt x="18665" y="57495"/>
                  </a:cubicBezTo>
                  <a:cubicBezTo>
                    <a:pt x="18743" y="57495"/>
                    <a:pt x="18820" y="57459"/>
                    <a:pt x="18844" y="57388"/>
                  </a:cubicBezTo>
                  <a:cubicBezTo>
                    <a:pt x="18970" y="57673"/>
                    <a:pt x="19034" y="57926"/>
                    <a:pt x="19129" y="58179"/>
                  </a:cubicBezTo>
                  <a:cubicBezTo>
                    <a:pt x="16278" y="57641"/>
                    <a:pt x="13460" y="56976"/>
                    <a:pt x="10578" y="56248"/>
                  </a:cubicBezTo>
                  <a:cubicBezTo>
                    <a:pt x="10831" y="56058"/>
                    <a:pt x="11148" y="55868"/>
                    <a:pt x="11433" y="55646"/>
                  </a:cubicBezTo>
                  <a:close/>
                  <a:moveTo>
                    <a:pt x="10293" y="56564"/>
                  </a:moveTo>
                  <a:cubicBezTo>
                    <a:pt x="13206" y="57514"/>
                    <a:pt x="16278" y="58179"/>
                    <a:pt x="19319" y="58749"/>
                  </a:cubicBezTo>
                  <a:cubicBezTo>
                    <a:pt x="19635" y="59985"/>
                    <a:pt x="19825" y="61283"/>
                    <a:pt x="19825" y="62740"/>
                  </a:cubicBezTo>
                  <a:lnTo>
                    <a:pt x="19825" y="63151"/>
                  </a:lnTo>
                  <a:cubicBezTo>
                    <a:pt x="15487" y="62170"/>
                    <a:pt x="11211" y="60935"/>
                    <a:pt x="6873" y="59985"/>
                  </a:cubicBezTo>
                  <a:cubicBezTo>
                    <a:pt x="7823" y="58718"/>
                    <a:pt x="8963" y="57609"/>
                    <a:pt x="10293" y="56564"/>
                  </a:cubicBezTo>
                  <a:close/>
                  <a:moveTo>
                    <a:pt x="6714" y="60175"/>
                  </a:moveTo>
                  <a:cubicBezTo>
                    <a:pt x="10926" y="61790"/>
                    <a:pt x="15423" y="62771"/>
                    <a:pt x="19825" y="63658"/>
                  </a:cubicBezTo>
                  <a:lnTo>
                    <a:pt x="19825" y="64197"/>
                  </a:lnTo>
                  <a:cubicBezTo>
                    <a:pt x="15233" y="63246"/>
                    <a:pt x="10736" y="62201"/>
                    <a:pt x="6208" y="61093"/>
                  </a:cubicBezTo>
                  <a:lnTo>
                    <a:pt x="6113" y="61093"/>
                  </a:lnTo>
                  <a:cubicBezTo>
                    <a:pt x="6271" y="60776"/>
                    <a:pt x="6524" y="60491"/>
                    <a:pt x="6714" y="60175"/>
                  </a:cubicBezTo>
                  <a:close/>
                  <a:moveTo>
                    <a:pt x="5923" y="61315"/>
                  </a:moveTo>
                  <a:cubicBezTo>
                    <a:pt x="5986" y="61410"/>
                    <a:pt x="5986" y="61441"/>
                    <a:pt x="6049" y="61441"/>
                  </a:cubicBezTo>
                  <a:cubicBezTo>
                    <a:pt x="10483" y="62898"/>
                    <a:pt x="15170" y="63975"/>
                    <a:pt x="19794" y="64672"/>
                  </a:cubicBezTo>
                  <a:cubicBezTo>
                    <a:pt x="19762" y="65875"/>
                    <a:pt x="19667" y="67047"/>
                    <a:pt x="19509" y="68250"/>
                  </a:cubicBezTo>
                  <a:cubicBezTo>
                    <a:pt x="14568" y="67173"/>
                    <a:pt x="9660" y="65938"/>
                    <a:pt x="4624" y="65178"/>
                  </a:cubicBezTo>
                  <a:cubicBezTo>
                    <a:pt x="4783" y="63785"/>
                    <a:pt x="5258" y="62518"/>
                    <a:pt x="5923" y="61315"/>
                  </a:cubicBezTo>
                  <a:close/>
                  <a:moveTo>
                    <a:pt x="4624" y="65463"/>
                  </a:moveTo>
                  <a:cubicBezTo>
                    <a:pt x="9501" y="66793"/>
                    <a:pt x="14473" y="67712"/>
                    <a:pt x="19445" y="68757"/>
                  </a:cubicBezTo>
                  <a:cubicBezTo>
                    <a:pt x="19382" y="69010"/>
                    <a:pt x="19319" y="69264"/>
                    <a:pt x="19287" y="69517"/>
                  </a:cubicBezTo>
                  <a:cubicBezTo>
                    <a:pt x="14378" y="68725"/>
                    <a:pt x="9501" y="67047"/>
                    <a:pt x="4593" y="66572"/>
                  </a:cubicBezTo>
                  <a:cubicBezTo>
                    <a:pt x="4593" y="66192"/>
                    <a:pt x="4593" y="65843"/>
                    <a:pt x="4624" y="65463"/>
                  </a:cubicBezTo>
                  <a:close/>
                  <a:moveTo>
                    <a:pt x="23942" y="447"/>
                  </a:moveTo>
                  <a:lnTo>
                    <a:pt x="23942" y="447"/>
                  </a:lnTo>
                  <a:cubicBezTo>
                    <a:pt x="24449" y="510"/>
                    <a:pt x="24892" y="859"/>
                    <a:pt x="25051" y="1397"/>
                  </a:cubicBezTo>
                  <a:cubicBezTo>
                    <a:pt x="24924" y="1397"/>
                    <a:pt x="24734" y="1429"/>
                    <a:pt x="24671" y="1587"/>
                  </a:cubicBezTo>
                  <a:cubicBezTo>
                    <a:pt x="21092" y="7731"/>
                    <a:pt x="21979" y="14255"/>
                    <a:pt x="25146" y="20335"/>
                  </a:cubicBezTo>
                  <a:cubicBezTo>
                    <a:pt x="28724" y="27207"/>
                    <a:pt x="34836" y="35346"/>
                    <a:pt x="29453" y="42978"/>
                  </a:cubicBezTo>
                  <a:cubicBezTo>
                    <a:pt x="25051" y="49217"/>
                    <a:pt x="17007" y="50801"/>
                    <a:pt x="10990" y="54854"/>
                  </a:cubicBezTo>
                  <a:cubicBezTo>
                    <a:pt x="6366" y="57989"/>
                    <a:pt x="2281" y="63722"/>
                    <a:pt x="4434" y="69485"/>
                  </a:cubicBezTo>
                  <a:cubicBezTo>
                    <a:pt x="4184" y="69686"/>
                    <a:pt x="3880" y="69807"/>
                    <a:pt x="3580" y="69807"/>
                  </a:cubicBezTo>
                  <a:cubicBezTo>
                    <a:pt x="3310" y="69807"/>
                    <a:pt x="3043" y="69710"/>
                    <a:pt x="2819" y="69485"/>
                  </a:cubicBezTo>
                  <a:cubicBezTo>
                    <a:pt x="2756" y="69422"/>
                    <a:pt x="2724" y="69422"/>
                    <a:pt x="2692" y="69422"/>
                  </a:cubicBezTo>
                  <a:cubicBezTo>
                    <a:pt x="666" y="60998"/>
                    <a:pt x="7601" y="55139"/>
                    <a:pt x="14252" y="51592"/>
                  </a:cubicBezTo>
                  <a:cubicBezTo>
                    <a:pt x="19604" y="48742"/>
                    <a:pt x="26476" y="46145"/>
                    <a:pt x="29199" y="40255"/>
                  </a:cubicBezTo>
                  <a:cubicBezTo>
                    <a:pt x="32018" y="34206"/>
                    <a:pt x="27774" y="28347"/>
                    <a:pt x="24987" y="23249"/>
                  </a:cubicBezTo>
                  <a:cubicBezTo>
                    <a:pt x="21219" y="16472"/>
                    <a:pt x="18274" y="7573"/>
                    <a:pt x="23879" y="827"/>
                  </a:cubicBezTo>
                  <a:cubicBezTo>
                    <a:pt x="23974" y="700"/>
                    <a:pt x="23974" y="542"/>
                    <a:pt x="23942" y="447"/>
                  </a:cubicBezTo>
                  <a:close/>
                  <a:moveTo>
                    <a:pt x="18749" y="51624"/>
                  </a:moveTo>
                  <a:cubicBezTo>
                    <a:pt x="18749" y="51656"/>
                    <a:pt x="18812" y="51687"/>
                    <a:pt x="18812" y="51751"/>
                  </a:cubicBezTo>
                  <a:cubicBezTo>
                    <a:pt x="20807" y="55139"/>
                    <a:pt x="22169" y="58338"/>
                    <a:pt x="22232" y="62360"/>
                  </a:cubicBezTo>
                  <a:cubicBezTo>
                    <a:pt x="22296" y="64957"/>
                    <a:pt x="21820" y="67332"/>
                    <a:pt x="21219" y="69707"/>
                  </a:cubicBezTo>
                  <a:cubicBezTo>
                    <a:pt x="20934" y="70784"/>
                    <a:pt x="20617" y="71860"/>
                    <a:pt x="20332" y="72969"/>
                  </a:cubicBezTo>
                  <a:cubicBezTo>
                    <a:pt x="20300" y="73000"/>
                    <a:pt x="20269" y="73000"/>
                    <a:pt x="20237" y="73032"/>
                  </a:cubicBezTo>
                  <a:cubicBezTo>
                    <a:pt x="20076" y="73193"/>
                    <a:pt x="19875" y="73269"/>
                    <a:pt x="19678" y="73269"/>
                  </a:cubicBezTo>
                  <a:cubicBezTo>
                    <a:pt x="19409" y="73269"/>
                    <a:pt x="19148" y="73129"/>
                    <a:pt x="19002" y="72874"/>
                  </a:cubicBezTo>
                  <a:cubicBezTo>
                    <a:pt x="18988" y="72831"/>
                    <a:pt x="18941" y="72814"/>
                    <a:pt x="18888" y="72814"/>
                  </a:cubicBezTo>
                  <a:cubicBezTo>
                    <a:pt x="18825" y="72814"/>
                    <a:pt x="18752" y="72839"/>
                    <a:pt x="18717" y="72874"/>
                  </a:cubicBezTo>
                  <a:cubicBezTo>
                    <a:pt x="19319" y="71765"/>
                    <a:pt x="19762" y="70594"/>
                    <a:pt x="20015" y="69390"/>
                  </a:cubicBezTo>
                  <a:cubicBezTo>
                    <a:pt x="20490" y="67237"/>
                    <a:pt x="20554" y="64957"/>
                    <a:pt x="20554" y="62708"/>
                  </a:cubicBezTo>
                  <a:cubicBezTo>
                    <a:pt x="20490" y="58749"/>
                    <a:pt x="19350" y="55899"/>
                    <a:pt x="17260" y="52542"/>
                  </a:cubicBezTo>
                  <a:cubicBezTo>
                    <a:pt x="17228" y="52511"/>
                    <a:pt x="17133" y="52447"/>
                    <a:pt x="17102" y="52416"/>
                  </a:cubicBezTo>
                  <a:cubicBezTo>
                    <a:pt x="17640" y="52131"/>
                    <a:pt x="18210" y="51909"/>
                    <a:pt x="18749" y="51624"/>
                  </a:cubicBezTo>
                  <a:close/>
                  <a:moveTo>
                    <a:pt x="23878" y="0"/>
                  </a:moveTo>
                  <a:cubicBezTo>
                    <a:pt x="23730" y="0"/>
                    <a:pt x="23581" y="22"/>
                    <a:pt x="23436" y="67"/>
                  </a:cubicBezTo>
                  <a:cubicBezTo>
                    <a:pt x="23341" y="130"/>
                    <a:pt x="23309" y="194"/>
                    <a:pt x="23309" y="289"/>
                  </a:cubicBezTo>
                  <a:cubicBezTo>
                    <a:pt x="19065" y="5261"/>
                    <a:pt x="19319" y="12133"/>
                    <a:pt x="21567" y="17928"/>
                  </a:cubicBezTo>
                  <a:cubicBezTo>
                    <a:pt x="22074" y="19227"/>
                    <a:pt x="22802" y="20588"/>
                    <a:pt x="23562" y="21982"/>
                  </a:cubicBezTo>
                  <a:cubicBezTo>
                    <a:pt x="23309" y="22014"/>
                    <a:pt x="23119" y="22140"/>
                    <a:pt x="22929" y="22299"/>
                  </a:cubicBezTo>
                  <a:cubicBezTo>
                    <a:pt x="22866" y="22330"/>
                    <a:pt x="22866" y="22330"/>
                    <a:pt x="22866" y="22362"/>
                  </a:cubicBezTo>
                  <a:cubicBezTo>
                    <a:pt x="17577" y="24579"/>
                    <a:pt x="12541" y="27587"/>
                    <a:pt x="10895" y="33446"/>
                  </a:cubicBezTo>
                  <a:cubicBezTo>
                    <a:pt x="9248" y="39115"/>
                    <a:pt x="10990" y="46082"/>
                    <a:pt x="14948" y="50484"/>
                  </a:cubicBezTo>
                  <a:cubicBezTo>
                    <a:pt x="12700" y="51624"/>
                    <a:pt x="10483" y="52764"/>
                    <a:pt x="8551" y="54221"/>
                  </a:cubicBezTo>
                  <a:cubicBezTo>
                    <a:pt x="3991" y="57673"/>
                    <a:pt x="0" y="63722"/>
                    <a:pt x="2249" y="69580"/>
                  </a:cubicBezTo>
                  <a:cubicBezTo>
                    <a:pt x="2281" y="69707"/>
                    <a:pt x="2407" y="69739"/>
                    <a:pt x="2534" y="69739"/>
                  </a:cubicBezTo>
                  <a:cubicBezTo>
                    <a:pt x="2786" y="70141"/>
                    <a:pt x="3277" y="70366"/>
                    <a:pt x="3764" y="70366"/>
                  </a:cubicBezTo>
                  <a:cubicBezTo>
                    <a:pt x="4196" y="70366"/>
                    <a:pt x="4624" y="70189"/>
                    <a:pt x="4878" y="69802"/>
                  </a:cubicBezTo>
                  <a:cubicBezTo>
                    <a:pt x="5036" y="69739"/>
                    <a:pt x="5099" y="69644"/>
                    <a:pt x="5068" y="69422"/>
                  </a:cubicBezTo>
                  <a:cubicBezTo>
                    <a:pt x="4814" y="68535"/>
                    <a:pt x="4656" y="67648"/>
                    <a:pt x="4624" y="66825"/>
                  </a:cubicBezTo>
                  <a:lnTo>
                    <a:pt x="4624" y="66825"/>
                  </a:lnTo>
                  <a:cubicBezTo>
                    <a:pt x="9058" y="68757"/>
                    <a:pt x="14410" y="69359"/>
                    <a:pt x="19129" y="70119"/>
                  </a:cubicBezTo>
                  <a:lnTo>
                    <a:pt x="19192" y="70119"/>
                  </a:lnTo>
                  <a:cubicBezTo>
                    <a:pt x="18970" y="71005"/>
                    <a:pt x="18654" y="71924"/>
                    <a:pt x="18210" y="72810"/>
                  </a:cubicBezTo>
                  <a:cubicBezTo>
                    <a:pt x="18115" y="73000"/>
                    <a:pt x="18242" y="73159"/>
                    <a:pt x="18400" y="73191"/>
                  </a:cubicBezTo>
                  <a:lnTo>
                    <a:pt x="18400" y="73222"/>
                  </a:lnTo>
                  <a:cubicBezTo>
                    <a:pt x="18729" y="73612"/>
                    <a:pt x="19217" y="73816"/>
                    <a:pt x="19710" y="73816"/>
                  </a:cubicBezTo>
                  <a:cubicBezTo>
                    <a:pt x="19977" y="73816"/>
                    <a:pt x="20246" y="73756"/>
                    <a:pt x="20490" y="73634"/>
                  </a:cubicBezTo>
                  <a:cubicBezTo>
                    <a:pt x="20585" y="73602"/>
                    <a:pt x="20585" y="73507"/>
                    <a:pt x="20585" y="73444"/>
                  </a:cubicBezTo>
                  <a:cubicBezTo>
                    <a:pt x="22391" y="70055"/>
                    <a:pt x="22929" y="65622"/>
                    <a:pt x="22834" y="61885"/>
                  </a:cubicBezTo>
                  <a:cubicBezTo>
                    <a:pt x="22707" y="57863"/>
                    <a:pt x="21377" y="54696"/>
                    <a:pt x="19382" y="51339"/>
                  </a:cubicBezTo>
                  <a:lnTo>
                    <a:pt x="19350" y="51307"/>
                  </a:lnTo>
                  <a:cubicBezTo>
                    <a:pt x="24069" y="49059"/>
                    <a:pt x="28883" y="46399"/>
                    <a:pt x="31226" y="41522"/>
                  </a:cubicBezTo>
                  <a:cubicBezTo>
                    <a:pt x="34045" y="35695"/>
                    <a:pt x="31226" y="29456"/>
                    <a:pt x="28313" y="24262"/>
                  </a:cubicBezTo>
                  <a:cubicBezTo>
                    <a:pt x="28154" y="24040"/>
                    <a:pt x="27996" y="23755"/>
                    <a:pt x="27838" y="23470"/>
                  </a:cubicBezTo>
                  <a:cubicBezTo>
                    <a:pt x="34425" y="20335"/>
                    <a:pt x="39302" y="13463"/>
                    <a:pt x="40980" y="6464"/>
                  </a:cubicBezTo>
                  <a:cubicBezTo>
                    <a:pt x="41044" y="6401"/>
                    <a:pt x="41075" y="6242"/>
                    <a:pt x="41044" y="6147"/>
                  </a:cubicBezTo>
                  <a:lnTo>
                    <a:pt x="41044" y="6052"/>
                  </a:lnTo>
                  <a:cubicBezTo>
                    <a:pt x="41118" y="5803"/>
                    <a:pt x="40899" y="5633"/>
                    <a:pt x="40695" y="5633"/>
                  </a:cubicBezTo>
                  <a:cubicBezTo>
                    <a:pt x="40639" y="5633"/>
                    <a:pt x="40584" y="5645"/>
                    <a:pt x="40537" y="5672"/>
                  </a:cubicBezTo>
                  <a:cubicBezTo>
                    <a:pt x="40102" y="5412"/>
                    <a:pt x="39534" y="5257"/>
                    <a:pt x="39053" y="5257"/>
                  </a:cubicBezTo>
                  <a:cubicBezTo>
                    <a:pt x="39008" y="5257"/>
                    <a:pt x="38965" y="5258"/>
                    <a:pt x="38922" y="5261"/>
                  </a:cubicBezTo>
                  <a:cubicBezTo>
                    <a:pt x="38795" y="5261"/>
                    <a:pt x="38700" y="5356"/>
                    <a:pt x="38668" y="5419"/>
                  </a:cubicBezTo>
                  <a:cubicBezTo>
                    <a:pt x="38644" y="5414"/>
                    <a:pt x="38617" y="5412"/>
                    <a:pt x="38589" y="5412"/>
                  </a:cubicBezTo>
                  <a:cubicBezTo>
                    <a:pt x="38437" y="5412"/>
                    <a:pt x="38252" y="5490"/>
                    <a:pt x="38225" y="5704"/>
                  </a:cubicBezTo>
                  <a:cubicBezTo>
                    <a:pt x="38162" y="6306"/>
                    <a:pt x="38035" y="6844"/>
                    <a:pt x="37877" y="7414"/>
                  </a:cubicBezTo>
                  <a:cubicBezTo>
                    <a:pt x="36958" y="6464"/>
                    <a:pt x="34235" y="6179"/>
                    <a:pt x="33158" y="5831"/>
                  </a:cubicBezTo>
                  <a:cubicBezTo>
                    <a:pt x="30371" y="4944"/>
                    <a:pt x="27553" y="3994"/>
                    <a:pt x="24702" y="3234"/>
                  </a:cubicBezTo>
                  <a:cubicBezTo>
                    <a:pt x="24892" y="2822"/>
                    <a:pt x="25082" y="2411"/>
                    <a:pt x="25336" y="1967"/>
                  </a:cubicBezTo>
                  <a:lnTo>
                    <a:pt x="25336" y="1936"/>
                  </a:lnTo>
                  <a:cubicBezTo>
                    <a:pt x="25462" y="1936"/>
                    <a:pt x="25557" y="1872"/>
                    <a:pt x="25557" y="1714"/>
                  </a:cubicBezTo>
                  <a:cubicBezTo>
                    <a:pt x="25639" y="764"/>
                    <a:pt x="24767" y="0"/>
                    <a:pt x="23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26;p28"/>
            <p:cNvSpPr/>
            <p:nvPr/>
          </p:nvSpPr>
          <p:spPr>
            <a:xfrm>
              <a:off x="8854624" y="3146693"/>
              <a:ext cx="440184" cy="556970"/>
            </a:xfrm>
            <a:custGeom>
              <a:avLst/>
              <a:gdLst/>
              <a:ahLst/>
              <a:cxnLst/>
              <a:rect l="l" t="t" r="r" b="b"/>
              <a:pathLst>
                <a:path w="13682" h="17312" extrusionOk="0">
                  <a:moveTo>
                    <a:pt x="12587" y="1"/>
                  </a:moveTo>
                  <a:cubicBezTo>
                    <a:pt x="12520" y="1"/>
                    <a:pt x="12453" y="7"/>
                    <a:pt x="12383" y="21"/>
                  </a:cubicBezTo>
                  <a:lnTo>
                    <a:pt x="12383" y="116"/>
                  </a:lnTo>
                  <a:cubicBezTo>
                    <a:pt x="11275" y="6956"/>
                    <a:pt x="6556" y="13163"/>
                    <a:pt x="1" y="15539"/>
                  </a:cubicBezTo>
                  <a:cubicBezTo>
                    <a:pt x="349" y="16140"/>
                    <a:pt x="666" y="16710"/>
                    <a:pt x="1014" y="17312"/>
                  </a:cubicBezTo>
                  <a:cubicBezTo>
                    <a:pt x="7284" y="13068"/>
                    <a:pt x="11750" y="7811"/>
                    <a:pt x="13682" y="401"/>
                  </a:cubicBezTo>
                  <a:cubicBezTo>
                    <a:pt x="13587" y="337"/>
                    <a:pt x="13460" y="242"/>
                    <a:pt x="13302" y="179"/>
                  </a:cubicBezTo>
                  <a:cubicBezTo>
                    <a:pt x="13054" y="80"/>
                    <a:pt x="12826" y="1"/>
                    <a:pt x="12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27;p28"/>
            <p:cNvSpPr/>
            <p:nvPr/>
          </p:nvSpPr>
          <p:spPr>
            <a:xfrm>
              <a:off x="8778215" y="3072955"/>
              <a:ext cx="432012" cy="169163"/>
            </a:xfrm>
            <a:custGeom>
              <a:avLst/>
              <a:gdLst/>
              <a:ahLst/>
              <a:cxnLst/>
              <a:rect l="l" t="t" r="r" b="b"/>
              <a:pathLst>
                <a:path w="13428" h="5258" extrusionOk="0">
                  <a:moveTo>
                    <a:pt x="317" y="1"/>
                  </a:moveTo>
                  <a:cubicBezTo>
                    <a:pt x="190" y="286"/>
                    <a:pt x="64" y="508"/>
                    <a:pt x="0" y="793"/>
                  </a:cubicBezTo>
                  <a:cubicBezTo>
                    <a:pt x="4339" y="2408"/>
                    <a:pt x="8709" y="3991"/>
                    <a:pt x="13175" y="5258"/>
                  </a:cubicBezTo>
                  <a:cubicBezTo>
                    <a:pt x="13270" y="5036"/>
                    <a:pt x="13333" y="4846"/>
                    <a:pt x="13428" y="4593"/>
                  </a:cubicBezTo>
                  <a:cubicBezTo>
                    <a:pt x="13301" y="4593"/>
                    <a:pt x="13175" y="4530"/>
                    <a:pt x="13175" y="4371"/>
                  </a:cubicBezTo>
                  <a:lnTo>
                    <a:pt x="13175" y="4245"/>
                  </a:lnTo>
                  <a:cubicBezTo>
                    <a:pt x="13143" y="4118"/>
                    <a:pt x="13206" y="3991"/>
                    <a:pt x="13301" y="3960"/>
                  </a:cubicBezTo>
                  <a:cubicBezTo>
                    <a:pt x="12383" y="3770"/>
                    <a:pt x="9976" y="3168"/>
                    <a:pt x="9659" y="3105"/>
                  </a:cubicBezTo>
                  <a:cubicBezTo>
                    <a:pt x="8614" y="2788"/>
                    <a:pt x="7601" y="2408"/>
                    <a:pt x="6556" y="2091"/>
                  </a:cubicBezTo>
                  <a:cubicBezTo>
                    <a:pt x="4466" y="1426"/>
                    <a:pt x="2376" y="76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28;p28"/>
            <p:cNvSpPr/>
            <p:nvPr/>
          </p:nvSpPr>
          <p:spPr>
            <a:xfrm>
              <a:off x="8741538" y="3225805"/>
              <a:ext cx="395336" cy="173217"/>
            </a:xfrm>
            <a:custGeom>
              <a:avLst/>
              <a:gdLst/>
              <a:ahLst/>
              <a:cxnLst/>
              <a:rect l="l" t="t" r="r" b="b"/>
              <a:pathLst>
                <a:path w="12288" h="5384" extrusionOk="0">
                  <a:moveTo>
                    <a:pt x="95" y="0"/>
                  </a:moveTo>
                  <a:cubicBezTo>
                    <a:pt x="32" y="380"/>
                    <a:pt x="32" y="665"/>
                    <a:pt x="0" y="1045"/>
                  </a:cubicBezTo>
                  <a:cubicBezTo>
                    <a:pt x="3959" y="2439"/>
                    <a:pt x="7854" y="3927"/>
                    <a:pt x="11813" y="5384"/>
                  </a:cubicBezTo>
                  <a:lnTo>
                    <a:pt x="12288" y="4687"/>
                  </a:lnTo>
                  <a:cubicBezTo>
                    <a:pt x="8266" y="3167"/>
                    <a:pt x="4117" y="171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29;p28"/>
            <p:cNvSpPr/>
            <p:nvPr/>
          </p:nvSpPr>
          <p:spPr>
            <a:xfrm>
              <a:off x="8756820" y="3418356"/>
              <a:ext cx="266967" cy="116175"/>
            </a:xfrm>
            <a:custGeom>
              <a:avLst/>
              <a:gdLst/>
              <a:ahLst/>
              <a:cxnLst/>
              <a:rect l="l" t="t" r="r" b="b"/>
              <a:pathLst>
                <a:path w="8298" h="3611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381"/>
                    <a:pt x="190" y="761"/>
                    <a:pt x="317" y="1109"/>
                  </a:cubicBezTo>
                  <a:cubicBezTo>
                    <a:pt x="2692" y="2028"/>
                    <a:pt x="5067" y="2819"/>
                    <a:pt x="7506" y="3611"/>
                  </a:cubicBezTo>
                  <a:cubicBezTo>
                    <a:pt x="7791" y="3358"/>
                    <a:pt x="8076" y="3168"/>
                    <a:pt x="8298" y="2914"/>
                  </a:cubicBezTo>
                  <a:cubicBezTo>
                    <a:pt x="5542" y="1964"/>
                    <a:pt x="2724" y="10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30;p28"/>
            <p:cNvSpPr/>
            <p:nvPr/>
          </p:nvSpPr>
          <p:spPr>
            <a:xfrm>
              <a:off x="8021202" y="2975151"/>
              <a:ext cx="1098369" cy="2231935"/>
            </a:xfrm>
            <a:custGeom>
              <a:avLst/>
              <a:gdLst/>
              <a:ahLst/>
              <a:cxnLst/>
              <a:rect l="l" t="t" r="r" b="b"/>
              <a:pathLst>
                <a:path w="34140" h="69374" extrusionOk="0">
                  <a:moveTo>
                    <a:pt x="23277" y="1"/>
                  </a:moveTo>
                  <a:lnTo>
                    <a:pt x="23277" y="1"/>
                  </a:lnTo>
                  <a:cubicBezTo>
                    <a:pt x="23309" y="127"/>
                    <a:pt x="23309" y="286"/>
                    <a:pt x="23214" y="381"/>
                  </a:cubicBezTo>
                  <a:cubicBezTo>
                    <a:pt x="17577" y="7126"/>
                    <a:pt x="20553" y="15994"/>
                    <a:pt x="24322" y="22802"/>
                  </a:cubicBezTo>
                  <a:cubicBezTo>
                    <a:pt x="27109" y="27901"/>
                    <a:pt x="31353" y="33791"/>
                    <a:pt x="28534" y="39809"/>
                  </a:cubicBezTo>
                  <a:cubicBezTo>
                    <a:pt x="25779" y="45731"/>
                    <a:pt x="18938" y="48296"/>
                    <a:pt x="13586" y="51146"/>
                  </a:cubicBezTo>
                  <a:cubicBezTo>
                    <a:pt x="6936" y="54693"/>
                    <a:pt x="0" y="60552"/>
                    <a:pt x="2027" y="69007"/>
                  </a:cubicBezTo>
                  <a:cubicBezTo>
                    <a:pt x="2059" y="69007"/>
                    <a:pt x="2090" y="69007"/>
                    <a:pt x="2154" y="69039"/>
                  </a:cubicBezTo>
                  <a:cubicBezTo>
                    <a:pt x="2389" y="69274"/>
                    <a:pt x="2652" y="69373"/>
                    <a:pt x="2914" y="69373"/>
                  </a:cubicBezTo>
                  <a:cubicBezTo>
                    <a:pt x="3215" y="69373"/>
                    <a:pt x="3515" y="69242"/>
                    <a:pt x="3769" y="69039"/>
                  </a:cubicBezTo>
                  <a:cubicBezTo>
                    <a:pt x="1647" y="63244"/>
                    <a:pt x="5701" y="57543"/>
                    <a:pt x="10356" y="54440"/>
                  </a:cubicBezTo>
                  <a:cubicBezTo>
                    <a:pt x="16310" y="50354"/>
                    <a:pt x="24354" y="48739"/>
                    <a:pt x="28756" y="42500"/>
                  </a:cubicBezTo>
                  <a:cubicBezTo>
                    <a:pt x="34139" y="34868"/>
                    <a:pt x="27996" y="26729"/>
                    <a:pt x="24449" y="19857"/>
                  </a:cubicBezTo>
                  <a:cubicBezTo>
                    <a:pt x="21282" y="13777"/>
                    <a:pt x="20395" y="7190"/>
                    <a:pt x="24005" y="1141"/>
                  </a:cubicBezTo>
                  <a:cubicBezTo>
                    <a:pt x="24055" y="992"/>
                    <a:pt x="24163" y="940"/>
                    <a:pt x="24284" y="940"/>
                  </a:cubicBezTo>
                  <a:cubicBezTo>
                    <a:pt x="24317" y="940"/>
                    <a:pt x="24351" y="944"/>
                    <a:pt x="24385" y="951"/>
                  </a:cubicBezTo>
                  <a:cubicBezTo>
                    <a:pt x="24227" y="444"/>
                    <a:pt x="23784" y="64"/>
                    <a:pt x="23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31;p28"/>
            <p:cNvSpPr/>
            <p:nvPr/>
          </p:nvSpPr>
          <p:spPr>
            <a:xfrm>
              <a:off x="8451152" y="4059226"/>
              <a:ext cx="479917" cy="170193"/>
            </a:xfrm>
            <a:custGeom>
              <a:avLst/>
              <a:gdLst/>
              <a:ahLst/>
              <a:cxnLst/>
              <a:rect l="l" t="t" r="r" b="b"/>
              <a:pathLst>
                <a:path w="14917" h="5290" extrusionOk="0">
                  <a:moveTo>
                    <a:pt x="317" y="0"/>
                  </a:moveTo>
                  <a:cubicBezTo>
                    <a:pt x="191" y="475"/>
                    <a:pt x="64" y="950"/>
                    <a:pt x="1" y="1426"/>
                  </a:cubicBezTo>
                  <a:cubicBezTo>
                    <a:pt x="4846" y="2756"/>
                    <a:pt x="9691" y="4149"/>
                    <a:pt x="14600" y="5257"/>
                  </a:cubicBezTo>
                  <a:cubicBezTo>
                    <a:pt x="14600" y="5289"/>
                    <a:pt x="14632" y="5289"/>
                    <a:pt x="14632" y="5289"/>
                  </a:cubicBezTo>
                  <a:cubicBezTo>
                    <a:pt x="14758" y="4972"/>
                    <a:pt x="14822" y="4656"/>
                    <a:pt x="14917" y="4339"/>
                  </a:cubicBezTo>
                  <a:cubicBezTo>
                    <a:pt x="10040" y="3326"/>
                    <a:pt x="5226" y="1964"/>
                    <a:pt x="507" y="317"/>
                  </a:cubicBezTo>
                  <a:cubicBezTo>
                    <a:pt x="381" y="254"/>
                    <a:pt x="349" y="159"/>
                    <a:pt x="381" y="32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32;p28"/>
            <p:cNvSpPr/>
            <p:nvPr/>
          </p:nvSpPr>
          <p:spPr>
            <a:xfrm>
              <a:off x="8563240" y="3853420"/>
              <a:ext cx="357630" cy="137570"/>
            </a:xfrm>
            <a:custGeom>
              <a:avLst/>
              <a:gdLst/>
              <a:ahLst/>
              <a:cxnLst/>
              <a:rect l="l" t="t" r="r" b="b"/>
              <a:pathLst>
                <a:path w="11116" h="4276" extrusionOk="0">
                  <a:moveTo>
                    <a:pt x="1014" y="0"/>
                  </a:moveTo>
                  <a:cubicBezTo>
                    <a:pt x="665" y="285"/>
                    <a:pt x="317" y="602"/>
                    <a:pt x="0" y="950"/>
                  </a:cubicBezTo>
                  <a:cubicBezTo>
                    <a:pt x="3705" y="1995"/>
                    <a:pt x="7442" y="3104"/>
                    <a:pt x="11116" y="4276"/>
                  </a:cubicBezTo>
                  <a:cubicBezTo>
                    <a:pt x="11021" y="3927"/>
                    <a:pt x="10863" y="3579"/>
                    <a:pt x="10768" y="3231"/>
                  </a:cubicBezTo>
                  <a:cubicBezTo>
                    <a:pt x="7474" y="2375"/>
                    <a:pt x="4054" y="1520"/>
                    <a:pt x="1045" y="64"/>
                  </a:cubicBezTo>
                  <a:cubicBezTo>
                    <a:pt x="1045" y="64"/>
                    <a:pt x="1014" y="64"/>
                    <a:pt x="1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3;p28"/>
            <p:cNvSpPr/>
            <p:nvPr/>
          </p:nvSpPr>
          <p:spPr>
            <a:xfrm>
              <a:off x="8315643" y="3677149"/>
              <a:ext cx="479917" cy="898674"/>
            </a:xfrm>
            <a:custGeom>
              <a:avLst/>
              <a:gdLst/>
              <a:ahLst/>
              <a:cxnLst/>
              <a:rect l="l" t="t" r="r" b="b"/>
              <a:pathLst>
                <a:path w="14917" h="27933" extrusionOk="0">
                  <a:moveTo>
                    <a:pt x="13745" y="1"/>
                  </a:moveTo>
                  <a:cubicBezTo>
                    <a:pt x="13745" y="23"/>
                    <a:pt x="13753" y="34"/>
                    <a:pt x="13767" y="38"/>
                  </a:cubicBezTo>
                  <a:lnTo>
                    <a:pt x="13767" y="38"/>
                  </a:lnTo>
                  <a:cubicBezTo>
                    <a:pt x="13760" y="25"/>
                    <a:pt x="13753" y="13"/>
                    <a:pt x="13745" y="1"/>
                  </a:cubicBezTo>
                  <a:close/>
                  <a:moveTo>
                    <a:pt x="13903" y="32"/>
                  </a:moveTo>
                  <a:cubicBezTo>
                    <a:pt x="13856" y="32"/>
                    <a:pt x="13816" y="40"/>
                    <a:pt x="13788" y="40"/>
                  </a:cubicBezTo>
                  <a:cubicBezTo>
                    <a:pt x="13780" y="40"/>
                    <a:pt x="13773" y="40"/>
                    <a:pt x="13767" y="38"/>
                  </a:cubicBezTo>
                  <a:lnTo>
                    <a:pt x="13767" y="38"/>
                  </a:lnTo>
                  <a:cubicBezTo>
                    <a:pt x="13871" y="226"/>
                    <a:pt x="13856" y="480"/>
                    <a:pt x="13618" y="539"/>
                  </a:cubicBezTo>
                  <a:cubicBezTo>
                    <a:pt x="8520" y="2882"/>
                    <a:pt x="3516" y="5448"/>
                    <a:pt x="1837" y="11275"/>
                  </a:cubicBezTo>
                  <a:cubicBezTo>
                    <a:pt x="1" y="17482"/>
                    <a:pt x="2724" y="22581"/>
                    <a:pt x="5479" y="27933"/>
                  </a:cubicBezTo>
                  <a:cubicBezTo>
                    <a:pt x="6208" y="27584"/>
                    <a:pt x="6968" y="27236"/>
                    <a:pt x="7728" y="26824"/>
                  </a:cubicBezTo>
                  <a:cubicBezTo>
                    <a:pt x="191" y="18685"/>
                    <a:pt x="2819" y="3643"/>
                    <a:pt x="14853" y="1774"/>
                  </a:cubicBezTo>
                  <a:lnTo>
                    <a:pt x="14917" y="1774"/>
                  </a:lnTo>
                  <a:cubicBezTo>
                    <a:pt x="14568" y="1172"/>
                    <a:pt x="14220" y="634"/>
                    <a:pt x="13903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4;p28"/>
            <p:cNvSpPr/>
            <p:nvPr/>
          </p:nvSpPr>
          <p:spPr>
            <a:xfrm>
              <a:off x="8459292" y="4309848"/>
              <a:ext cx="312845" cy="120261"/>
            </a:xfrm>
            <a:custGeom>
              <a:avLst/>
              <a:gdLst/>
              <a:ahLst/>
              <a:cxnLst/>
              <a:rect l="l" t="t" r="r" b="b"/>
              <a:pathLst>
                <a:path w="9724" h="3738" extrusionOk="0">
                  <a:moveTo>
                    <a:pt x="1" y="1"/>
                  </a:moveTo>
                  <a:cubicBezTo>
                    <a:pt x="96" y="318"/>
                    <a:pt x="159" y="603"/>
                    <a:pt x="286" y="919"/>
                  </a:cubicBezTo>
                  <a:cubicBezTo>
                    <a:pt x="3136" y="2091"/>
                    <a:pt x="5955" y="3105"/>
                    <a:pt x="8995" y="3675"/>
                  </a:cubicBezTo>
                  <a:cubicBezTo>
                    <a:pt x="9027" y="3675"/>
                    <a:pt x="9090" y="3738"/>
                    <a:pt x="9090" y="3738"/>
                  </a:cubicBezTo>
                  <a:cubicBezTo>
                    <a:pt x="9312" y="3548"/>
                    <a:pt x="9502" y="3421"/>
                    <a:pt x="9723" y="3263"/>
                  </a:cubicBezTo>
                  <a:cubicBezTo>
                    <a:pt x="6461" y="2376"/>
                    <a:pt x="3136" y="139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35;p28"/>
            <p:cNvSpPr/>
            <p:nvPr/>
          </p:nvSpPr>
          <p:spPr>
            <a:xfrm>
              <a:off x="8548955" y="4621629"/>
              <a:ext cx="167136" cy="580778"/>
            </a:xfrm>
            <a:custGeom>
              <a:avLst/>
              <a:gdLst/>
              <a:ahLst/>
              <a:cxnLst/>
              <a:rect l="l" t="t" r="r" b="b"/>
              <a:pathLst>
                <a:path w="5195" h="18052" extrusionOk="0">
                  <a:moveTo>
                    <a:pt x="1648" y="1"/>
                  </a:moveTo>
                  <a:cubicBezTo>
                    <a:pt x="1109" y="286"/>
                    <a:pt x="539" y="507"/>
                    <a:pt x="1" y="792"/>
                  </a:cubicBezTo>
                  <a:cubicBezTo>
                    <a:pt x="64" y="792"/>
                    <a:pt x="96" y="824"/>
                    <a:pt x="159" y="919"/>
                  </a:cubicBezTo>
                  <a:cubicBezTo>
                    <a:pt x="2281" y="4244"/>
                    <a:pt x="3389" y="7126"/>
                    <a:pt x="3453" y="11085"/>
                  </a:cubicBezTo>
                  <a:cubicBezTo>
                    <a:pt x="3453" y="13365"/>
                    <a:pt x="3389" y="15613"/>
                    <a:pt x="2914" y="17799"/>
                  </a:cubicBezTo>
                  <a:lnTo>
                    <a:pt x="4118" y="18052"/>
                  </a:lnTo>
                  <a:cubicBezTo>
                    <a:pt x="4719" y="15677"/>
                    <a:pt x="5195" y="13302"/>
                    <a:pt x="5131" y="10705"/>
                  </a:cubicBezTo>
                  <a:cubicBezTo>
                    <a:pt x="5068" y="6651"/>
                    <a:pt x="3706" y="3453"/>
                    <a:pt x="1711" y="127"/>
                  </a:cubicBezTo>
                  <a:cubicBezTo>
                    <a:pt x="1648" y="96"/>
                    <a:pt x="1648" y="32"/>
                    <a:pt x="1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36;p28"/>
            <p:cNvSpPr/>
            <p:nvPr/>
          </p:nvSpPr>
          <p:spPr>
            <a:xfrm>
              <a:off x="8600914" y="5193200"/>
              <a:ext cx="80528" cy="123382"/>
            </a:xfrm>
            <a:custGeom>
              <a:avLst/>
              <a:gdLst/>
              <a:ahLst/>
              <a:cxnLst/>
              <a:rect l="l" t="t" r="r" b="b"/>
              <a:pathLst>
                <a:path w="2503" h="3835" extrusionOk="0">
                  <a:moveTo>
                    <a:pt x="5" y="3446"/>
                  </a:moveTo>
                  <a:cubicBezTo>
                    <a:pt x="3" y="3448"/>
                    <a:pt x="2" y="3451"/>
                    <a:pt x="1" y="3453"/>
                  </a:cubicBezTo>
                  <a:cubicBezTo>
                    <a:pt x="2" y="3451"/>
                    <a:pt x="3" y="3448"/>
                    <a:pt x="5" y="3446"/>
                  </a:cubicBezTo>
                  <a:close/>
                  <a:moveTo>
                    <a:pt x="1299" y="1"/>
                  </a:moveTo>
                  <a:cubicBezTo>
                    <a:pt x="1047" y="1202"/>
                    <a:pt x="636" y="2340"/>
                    <a:pt x="5" y="3446"/>
                  </a:cubicBezTo>
                  <a:lnTo>
                    <a:pt x="5" y="3446"/>
                  </a:lnTo>
                  <a:cubicBezTo>
                    <a:pt x="27" y="3412"/>
                    <a:pt x="84" y="3380"/>
                    <a:pt x="146" y="3380"/>
                  </a:cubicBezTo>
                  <a:cubicBezTo>
                    <a:pt x="194" y="3380"/>
                    <a:pt x="246" y="3399"/>
                    <a:pt x="286" y="3453"/>
                  </a:cubicBezTo>
                  <a:cubicBezTo>
                    <a:pt x="448" y="3705"/>
                    <a:pt x="703" y="3835"/>
                    <a:pt x="963" y="3835"/>
                  </a:cubicBezTo>
                  <a:cubicBezTo>
                    <a:pt x="1159" y="3835"/>
                    <a:pt x="1358" y="3761"/>
                    <a:pt x="1521" y="3611"/>
                  </a:cubicBezTo>
                  <a:cubicBezTo>
                    <a:pt x="1553" y="3548"/>
                    <a:pt x="1584" y="3548"/>
                    <a:pt x="1616" y="3548"/>
                  </a:cubicBezTo>
                  <a:cubicBezTo>
                    <a:pt x="1933" y="2471"/>
                    <a:pt x="2218" y="1363"/>
                    <a:pt x="2503" y="286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7;p28"/>
            <p:cNvSpPr/>
            <p:nvPr/>
          </p:nvSpPr>
          <p:spPr>
            <a:xfrm>
              <a:off x="8194385" y="4896733"/>
              <a:ext cx="442243" cy="128400"/>
            </a:xfrm>
            <a:custGeom>
              <a:avLst/>
              <a:gdLst/>
              <a:ahLst/>
              <a:cxnLst/>
              <a:rect l="l" t="t" r="r" b="b"/>
              <a:pathLst>
                <a:path w="13746" h="3991" extrusionOk="0">
                  <a:moveTo>
                    <a:pt x="603" y="0"/>
                  </a:moveTo>
                  <a:cubicBezTo>
                    <a:pt x="413" y="285"/>
                    <a:pt x="223" y="602"/>
                    <a:pt x="1" y="919"/>
                  </a:cubicBezTo>
                  <a:lnTo>
                    <a:pt x="96" y="919"/>
                  </a:lnTo>
                  <a:cubicBezTo>
                    <a:pt x="4656" y="2027"/>
                    <a:pt x="9153" y="3040"/>
                    <a:pt x="13745" y="3991"/>
                  </a:cubicBezTo>
                  <a:lnTo>
                    <a:pt x="13745" y="3452"/>
                  </a:lnTo>
                  <a:cubicBezTo>
                    <a:pt x="13735" y="3442"/>
                    <a:pt x="13728" y="3438"/>
                    <a:pt x="13724" y="3438"/>
                  </a:cubicBezTo>
                  <a:lnTo>
                    <a:pt x="13724" y="3438"/>
                  </a:lnTo>
                  <a:cubicBezTo>
                    <a:pt x="13719" y="3438"/>
                    <a:pt x="13721" y="3445"/>
                    <a:pt x="13730" y="3449"/>
                  </a:cubicBezTo>
                  <a:lnTo>
                    <a:pt x="13730" y="3449"/>
                  </a:lnTo>
                  <a:cubicBezTo>
                    <a:pt x="9333" y="2563"/>
                    <a:pt x="4810" y="1582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38;p28"/>
            <p:cNvSpPr/>
            <p:nvPr/>
          </p:nvSpPr>
          <p:spPr>
            <a:xfrm>
              <a:off x="8146513" y="5065862"/>
              <a:ext cx="477890" cy="130427"/>
            </a:xfrm>
            <a:custGeom>
              <a:avLst/>
              <a:gdLst/>
              <a:ahLst/>
              <a:cxnLst/>
              <a:rect l="l" t="t" r="r" b="b"/>
              <a:pathLst>
                <a:path w="14854" h="4054" extrusionOk="0">
                  <a:moveTo>
                    <a:pt x="32" y="0"/>
                  </a:moveTo>
                  <a:cubicBezTo>
                    <a:pt x="1" y="380"/>
                    <a:pt x="1" y="760"/>
                    <a:pt x="1" y="1109"/>
                  </a:cubicBezTo>
                  <a:cubicBezTo>
                    <a:pt x="4878" y="1584"/>
                    <a:pt x="9786" y="3262"/>
                    <a:pt x="14632" y="4054"/>
                  </a:cubicBezTo>
                  <a:lnTo>
                    <a:pt x="14695" y="4054"/>
                  </a:lnTo>
                  <a:cubicBezTo>
                    <a:pt x="14758" y="3801"/>
                    <a:pt x="14790" y="3547"/>
                    <a:pt x="14853" y="3294"/>
                  </a:cubicBezTo>
                  <a:cubicBezTo>
                    <a:pt x="9881" y="2217"/>
                    <a:pt x="4909" y="1330"/>
                    <a:pt x="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39;p28"/>
            <p:cNvSpPr/>
            <p:nvPr/>
          </p:nvSpPr>
          <p:spPr>
            <a:xfrm>
              <a:off x="8341123" y="4752055"/>
              <a:ext cx="274110" cy="79498"/>
            </a:xfrm>
            <a:custGeom>
              <a:avLst/>
              <a:gdLst/>
              <a:ahLst/>
              <a:cxnLst/>
              <a:rect l="l" t="t" r="r" b="b"/>
              <a:pathLst>
                <a:path w="8520" h="2471" extrusionOk="0">
                  <a:moveTo>
                    <a:pt x="887" y="0"/>
                  </a:moveTo>
                  <a:cubicBezTo>
                    <a:pt x="570" y="190"/>
                    <a:pt x="285" y="380"/>
                    <a:pt x="0" y="602"/>
                  </a:cubicBezTo>
                  <a:cubicBezTo>
                    <a:pt x="2819" y="1267"/>
                    <a:pt x="5669" y="1932"/>
                    <a:pt x="8519" y="2470"/>
                  </a:cubicBezTo>
                  <a:cubicBezTo>
                    <a:pt x="8424" y="2217"/>
                    <a:pt x="8329" y="1964"/>
                    <a:pt x="8234" y="1679"/>
                  </a:cubicBezTo>
                  <a:cubicBezTo>
                    <a:pt x="8171" y="1774"/>
                    <a:pt x="8076" y="1805"/>
                    <a:pt x="8044" y="1805"/>
                  </a:cubicBezTo>
                  <a:cubicBezTo>
                    <a:pt x="5637" y="1299"/>
                    <a:pt x="3262" y="665"/>
                    <a:pt x="8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40;p28"/>
            <p:cNvSpPr/>
            <p:nvPr/>
          </p:nvSpPr>
          <p:spPr>
            <a:xfrm>
              <a:off x="4594765" y="3256465"/>
              <a:ext cx="1271586" cy="2194229"/>
            </a:xfrm>
            <a:custGeom>
              <a:avLst/>
              <a:gdLst/>
              <a:ahLst/>
              <a:cxnLst/>
              <a:rect l="l" t="t" r="r" b="b"/>
              <a:pathLst>
                <a:path w="39524" h="68202" extrusionOk="0">
                  <a:moveTo>
                    <a:pt x="14218" y="754"/>
                  </a:moveTo>
                  <a:cubicBezTo>
                    <a:pt x="14782" y="754"/>
                    <a:pt x="15334" y="808"/>
                    <a:pt x="15835" y="947"/>
                  </a:cubicBezTo>
                  <a:cubicBezTo>
                    <a:pt x="17798" y="1422"/>
                    <a:pt x="18305" y="2784"/>
                    <a:pt x="17418" y="5033"/>
                  </a:cubicBezTo>
                  <a:cubicBezTo>
                    <a:pt x="16785" y="5571"/>
                    <a:pt x="16056" y="5951"/>
                    <a:pt x="15265" y="6141"/>
                  </a:cubicBezTo>
                  <a:cubicBezTo>
                    <a:pt x="14920" y="6256"/>
                    <a:pt x="15018" y="6760"/>
                    <a:pt x="15322" y="6760"/>
                  </a:cubicBezTo>
                  <a:cubicBezTo>
                    <a:pt x="15353" y="6760"/>
                    <a:pt x="15387" y="6755"/>
                    <a:pt x="15423" y="6743"/>
                  </a:cubicBezTo>
                  <a:cubicBezTo>
                    <a:pt x="15708" y="6648"/>
                    <a:pt x="15930" y="6521"/>
                    <a:pt x="16215" y="6426"/>
                  </a:cubicBezTo>
                  <a:cubicBezTo>
                    <a:pt x="18400" y="13932"/>
                    <a:pt x="20838" y="21311"/>
                    <a:pt x="22485" y="28974"/>
                  </a:cubicBezTo>
                  <a:cubicBezTo>
                    <a:pt x="22508" y="29182"/>
                    <a:pt x="22666" y="29255"/>
                    <a:pt x="22823" y="29255"/>
                  </a:cubicBezTo>
                  <a:cubicBezTo>
                    <a:pt x="22882" y="29255"/>
                    <a:pt x="22940" y="29245"/>
                    <a:pt x="22992" y="29228"/>
                  </a:cubicBezTo>
                  <a:cubicBezTo>
                    <a:pt x="23024" y="29291"/>
                    <a:pt x="23119" y="29386"/>
                    <a:pt x="23277" y="29418"/>
                  </a:cubicBezTo>
                  <a:cubicBezTo>
                    <a:pt x="31891" y="31191"/>
                    <a:pt x="38573" y="41737"/>
                    <a:pt x="38351" y="50193"/>
                  </a:cubicBezTo>
                  <a:cubicBezTo>
                    <a:pt x="38098" y="59978"/>
                    <a:pt x="28091" y="66914"/>
                    <a:pt x="18907" y="67515"/>
                  </a:cubicBezTo>
                  <a:cubicBezTo>
                    <a:pt x="18623" y="67532"/>
                    <a:pt x="18341" y="67540"/>
                    <a:pt x="18060" y="67540"/>
                  </a:cubicBezTo>
                  <a:cubicBezTo>
                    <a:pt x="10327" y="67540"/>
                    <a:pt x="3489" y="61322"/>
                    <a:pt x="1900" y="53866"/>
                  </a:cubicBezTo>
                  <a:cubicBezTo>
                    <a:pt x="0" y="45126"/>
                    <a:pt x="5099" y="37240"/>
                    <a:pt x="11876" y="32426"/>
                  </a:cubicBezTo>
                  <a:lnTo>
                    <a:pt x="11908" y="32395"/>
                  </a:lnTo>
                  <a:cubicBezTo>
                    <a:pt x="12098" y="32331"/>
                    <a:pt x="12288" y="32205"/>
                    <a:pt x="12224" y="31920"/>
                  </a:cubicBezTo>
                  <a:cubicBezTo>
                    <a:pt x="9501" y="24224"/>
                    <a:pt x="8614" y="16022"/>
                    <a:pt x="6271" y="8263"/>
                  </a:cubicBezTo>
                  <a:cubicBezTo>
                    <a:pt x="6492" y="8231"/>
                    <a:pt x="6714" y="8231"/>
                    <a:pt x="6904" y="8168"/>
                  </a:cubicBezTo>
                  <a:cubicBezTo>
                    <a:pt x="7157" y="8105"/>
                    <a:pt x="7126" y="7756"/>
                    <a:pt x="6872" y="7756"/>
                  </a:cubicBezTo>
                  <a:cubicBezTo>
                    <a:pt x="6804" y="7760"/>
                    <a:pt x="6737" y="7762"/>
                    <a:pt x="6671" y="7762"/>
                  </a:cubicBezTo>
                  <a:cubicBezTo>
                    <a:pt x="4389" y="7762"/>
                    <a:pt x="3107" y="5670"/>
                    <a:pt x="4307" y="3608"/>
                  </a:cubicBezTo>
                  <a:cubicBezTo>
                    <a:pt x="4370" y="3513"/>
                    <a:pt x="4370" y="3449"/>
                    <a:pt x="4339" y="3354"/>
                  </a:cubicBezTo>
                  <a:cubicBezTo>
                    <a:pt x="5701" y="1929"/>
                    <a:pt x="9691" y="1359"/>
                    <a:pt x="11401" y="1074"/>
                  </a:cubicBezTo>
                  <a:cubicBezTo>
                    <a:pt x="12242" y="914"/>
                    <a:pt x="13248" y="754"/>
                    <a:pt x="14218" y="754"/>
                  </a:cubicBezTo>
                  <a:close/>
                  <a:moveTo>
                    <a:pt x="14150" y="1"/>
                  </a:moveTo>
                  <a:cubicBezTo>
                    <a:pt x="12715" y="1"/>
                    <a:pt x="11213" y="340"/>
                    <a:pt x="9913" y="631"/>
                  </a:cubicBezTo>
                  <a:cubicBezTo>
                    <a:pt x="8361" y="979"/>
                    <a:pt x="5099" y="1581"/>
                    <a:pt x="4022" y="3101"/>
                  </a:cubicBezTo>
                  <a:cubicBezTo>
                    <a:pt x="3927" y="3101"/>
                    <a:pt x="3864" y="3133"/>
                    <a:pt x="3832" y="3196"/>
                  </a:cubicBezTo>
                  <a:cubicBezTo>
                    <a:pt x="2217" y="5159"/>
                    <a:pt x="3674" y="8168"/>
                    <a:pt x="5954" y="8326"/>
                  </a:cubicBezTo>
                  <a:cubicBezTo>
                    <a:pt x="6587" y="12475"/>
                    <a:pt x="7664" y="16592"/>
                    <a:pt x="8582" y="20677"/>
                  </a:cubicBezTo>
                  <a:cubicBezTo>
                    <a:pt x="9406" y="24509"/>
                    <a:pt x="10166" y="28341"/>
                    <a:pt x="11528" y="32015"/>
                  </a:cubicBezTo>
                  <a:cubicBezTo>
                    <a:pt x="5637" y="35213"/>
                    <a:pt x="1520" y="41769"/>
                    <a:pt x="855" y="48387"/>
                  </a:cubicBezTo>
                  <a:cubicBezTo>
                    <a:pt x="190" y="55101"/>
                    <a:pt x="3420" y="61720"/>
                    <a:pt x="9026" y="65489"/>
                  </a:cubicBezTo>
                  <a:cubicBezTo>
                    <a:pt x="11854" y="67393"/>
                    <a:pt x="14887" y="68202"/>
                    <a:pt x="17947" y="68202"/>
                  </a:cubicBezTo>
                  <a:cubicBezTo>
                    <a:pt x="21806" y="68202"/>
                    <a:pt x="25708" y="66915"/>
                    <a:pt x="29294" y="64919"/>
                  </a:cubicBezTo>
                  <a:cubicBezTo>
                    <a:pt x="32556" y="63082"/>
                    <a:pt x="35691" y="60833"/>
                    <a:pt x="37433" y="57413"/>
                  </a:cubicBezTo>
                  <a:cubicBezTo>
                    <a:pt x="39016" y="54246"/>
                    <a:pt x="39523" y="50604"/>
                    <a:pt x="39016" y="47121"/>
                  </a:cubicBezTo>
                  <a:cubicBezTo>
                    <a:pt x="37876" y="39298"/>
                    <a:pt x="31574" y="30273"/>
                    <a:pt x="23467" y="28626"/>
                  </a:cubicBezTo>
                  <a:cubicBezTo>
                    <a:pt x="23430" y="28617"/>
                    <a:pt x="23393" y="28613"/>
                    <a:pt x="23357" y="28613"/>
                  </a:cubicBezTo>
                  <a:cubicBezTo>
                    <a:pt x="23271" y="28613"/>
                    <a:pt x="23195" y="28635"/>
                    <a:pt x="23150" y="28658"/>
                  </a:cubicBezTo>
                  <a:cubicBezTo>
                    <a:pt x="21567" y="21152"/>
                    <a:pt x="19730" y="13298"/>
                    <a:pt x="16690" y="6173"/>
                  </a:cubicBezTo>
                  <a:cubicBezTo>
                    <a:pt x="18938" y="4843"/>
                    <a:pt x="19888" y="1992"/>
                    <a:pt x="16721" y="504"/>
                  </a:cubicBezTo>
                  <a:cubicBezTo>
                    <a:pt x="15937" y="136"/>
                    <a:pt x="15057" y="1"/>
                    <a:pt x="1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41;p28"/>
            <p:cNvSpPr/>
            <p:nvPr/>
          </p:nvSpPr>
          <p:spPr>
            <a:xfrm>
              <a:off x="4594765" y="3279211"/>
              <a:ext cx="1241022" cy="2150217"/>
            </a:xfrm>
            <a:custGeom>
              <a:avLst/>
              <a:gdLst/>
              <a:ahLst/>
              <a:cxnLst/>
              <a:rect l="l" t="t" r="r" b="b"/>
              <a:pathLst>
                <a:path w="38574" h="66834" extrusionOk="0">
                  <a:moveTo>
                    <a:pt x="15872" y="1924"/>
                  </a:moveTo>
                  <a:cubicBezTo>
                    <a:pt x="16188" y="1924"/>
                    <a:pt x="16305" y="2416"/>
                    <a:pt x="16025" y="2584"/>
                  </a:cubicBezTo>
                  <a:cubicBezTo>
                    <a:pt x="13334" y="4030"/>
                    <a:pt x="10169" y="4790"/>
                    <a:pt x="7082" y="4790"/>
                  </a:cubicBezTo>
                  <a:cubicBezTo>
                    <a:pt x="6790" y="4790"/>
                    <a:pt x="6498" y="4783"/>
                    <a:pt x="6207" y="4769"/>
                  </a:cubicBezTo>
                  <a:cubicBezTo>
                    <a:pt x="5796" y="4737"/>
                    <a:pt x="5859" y="4199"/>
                    <a:pt x="6207" y="4167"/>
                  </a:cubicBezTo>
                  <a:cubicBezTo>
                    <a:pt x="9659" y="3946"/>
                    <a:pt x="12573" y="3217"/>
                    <a:pt x="15740" y="1951"/>
                  </a:cubicBezTo>
                  <a:cubicBezTo>
                    <a:pt x="15787" y="1932"/>
                    <a:pt x="15831" y="1924"/>
                    <a:pt x="15872" y="1924"/>
                  </a:cubicBezTo>
                  <a:close/>
                  <a:moveTo>
                    <a:pt x="16405" y="30421"/>
                  </a:moveTo>
                  <a:cubicBezTo>
                    <a:pt x="17640" y="30484"/>
                    <a:pt x="18590" y="31624"/>
                    <a:pt x="18590" y="32828"/>
                  </a:cubicBezTo>
                  <a:cubicBezTo>
                    <a:pt x="18622" y="34094"/>
                    <a:pt x="17576" y="34950"/>
                    <a:pt x="16341" y="34950"/>
                  </a:cubicBezTo>
                  <a:cubicBezTo>
                    <a:pt x="16300" y="34952"/>
                    <a:pt x="16258" y="34953"/>
                    <a:pt x="16217" y="34953"/>
                  </a:cubicBezTo>
                  <a:cubicBezTo>
                    <a:pt x="15035" y="34953"/>
                    <a:pt x="14028" y="34083"/>
                    <a:pt x="13998" y="32859"/>
                  </a:cubicBezTo>
                  <a:cubicBezTo>
                    <a:pt x="13998" y="31688"/>
                    <a:pt x="14916" y="30516"/>
                    <a:pt x="16151" y="30516"/>
                  </a:cubicBezTo>
                  <a:lnTo>
                    <a:pt x="16183" y="30516"/>
                  </a:lnTo>
                  <a:cubicBezTo>
                    <a:pt x="16215" y="30453"/>
                    <a:pt x="16278" y="30421"/>
                    <a:pt x="16405" y="30421"/>
                  </a:cubicBezTo>
                  <a:close/>
                  <a:moveTo>
                    <a:pt x="33647" y="40809"/>
                  </a:moveTo>
                  <a:cubicBezTo>
                    <a:pt x="33811" y="40809"/>
                    <a:pt x="33973" y="40893"/>
                    <a:pt x="34044" y="41093"/>
                  </a:cubicBezTo>
                  <a:cubicBezTo>
                    <a:pt x="35755" y="46034"/>
                    <a:pt x="36546" y="51861"/>
                    <a:pt x="33728" y="56579"/>
                  </a:cubicBezTo>
                  <a:cubicBezTo>
                    <a:pt x="31353" y="60538"/>
                    <a:pt x="26951" y="62881"/>
                    <a:pt x="22390" y="63768"/>
                  </a:cubicBezTo>
                  <a:cubicBezTo>
                    <a:pt x="21089" y="64028"/>
                    <a:pt x="19726" y="64174"/>
                    <a:pt x="18358" y="64174"/>
                  </a:cubicBezTo>
                  <a:cubicBezTo>
                    <a:pt x="15064" y="64174"/>
                    <a:pt x="11745" y="63329"/>
                    <a:pt x="9216" y="61203"/>
                  </a:cubicBezTo>
                  <a:cubicBezTo>
                    <a:pt x="7189" y="59493"/>
                    <a:pt x="5891" y="57181"/>
                    <a:pt x="4814" y="54806"/>
                  </a:cubicBezTo>
                  <a:cubicBezTo>
                    <a:pt x="3895" y="52779"/>
                    <a:pt x="2882" y="50752"/>
                    <a:pt x="3230" y="48504"/>
                  </a:cubicBezTo>
                  <a:cubicBezTo>
                    <a:pt x="3072" y="48472"/>
                    <a:pt x="2977" y="48219"/>
                    <a:pt x="3199" y="48092"/>
                  </a:cubicBezTo>
                  <a:cubicBezTo>
                    <a:pt x="5246" y="46717"/>
                    <a:pt x="7568" y="46319"/>
                    <a:pt x="9948" y="46319"/>
                  </a:cubicBezTo>
                  <a:cubicBezTo>
                    <a:pt x="12281" y="46319"/>
                    <a:pt x="14670" y="46701"/>
                    <a:pt x="16911" y="46920"/>
                  </a:cubicBezTo>
                  <a:cubicBezTo>
                    <a:pt x="17843" y="47010"/>
                    <a:pt x="18764" y="47064"/>
                    <a:pt x="19676" y="47064"/>
                  </a:cubicBezTo>
                  <a:cubicBezTo>
                    <a:pt x="21986" y="47064"/>
                    <a:pt x="24232" y="46716"/>
                    <a:pt x="26412" y="45717"/>
                  </a:cubicBezTo>
                  <a:cubicBezTo>
                    <a:pt x="28882" y="44609"/>
                    <a:pt x="31036" y="42867"/>
                    <a:pt x="33094" y="41188"/>
                  </a:cubicBezTo>
                  <a:cubicBezTo>
                    <a:pt x="33126" y="41188"/>
                    <a:pt x="33158" y="41125"/>
                    <a:pt x="33189" y="41125"/>
                  </a:cubicBezTo>
                  <a:cubicBezTo>
                    <a:pt x="33241" y="40934"/>
                    <a:pt x="33446" y="40809"/>
                    <a:pt x="33647" y="40809"/>
                  </a:cubicBezTo>
                  <a:close/>
                  <a:moveTo>
                    <a:pt x="14346" y="1"/>
                  </a:moveTo>
                  <a:cubicBezTo>
                    <a:pt x="13378" y="1"/>
                    <a:pt x="12361" y="175"/>
                    <a:pt x="11496" y="335"/>
                  </a:cubicBezTo>
                  <a:cubicBezTo>
                    <a:pt x="9818" y="589"/>
                    <a:pt x="5796" y="1159"/>
                    <a:pt x="4465" y="2616"/>
                  </a:cubicBezTo>
                  <a:cubicBezTo>
                    <a:pt x="4465" y="2711"/>
                    <a:pt x="4465" y="2774"/>
                    <a:pt x="4434" y="2869"/>
                  </a:cubicBezTo>
                  <a:cubicBezTo>
                    <a:pt x="3233" y="4901"/>
                    <a:pt x="4517" y="7023"/>
                    <a:pt x="6801" y="7023"/>
                  </a:cubicBezTo>
                  <a:cubicBezTo>
                    <a:pt x="6866" y="7023"/>
                    <a:pt x="6932" y="7021"/>
                    <a:pt x="6999" y="7018"/>
                  </a:cubicBezTo>
                  <a:cubicBezTo>
                    <a:pt x="7221" y="7018"/>
                    <a:pt x="7221" y="7334"/>
                    <a:pt x="7031" y="7398"/>
                  </a:cubicBezTo>
                  <a:cubicBezTo>
                    <a:pt x="6809" y="7493"/>
                    <a:pt x="6587" y="7524"/>
                    <a:pt x="6397" y="7524"/>
                  </a:cubicBezTo>
                  <a:cubicBezTo>
                    <a:pt x="8741" y="15346"/>
                    <a:pt x="9596" y="23485"/>
                    <a:pt x="12351" y="31181"/>
                  </a:cubicBezTo>
                  <a:cubicBezTo>
                    <a:pt x="12446" y="31434"/>
                    <a:pt x="12256" y="31593"/>
                    <a:pt x="12034" y="31656"/>
                  </a:cubicBezTo>
                  <a:lnTo>
                    <a:pt x="11971" y="31688"/>
                  </a:lnTo>
                  <a:cubicBezTo>
                    <a:pt x="5131" y="36596"/>
                    <a:pt x="0" y="44450"/>
                    <a:pt x="1900" y="53159"/>
                  </a:cubicBezTo>
                  <a:cubicBezTo>
                    <a:pt x="3520" y="60615"/>
                    <a:pt x="10329" y="66833"/>
                    <a:pt x="18060" y="66833"/>
                  </a:cubicBezTo>
                  <a:cubicBezTo>
                    <a:pt x="18341" y="66833"/>
                    <a:pt x="18623" y="66825"/>
                    <a:pt x="18907" y="66808"/>
                  </a:cubicBezTo>
                  <a:cubicBezTo>
                    <a:pt x="28091" y="66207"/>
                    <a:pt x="38098" y="59271"/>
                    <a:pt x="38351" y="49486"/>
                  </a:cubicBezTo>
                  <a:cubicBezTo>
                    <a:pt x="38573" y="40967"/>
                    <a:pt x="31891" y="30484"/>
                    <a:pt x="23277" y="28711"/>
                  </a:cubicBezTo>
                  <a:cubicBezTo>
                    <a:pt x="23150" y="28711"/>
                    <a:pt x="23055" y="28616"/>
                    <a:pt x="23119" y="28457"/>
                  </a:cubicBezTo>
                  <a:lnTo>
                    <a:pt x="23119" y="28457"/>
                  </a:lnTo>
                  <a:cubicBezTo>
                    <a:pt x="23047" y="28488"/>
                    <a:pt x="22969" y="28506"/>
                    <a:pt x="22895" y="28506"/>
                  </a:cubicBezTo>
                  <a:cubicBezTo>
                    <a:pt x="22739" y="28506"/>
                    <a:pt x="22602" y="28429"/>
                    <a:pt x="22580" y="28236"/>
                  </a:cubicBezTo>
                  <a:cubicBezTo>
                    <a:pt x="20965" y="20540"/>
                    <a:pt x="18463" y="13193"/>
                    <a:pt x="16341" y="5656"/>
                  </a:cubicBezTo>
                  <a:cubicBezTo>
                    <a:pt x="16088" y="5782"/>
                    <a:pt x="15803" y="5909"/>
                    <a:pt x="15550" y="5972"/>
                  </a:cubicBezTo>
                  <a:cubicBezTo>
                    <a:pt x="15509" y="5985"/>
                    <a:pt x="15471" y="5991"/>
                    <a:pt x="15435" y="5991"/>
                  </a:cubicBezTo>
                  <a:cubicBezTo>
                    <a:pt x="15112" y="5991"/>
                    <a:pt x="15020" y="5517"/>
                    <a:pt x="15391" y="5402"/>
                  </a:cubicBezTo>
                  <a:cubicBezTo>
                    <a:pt x="16183" y="5181"/>
                    <a:pt x="16880" y="4832"/>
                    <a:pt x="17513" y="4294"/>
                  </a:cubicBezTo>
                  <a:cubicBezTo>
                    <a:pt x="18432" y="2077"/>
                    <a:pt x="17925" y="684"/>
                    <a:pt x="15930" y="209"/>
                  </a:cubicBezTo>
                  <a:cubicBezTo>
                    <a:pt x="15444" y="58"/>
                    <a:pt x="14903" y="1"/>
                    <a:pt x="14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42;p28"/>
            <p:cNvSpPr/>
            <p:nvPr/>
          </p:nvSpPr>
          <p:spPr>
            <a:xfrm>
              <a:off x="4690542" y="4592030"/>
              <a:ext cx="1081028" cy="750810"/>
            </a:xfrm>
            <a:custGeom>
              <a:avLst/>
              <a:gdLst/>
              <a:ahLst/>
              <a:cxnLst/>
              <a:rect l="l" t="t" r="r" b="b"/>
              <a:pathLst>
                <a:path w="33601" h="23337" extrusionOk="0">
                  <a:moveTo>
                    <a:pt x="30497" y="1206"/>
                  </a:moveTo>
                  <a:cubicBezTo>
                    <a:pt x="32049" y="5671"/>
                    <a:pt x="32746" y="10770"/>
                    <a:pt x="30307" y="15108"/>
                  </a:cubicBezTo>
                  <a:cubicBezTo>
                    <a:pt x="28249" y="18750"/>
                    <a:pt x="24354" y="21030"/>
                    <a:pt x="20395" y="22075"/>
                  </a:cubicBezTo>
                  <a:cubicBezTo>
                    <a:pt x="18812" y="22480"/>
                    <a:pt x="17129" y="22714"/>
                    <a:pt x="15452" y="22714"/>
                  </a:cubicBezTo>
                  <a:cubicBezTo>
                    <a:pt x="12800" y="22714"/>
                    <a:pt x="10160" y="22130"/>
                    <a:pt x="7949" y="20714"/>
                  </a:cubicBezTo>
                  <a:cubicBezTo>
                    <a:pt x="4117" y="18339"/>
                    <a:pt x="760" y="12195"/>
                    <a:pt x="760" y="7729"/>
                  </a:cubicBezTo>
                  <a:cubicBezTo>
                    <a:pt x="760" y="7698"/>
                    <a:pt x="760" y="7666"/>
                    <a:pt x="728" y="7603"/>
                  </a:cubicBezTo>
                  <a:cubicBezTo>
                    <a:pt x="2795" y="6772"/>
                    <a:pt x="4836" y="6515"/>
                    <a:pt x="6875" y="6515"/>
                  </a:cubicBezTo>
                  <a:cubicBezTo>
                    <a:pt x="10183" y="6515"/>
                    <a:pt x="13487" y="7192"/>
                    <a:pt x="16893" y="7192"/>
                  </a:cubicBezTo>
                  <a:cubicBezTo>
                    <a:pt x="17466" y="7192"/>
                    <a:pt x="18042" y="7173"/>
                    <a:pt x="18621" y="7128"/>
                  </a:cubicBezTo>
                  <a:cubicBezTo>
                    <a:pt x="23245" y="6748"/>
                    <a:pt x="27045" y="4088"/>
                    <a:pt x="30497" y="1206"/>
                  </a:cubicBezTo>
                  <a:close/>
                  <a:moveTo>
                    <a:pt x="30686" y="0"/>
                  </a:moveTo>
                  <a:cubicBezTo>
                    <a:pt x="30499" y="0"/>
                    <a:pt x="30322" y="116"/>
                    <a:pt x="30339" y="287"/>
                  </a:cubicBezTo>
                  <a:cubicBezTo>
                    <a:pt x="30307" y="287"/>
                    <a:pt x="30276" y="287"/>
                    <a:pt x="30212" y="319"/>
                  </a:cubicBezTo>
                  <a:cubicBezTo>
                    <a:pt x="28154" y="2029"/>
                    <a:pt x="26032" y="3771"/>
                    <a:pt x="23562" y="4879"/>
                  </a:cubicBezTo>
                  <a:cubicBezTo>
                    <a:pt x="21382" y="5879"/>
                    <a:pt x="19136" y="6226"/>
                    <a:pt x="16825" y="6226"/>
                  </a:cubicBezTo>
                  <a:cubicBezTo>
                    <a:pt x="15914" y="6226"/>
                    <a:pt x="14993" y="6172"/>
                    <a:pt x="14061" y="6083"/>
                  </a:cubicBezTo>
                  <a:cubicBezTo>
                    <a:pt x="11820" y="5879"/>
                    <a:pt x="9432" y="5505"/>
                    <a:pt x="7099" y="5505"/>
                  </a:cubicBezTo>
                  <a:cubicBezTo>
                    <a:pt x="4718" y="5505"/>
                    <a:pt x="2396" y="5895"/>
                    <a:pt x="348" y="7254"/>
                  </a:cubicBezTo>
                  <a:cubicBezTo>
                    <a:pt x="127" y="7381"/>
                    <a:pt x="222" y="7603"/>
                    <a:pt x="380" y="7666"/>
                  </a:cubicBezTo>
                  <a:cubicBezTo>
                    <a:pt x="0" y="9915"/>
                    <a:pt x="1045" y="11941"/>
                    <a:pt x="1964" y="13968"/>
                  </a:cubicBezTo>
                  <a:cubicBezTo>
                    <a:pt x="3009" y="16343"/>
                    <a:pt x="4275" y="18655"/>
                    <a:pt x="6334" y="20365"/>
                  </a:cubicBezTo>
                  <a:cubicBezTo>
                    <a:pt x="8885" y="22491"/>
                    <a:pt x="12179" y="23336"/>
                    <a:pt x="15479" y="23336"/>
                  </a:cubicBezTo>
                  <a:cubicBezTo>
                    <a:pt x="16849" y="23336"/>
                    <a:pt x="18221" y="23191"/>
                    <a:pt x="19540" y="22931"/>
                  </a:cubicBezTo>
                  <a:cubicBezTo>
                    <a:pt x="23974" y="22075"/>
                    <a:pt x="28312" y="19700"/>
                    <a:pt x="30751" y="15773"/>
                  </a:cubicBezTo>
                  <a:cubicBezTo>
                    <a:pt x="33601" y="11055"/>
                    <a:pt x="32809" y="5228"/>
                    <a:pt x="31067" y="287"/>
                  </a:cubicBezTo>
                  <a:cubicBezTo>
                    <a:pt x="31009" y="84"/>
                    <a:pt x="30844" y="0"/>
                    <a:pt x="30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43;p28"/>
            <p:cNvSpPr/>
            <p:nvPr/>
          </p:nvSpPr>
          <p:spPr>
            <a:xfrm>
              <a:off x="4713963" y="4630798"/>
              <a:ext cx="1029102" cy="690776"/>
            </a:xfrm>
            <a:custGeom>
              <a:avLst/>
              <a:gdLst/>
              <a:ahLst/>
              <a:cxnLst/>
              <a:rect l="l" t="t" r="r" b="b"/>
              <a:pathLst>
                <a:path w="31987" h="21471" extrusionOk="0">
                  <a:moveTo>
                    <a:pt x="29769" y="1"/>
                  </a:moveTo>
                  <a:cubicBezTo>
                    <a:pt x="26317" y="2883"/>
                    <a:pt x="22517" y="5543"/>
                    <a:pt x="17893" y="5891"/>
                  </a:cubicBezTo>
                  <a:cubicBezTo>
                    <a:pt x="17314" y="5936"/>
                    <a:pt x="16738" y="5955"/>
                    <a:pt x="16165" y="5955"/>
                  </a:cubicBezTo>
                  <a:cubicBezTo>
                    <a:pt x="12759" y="5955"/>
                    <a:pt x="9455" y="5278"/>
                    <a:pt x="6147" y="5278"/>
                  </a:cubicBezTo>
                  <a:cubicBezTo>
                    <a:pt x="4108" y="5278"/>
                    <a:pt x="2067" y="5535"/>
                    <a:pt x="0" y="6366"/>
                  </a:cubicBezTo>
                  <a:cubicBezTo>
                    <a:pt x="32" y="6398"/>
                    <a:pt x="32" y="6461"/>
                    <a:pt x="32" y="6493"/>
                  </a:cubicBezTo>
                  <a:cubicBezTo>
                    <a:pt x="32" y="10958"/>
                    <a:pt x="3421" y="17102"/>
                    <a:pt x="7221" y="19477"/>
                  </a:cubicBezTo>
                  <a:cubicBezTo>
                    <a:pt x="9419" y="20884"/>
                    <a:pt x="12039" y="21470"/>
                    <a:pt x="14675" y="21470"/>
                  </a:cubicBezTo>
                  <a:cubicBezTo>
                    <a:pt x="16369" y="21470"/>
                    <a:pt x="18069" y="21228"/>
                    <a:pt x="19667" y="20807"/>
                  </a:cubicBezTo>
                  <a:cubicBezTo>
                    <a:pt x="23626" y="19825"/>
                    <a:pt x="27521" y="17545"/>
                    <a:pt x="29579" y="13903"/>
                  </a:cubicBezTo>
                  <a:cubicBezTo>
                    <a:pt x="31986" y="9565"/>
                    <a:pt x="31321" y="4498"/>
                    <a:pt x="29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44;p28"/>
            <p:cNvSpPr/>
            <p:nvPr/>
          </p:nvSpPr>
          <p:spPr>
            <a:xfrm>
              <a:off x="5045080" y="4255863"/>
              <a:ext cx="148798" cy="149795"/>
            </a:xfrm>
            <a:custGeom>
              <a:avLst/>
              <a:gdLst/>
              <a:ahLst/>
              <a:cxnLst/>
              <a:rect l="l" t="t" r="r" b="b"/>
              <a:pathLst>
                <a:path w="4625" h="4656" extrusionOk="0">
                  <a:moveTo>
                    <a:pt x="2186" y="571"/>
                  </a:moveTo>
                  <a:cubicBezTo>
                    <a:pt x="2218" y="602"/>
                    <a:pt x="2313" y="634"/>
                    <a:pt x="2344" y="697"/>
                  </a:cubicBezTo>
                  <a:cubicBezTo>
                    <a:pt x="3453" y="792"/>
                    <a:pt x="3959" y="1742"/>
                    <a:pt x="3928" y="2629"/>
                  </a:cubicBezTo>
                  <a:cubicBezTo>
                    <a:pt x="3896" y="3294"/>
                    <a:pt x="3453" y="4022"/>
                    <a:pt x="2344" y="4022"/>
                  </a:cubicBezTo>
                  <a:cubicBezTo>
                    <a:pt x="1426" y="4022"/>
                    <a:pt x="824" y="3547"/>
                    <a:pt x="761" y="2756"/>
                  </a:cubicBezTo>
                  <a:cubicBezTo>
                    <a:pt x="634" y="1901"/>
                    <a:pt x="1141" y="856"/>
                    <a:pt x="2186" y="571"/>
                  </a:cubicBezTo>
                  <a:close/>
                  <a:moveTo>
                    <a:pt x="2408" y="1"/>
                  </a:moveTo>
                  <a:cubicBezTo>
                    <a:pt x="2344" y="1"/>
                    <a:pt x="2218" y="64"/>
                    <a:pt x="2186" y="127"/>
                  </a:cubicBezTo>
                  <a:cubicBezTo>
                    <a:pt x="1616" y="127"/>
                    <a:pt x="1109" y="381"/>
                    <a:pt x="729" y="761"/>
                  </a:cubicBezTo>
                  <a:cubicBezTo>
                    <a:pt x="254" y="1236"/>
                    <a:pt x="1" y="1869"/>
                    <a:pt x="1" y="2502"/>
                  </a:cubicBezTo>
                  <a:cubicBezTo>
                    <a:pt x="1" y="3072"/>
                    <a:pt x="191" y="3579"/>
                    <a:pt x="603" y="3959"/>
                  </a:cubicBezTo>
                  <a:cubicBezTo>
                    <a:pt x="1046" y="4403"/>
                    <a:pt x="1679" y="4656"/>
                    <a:pt x="2313" y="4656"/>
                  </a:cubicBezTo>
                  <a:cubicBezTo>
                    <a:pt x="2978" y="4656"/>
                    <a:pt x="3611" y="4371"/>
                    <a:pt x="4054" y="3927"/>
                  </a:cubicBezTo>
                  <a:cubicBezTo>
                    <a:pt x="4435" y="3547"/>
                    <a:pt x="4625" y="3041"/>
                    <a:pt x="4625" y="2471"/>
                  </a:cubicBezTo>
                  <a:cubicBezTo>
                    <a:pt x="4625" y="1204"/>
                    <a:pt x="3643" y="96"/>
                    <a:pt x="2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45;p28"/>
            <p:cNvSpPr/>
            <p:nvPr/>
          </p:nvSpPr>
          <p:spPr>
            <a:xfrm>
              <a:off x="5044082" y="4271144"/>
              <a:ext cx="148766" cy="115178"/>
            </a:xfrm>
            <a:custGeom>
              <a:avLst/>
              <a:gdLst/>
              <a:ahLst/>
              <a:cxnLst/>
              <a:rect l="l" t="t" r="r" b="b"/>
              <a:pathLst>
                <a:path w="4624" h="3580" extrusionOk="0">
                  <a:moveTo>
                    <a:pt x="2364" y="775"/>
                  </a:moveTo>
                  <a:cubicBezTo>
                    <a:pt x="2409" y="775"/>
                    <a:pt x="2455" y="781"/>
                    <a:pt x="2502" y="792"/>
                  </a:cubicBezTo>
                  <a:cubicBezTo>
                    <a:pt x="2692" y="856"/>
                    <a:pt x="2597" y="1077"/>
                    <a:pt x="2439" y="1109"/>
                  </a:cubicBezTo>
                  <a:cubicBezTo>
                    <a:pt x="2217" y="1109"/>
                    <a:pt x="2059" y="1236"/>
                    <a:pt x="1932" y="1426"/>
                  </a:cubicBezTo>
                  <a:cubicBezTo>
                    <a:pt x="1805" y="1647"/>
                    <a:pt x="1805" y="1901"/>
                    <a:pt x="1964" y="2059"/>
                  </a:cubicBezTo>
                  <a:cubicBezTo>
                    <a:pt x="2038" y="2133"/>
                    <a:pt x="1996" y="2247"/>
                    <a:pt x="1929" y="2247"/>
                  </a:cubicBezTo>
                  <a:cubicBezTo>
                    <a:pt x="1910" y="2247"/>
                    <a:pt x="1889" y="2238"/>
                    <a:pt x="1869" y="2217"/>
                  </a:cubicBezTo>
                  <a:cubicBezTo>
                    <a:pt x="1552" y="2027"/>
                    <a:pt x="1489" y="1679"/>
                    <a:pt x="1615" y="1331"/>
                  </a:cubicBezTo>
                  <a:cubicBezTo>
                    <a:pt x="1754" y="1053"/>
                    <a:pt x="2039" y="775"/>
                    <a:pt x="2364" y="775"/>
                  </a:cubicBezTo>
                  <a:close/>
                  <a:moveTo>
                    <a:pt x="2185" y="1"/>
                  </a:moveTo>
                  <a:cubicBezTo>
                    <a:pt x="222" y="539"/>
                    <a:pt x="0" y="3579"/>
                    <a:pt x="2344" y="3579"/>
                  </a:cubicBezTo>
                  <a:cubicBezTo>
                    <a:pt x="4624" y="3579"/>
                    <a:pt x="4434" y="444"/>
                    <a:pt x="2375" y="127"/>
                  </a:cubicBezTo>
                  <a:cubicBezTo>
                    <a:pt x="2280" y="96"/>
                    <a:pt x="2249" y="64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46;p28"/>
            <p:cNvSpPr/>
            <p:nvPr/>
          </p:nvSpPr>
          <p:spPr>
            <a:xfrm>
              <a:off x="5091954" y="4294695"/>
              <a:ext cx="38768" cy="47744"/>
            </a:xfrm>
            <a:custGeom>
              <a:avLst/>
              <a:gdLst/>
              <a:ahLst/>
              <a:cxnLst/>
              <a:rect l="l" t="t" r="r" b="b"/>
              <a:pathLst>
                <a:path w="1205" h="1484" extrusionOk="0">
                  <a:moveTo>
                    <a:pt x="828" y="0"/>
                  </a:moveTo>
                  <a:cubicBezTo>
                    <a:pt x="501" y="0"/>
                    <a:pt x="239" y="268"/>
                    <a:pt x="159" y="535"/>
                  </a:cubicBezTo>
                  <a:cubicBezTo>
                    <a:pt x="1" y="852"/>
                    <a:pt x="96" y="1264"/>
                    <a:pt x="412" y="1454"/>
                  </a:cubicBezTo>
                  <a:cubicBezTo>
                    <a:pt x="426" y="1474"/>
                    <a:pt x="443" y="1483"/>
                    <a:pt x="460" y="1483"/>
                  </a:cubicBezTo>
                  <a:cubicBezTo>
                    <a:pt x="522" y="1483"/>
                    <a:pt x="589" y="1370"/>
                    <a:pt x="539" y="1295"/>
                  </a:cubicBezTo>
                  <a:cubicBezTo>
                    <a:pt x="381" y="1105"/>
                    <a:pt x="412" y="852"/>
                    <a:pt x="476" y="662"/>
                  </a:cubicBezTo>
                  <a:cubicBezTo>
                    <a:pt x="571" y="472"/>
                    <a:pt x="729" y="377"/>
                    <a:pt x="951" y="345"/>
                  </a:cubicBezTo>
                  <a:cubicBezTo>
                    <a:pt x="1109" y="345"/>
                    <a:pt x="1204" y="124"/>
                    <a:pt x="1014" y="29"/>
                  </a:cubicBezTo>
                  <a:cubicBezTo>
                    <a:pt x="950" y="9"/>
                    <a:pt x="888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47;p28"/>
            <p:cNvSpPr/>
            <p:nvPr/>
          </p:nvSpPr>
          <p:spPr>
            <a:xfrm>
              <a:off x="4785289" y="3341110"/>
              <a:ext cx="335077" cy="92206"/>
            </a:xfrm>
            <a:custGeom>
              <a:avLst/>
              <a:gdLst/>
              <a:ahLst/>
              <a:cxnLst/>
              <a:rect l="l" t="t" r="r" b="b"/>
              <a:pathLst>
                <a:path w="10415" h="2866" extrusionOk="0">
                  <a:moveTo>
                    <a:pt x="9973" y="0"/>
                  </a:moveTo>
                  <a:cubicBezTo>
                    <a:pt x="9934" y="0"/>
                    <a:pt x="9893" y="8"/>
                    <a:pt x="9849" y="27"/>
                  </a:cubicBezTo>
                  <a:cubicBezTo>
                    <a:pt x="6682" y="1293"/>
                    <a:pt x="3737" y="2053"/>
                    <a:pt x="349" y="2243"/>
                  </a:cubicBezTo>
                  <a:cubicBezTo>
                    <a:pt x="0" y="2275"/>
                    <a:pt x="0" y="2845"/>
                    <a:pt x="349" y="2845"/>
                  </a:cubicBezTo>
                  <a:cubicBezTo>
                    <a:pt x="637" y="2859"/>
                    <a:pt x="926" y="2866"/>
                    <a:pt x="1216" y="2866"/>
                  </a:cubicBezTo>
                  <a:cubicBezTo>
                    <a:pt x="4273" y="2866"/>
                    <a:pt x="7415" y="2106"/>
                    <a:pt x="10134" y="660"/>
                  </a:cubicBezTo>
                  <a:cubicBezTo>
                    <a:pt x="10415" y="492"/>
                    <a:pt x="10273" y="0"/>
                    <a:pt x="9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48;p28"/>
            <p:cNvSpPr/>
            <p:nvPr/>
          </p:nvSpPr>
          <p:spPr>
            <a:xfrm>
              <a:off x="5283894" y="4449057"/>
              <a:ext cx="179973" cy="147382"/>
            </a:xfrm>
            <a:custGeom>
              <a:avLst/>
              <a:gdLst/>
              <a:ahLst/>
              <a:cxnLst/>
              <a:rect l="l" t="t" r="r" b="b"/>
              <a:pathLst>
                <a:path w="5594" h="4581" extrusionOk="0">
                  <a:moveTo>
                    <a:pt x="3363" y="639"/>
                  </a:moveTo>
                  <a:cubicBezTo>
                    <a:pt x="3961" y="639"/>
                    <a:pt x="4555" y="1037"/>
                    <a:pt x="4770" y="1596"/>
                  </a:cubicBezTo>
                  <a:cubicBezTo>
                    <a:pt x="4810" y="1753"/>
                    <a:pt x="4679" y="1861"/>
                    <a:pt x="4552" y="1861"/>
                  </a:cubicBezTo>
                  <a:cubicBezTo>
                    <a:pt x="4473" y="1861"/>
                    <a:pt x="4395" y="1820"/>
                    <a:pt x="4359" y="1723"/>
                  </a:cubicBezTo>
                  <a:cubicBezTo>
                    <a:pt x="4186" y="1292"/>
                    <a:pt x="3765" y="1052"/>
                    <a:pt x="3324" y="1052"/>
                  </a:cubicBezTo>
                  <a:cubicBezTo>
                    <a:pt x="3116" y="1052"/>
                    <a:pt x="2904" y="1105"/>
                    <a:pt x="2712" y="1216"/>
                  </a:cubicBezTo>
                  <a:cubicBezTo>
                    <a:pt x="2688" y="1230"/>
                    <a:pt x="2664" y="1237"/>
                    <a:pt x="2641" y="1237"/>
                  </a:cubicBezTo>
                  <a:cubicBezTo>
                    <a:pt x="2513" y="1237"/>
                    <a:pt x="2419" y="1038"/>
                    <a:pt x="2554" y="931"/>
                  </a:cubicBezTo>
                  <a:cubicBezTo>
                    <a:pt x="2798" y="728"/>
                    <a:pt x="3081" y="639"/>
                    <a:pt x="3363" y="639"/>
                  </a:cubicBezTo>
                  <a:close/>
                  <a:moveTo>
                    <a:pt x="3149" y="1"/>
                  </a:moveTo>
                  <a:cubicBezTo>
                    <a:pt x="1514" y="1"/>
                    <a:pt x="0" y="1438"/>
                    <a:pt x="1033" y="3275"/>
                  </a:cubicBezTo>
                  <a:cubicBezTo>
                    <a:pt x="1461" y="4039"/>
                    <a:pt x="2271" y="4580"/>
                    <a:pt x="3113" y="4580"/>
                  </a:cubicBezTo>
                  <a:cubicBezTo>
                    <a:pt x="3457" y="4580"/>
                    <a:pt x="3807" y="4490"/>
                    <a:pt x="4137" y="4288"/>
                  </a:cubicBezTo>
                  <a:cubicBezTo>
                    <a:pt x="5404" y="3560"/>
                    <a:pt x="5594" y="2008"/>
                    <a:pt x="5150" y="741"/>
                  </a:cubicBezTo>
                  <a:lnTo>
                    <a:pt x="5150" y="709"/>
                  </a:lnTo>
                  <a:cubicBezTo>
                    <a:pt x="5132" y="719"/>
                    <a:pt x="5111" y="722"/>
                    <a:pt x="5088" y="722"/>
                  </a:cubicBezTo>
                  <a:cubicBezTo>
                    <a:pt x="5034" y="722"/>
                    <a:pt x="4974" y="700"/>
                    <a:pt x="4929" y="678"/>
                  </a:cubicBezTo>
                  <a:cubicBezTo>
                    <a:pt x="4406" y="207"/>
                    <a:pt x="3769" y="1"/>
                    <a:pt x="3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49;p28"/>
            <p:cNvSpPr/>
            <p:nvPr/>
          </p:nvSpPr>
          <p:spPr>
            <a:xfrm>
              <a:off x="5277395" y="4425989"/>
              <a:ext cx="201754" cy="190107"/>
            </a:xfrm>
            <a:custGeom>
              <a:avLst/>
              <a:gdLst/>
              <a:ahLst/>
              <a:cxnLst/>
              <a:rect l="l" t="t" r="r" b="b"/>
              <a:pathLst>
                <a:path w="6271" h="5909" extrusionOk="0">
                  <a:moveTo>
                    <a:pt x="3378" y="724"/>
                  </a:moveTo>
                  <a:cubicBezTo>
                    <a:pt x="3957" y="724"/>
                    <a:pt x="4555" y="911"/>
                    <a:pt x="5067" y="1363"/>
                  </a:cubicBezTo>
                  <a:cubicBezTo>
                    <a:pt x="5099" y="1426"/>
                    <a:pt x="5162" y="1458"/>
                    <a:pt x="5257" y="1458"/>
                  </a:cubicBezTo>
                  <a:cubicBezTo>
                    <a:pt x="5733" y="2598"/>
                    <a:pt x="5606" y="4182"/>
                    <a:pt x="4307" y="4973"/>
                  </a:cubicBezTo>
                  <a:cubicBezTo>
                    <a:pt x="4022" y="5156"/>
                    <a:pt x="3711" y="5248"/>
                    <a:pt x="3391" y="5248"/>
                  </a:cubicBezTo>
                  <a:cubicBezTo>
                    <a:pt x="3213" y="5248"/>
                    <a:pt x="3032" y="5220"/>
                    <a:pt x="2851" y="5163"/>
                  </a:cubicBezTo>
                  <a:cubicBezTo>
                    <a:pt x="2217" y="5005"/>
                    <a:pt x="1616" y="4530"/>
                    <a:pt x="1299" y="3960"/>
                  </a:cubicBezTo>
                  <a:cubicBezTo>
                    <a:pt x="729" y="2946"/>
                    <a:pt x="887" y="1965"/>
                    <a:pt x="1679" y="1300"/>
                  </a:cubicBezTo>
                  <a:cubicBezTo>
                    <a:pt x="2127" y="951"/>
                    <a:pt x="2741" y="724"/>
                    <a:pt x="3378" y="724"/>
                  </a:cubicBezTo>
                  <a:close/>
                  <a:moveTo>
                    <a:pt x="3428" y="1"/>
                  </a:moveTo>
                  <a:cubicBezTo>
                    <a:pt x="2785" y="1"/>
                    <a:pt x="2140" y="187"/>
                    <a:pt x="1616" y="508"/>
                  </a:cubicBezTo>
                  <a:cubicBezTo>
                    <a:pt x="349" y="1300"/>
                    <a:pt x="0" y="2915"/>
                    <a:pt x="792" y="4308"/>
                  </a:cubicBezTo>
                  <a:cubicBezTo>
                    <a:pt x="887" y="4498"/>
                    <a:pt x="1045" y="4688"/>
                    <a:pt x="1204" y="4910"/>
                  </a:cubicBezTo>
                  <a:cubicBezTo>
                    <a:pt x="1750" y="5499"/>
                    <a:pt x="2551" y="5908"/>
                    <a:pt x="3381" y="5908"/>
                  </a:cubicBezTo>
                  <a:cubicBezTo>
                    <a:pt x="3754" y="5908"/>
                    <a:pt x="4133" y="5825"/>
                    <a:pt x="4497" y="5638"/>
                  </a:cubicBezTo>
                  <a:cubicBezTo>
                    <a:pt x="5257" y="5258"/>
                    <a:pt x="5923" y="4340"/>
                    <a:pt x="6113" y="3390"/>
                  </a:cubicBezTo>
                  <a:cubicBezTo>
                    <a:pt x="6271" y="2598"/>
                    <a:pt x="6113" y="1838"/>
                    <a:pt x="5637" y="1300"/>
                  </a:cubicBezTo>
                  <a:lnTo>
                    <a:pt x="5606" y="1268"/>
                  </a:lnTo>
                  <a:cubicBezTo>
                    <a:pt x="5637" y="1173"/>
                    <a:pt x="5606" y="1078"/>
                    <a:pt x="5574" y="983"/>
                  </a:cubicBezTo>
                  <a:cubicBezTo>
                    <a:pt x="5542" y="951"/>
                    <a:pt x="5479" y="920"/>
                    <a:pt x="5479" y="856"/>
                  </a:cubicBezTo>
                  <a:cubicBezTo>
                    <a:pt x="4932" y="258"/>
                    <a:pt x="4182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50;p28"/>
            <p:cNvSpPr/>
            <p:nvPr/>
          </p:nvSpPr>
          <p:spPr>
            <a:xfrm>
              <a:off x="5360946" y="4468489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87" y="1"/>
                  </a:moveTo>
                  <a:cubicBezTo>
                    <a:pt x="675" y="1"/>
                    <a:pt x="376" y="91"/>
                    <a:pt x="127" y="295"/>
                  </a:cubicBezTo>
                  <a:cubicBezTo>
                    <a:pt x="0" y="359"/>
                    <a:pt x="32" y="485"/>
                    <a:pt x="95" y="580"/>
                  </a:cubicBezTo>
                  <a:lnTo>
                    <a:pt x="127" y="612"/>
                  </a:lnTo>
                  <a:cubicBezTo>
                    <a:pt x="149" y="634"/>
                    <a:pt x="219" y="657"/>
                    <a:pt x="281" y="657"/>
                  </a:cubicBezTo>
                  <a:cubicBezTo>
                    <a:pt x="306" y="657"/>
                    <a:pt x="330" y="653"/>
                    <a:pt x="349" y="644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15" y="675"/>
                    <a:pt x="1869" y="897"/>
                    <a:pt x="1932" y="1150"/>
                  </a:cubicBezTo>
                  <a:cubicBezTo>
                    <a:pt x="2003" y="1268"/>
                    <a:pt x="2108" y="1333"/>
                    <a:pt x="2209" y="1333"/>
                  </a:cubicBezTo>
                  <a:cubicBezTo>
                    <a:pt x="2245" y="1333"/>
                    <a:pt x="2279" y="1325"/>
                    <a:pt x="2312" y="1309"/>
                  </a:cubicBezTo>
                  <a:cubicBezTo>
                    <a:pt x="2344" y="1309"/>
                    <a:pt x="2344" y="1277"/>
                    <a:pt x="2375" y="1277"/>
                  </a:cubicBezTo>
                  <a:cubicBezTo>
                    <a:pt x="2407" y="1214"/>
                    <a:pt x="2470" y="1087"/>
                    <a:pt x="2407" y="992"/>
                  </a:cubicBezTo>
                  <a:cubicBezTo>
                    <a:pt x="2249" y="580"/>
                    <a:pt x="1837" y="169"/>
                    <a:pt x="1362" y="42"/>
                  </a:cubicBezTo>
                  <a:cubicBezTo>
                    <a:pt x="1236" y="15"/>
                    <a:pt x="1110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51;p28"/>
            <p:cNvSpPr/>
            <p:nvPr/>
          </p:nvSpPr>
          <p:spPr>
            <a:xfrm>
              <a:off x="5007406" y="3764786"/>
              <a:ext cx="123317" cy="113183"/>
            </a:xfrm>
            <a:custGeom>
              <a:avLst/>
              <a:gdLst/>
              <a:ahLst/>
              <a:cxnLst/>
              <a:rect l="l" t="t" r="r" b="b"/>
              <a:pathLst>
                <a:path w="3833" h="3518" extrusionOk="0">
                  <a:moveTo>
                    <a:pt x="1804" y="665"/>
                  </a:moveTo>
                  <a:cubicBezTo>
                    <a:pt x="2735" y="665"/>
                    <a:pt x="3253" y="2096"/>
                    <a:pt x="2439" y="2597"/>
                  </a:cubicBezTo>
                  <a:cubicBezTo>
                    <a:pt x="2399" y="2623"/>
                    <a:pt x="2357" y="2635"/>
                    <a:pt x="2317" y="2635"/>
                  </a:cubicBezTo>
                  <a:cubicBezTo>
                    <a:pt x="2161" y="2635"/>
                    <a:pt x="2028" y="2469"/>
                    <a:pt x="2154" y="2344"/>
                  </a:cubicBezTo>
                  <a:cubicBezTo>
                    <a:pt x="2407" y="2122"/>
                    <a:pt x="2470" y="1869"/>
                    <a:pt x="2407" y="1552"/>
                  </a:cubicBezTo>
                  <a:cubicBezTo>
                    <a:pt x="2312" y="1235"/>
                    <a:pt x="2090" y="982"/>
                    <a:pt x="1774" y="950"/>
                  </a:cubicBezTo>
                  <a:cubicBezTo>
                    <a:pt x="1615" y="950"/>
                    <a:pt x="1615" y="665"/>
                    <a:pt x="1774" y="665"/>
                  </a:cubicBezTo>
                  <a:cubicBezTo>
                    <a:pt x="1784" y="665"/>
                    <a:pt x="1794" y="665"/>
                    <a:pt x="1804" y="665"/>
                  </a:cubicBezTo>
                  <a:close/>
                  <a:moveTo>
                    <a:pt x="1805" y="0"/>
                  </a:moveTo>
                  <a:cubicBezTo>
                    <a:pt x="1805" y="32"/>
                    <a:pt x="1774" y="32"/>
                    <a:pt x="1774" y="32"/>
                  </a:cubicBezTo>
                  <a:cubicBezTo>
                    <a:pt x="792" y="190"/>
                    <a:pt x="0" y="1140"/>
                    <a:pt x="190" y="2122"/>
                  </a:cubicBezTo>
                  <a:cubicBezTo>
                    <a:pt x="329" y="2930"/>
                    <a:pt x="1106" y="3517"/>
                    <a:pt x="1916" y="3517"/>
                  </a:cubicBezTo>
                  <a:cubicBezTo>
                    <a:pt x="2027" y="3517"/>
                    <a:pt x="2138" y="3507"/>
                    <a:pt x="2249" y="3484"/>
                  </a:cubicBezTo>
                  <a:cubicBezTo>
                    <a:pt x="3230" y="3294"/>
                    <a:pt x="3832" y="2090"/>
                    <a:pt x="3452" y="1140"/>
                  </a:cubicBezTo>
                  <a:cubicBezTo>
                    <a:pt x="3167" y="380"/>
                    <a:pt x="2470" y="63"/>
                    <a:pt x="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52;p28"/>
            <p:cNvSpPr/>
            <p:nvPr/>
          </p:nvSpPr>
          <p:spPr>
            <a:xfrm>
              <a:off x="4991095" y="3746705"/>
              <a:ext cx="151854" cy="147511"/>
            </a:xfrm>
            <a:custGeom>
              <a:avLst/>
              <a:gdLst/>
              <a:ahLst/>
              <a:cxnLst/>
              <a:rect l="l" t="t" r="r" b="b"/>
              <a:pathLst>
                <a:path w="4720" h="4585" extrusionOk="0">
                  <a:moveTo>
                    <a:pt x="2281" y="689"/>
                  </a:moveTo>
                  <a:cubicBezTo>
                    <a:pt x="2471" y="689"/>
                    <a:pt x="2661" y="720"/>
                    <a:pt x="2819" y="752"/>
                  </a:cubicBezTo>
                  <a:cubicBezTo>
                    <a:pt x="3357" y="910"/>
                    <a:pt x="3737" y="1291"/>
                    <a:pt x="3927" y="1766"/>
                  </a:cubicBezTo>
                  <a:cubicBezTo>
                    <a:pt x="4022" y="1987"/>
                    <a:pt x="4054" y="2241"/>
                    <a:pt x="4022" y="2462"/>
                  </a:cubicBezTo>
                  <a:cubicBezTo>
                    <a:pt x="4022" y="2589"/>
                    <a:pt x="3991" y="2716"/>
                    <a:pt x="3927" y="2811"/>
                  </a:cubicBezTo>
                  <a:cubicBezTo>
                    <a:pt x="3896" y="2937"/>
                    <a:pt x="3864" y="3064"/>
                    <a:pt x="3769" y="3191"/>
                  </a:cubicBezTo>
                  <a:cubicBezTo>
                    <a:pt x="3547" y="3602"/>
                    <a:pt x="3136" y="3919"/>
                    <a:pt x="2724" y="4014"/>
                  </a:cubicBezTo>
                  <a:cubicBezTo>
                    <a:pt x="2622" y="4029"/>
                    <a:pt x="2520" y="4036"/>
                    <a:pt x="2419" y="4036"/>
                  </a:cubicBezTo>
                  <a:cubicBezTo>
                    <a:pt x="2080" y="4036"/>
                    <a:pt x="1750" y="3948"/>
                    <a:pt x="1457" y="3729"/>
                  </a:cubicBezTo>
                  <a:cubicBezTo>
                    <a:pt x="1045" y="3507"/>
                    <a:pt x="824" y="3096"/>
                    <a:pt x="729" y="2716"/>
                  </a:cubicBezTo>
                  <a:cubicBezTo>
                    <a:pt x="665" y="2272"/>
                    <a:pt x="729" y="1829"/>
                    <a:pt x="1014" y="1481"/>
                  </a:cubicBezTo>
                  <a:cubicBezTo>
                    <a:pt x="1299" y="1037"/>
                    <a:pt x="1774" y="752"/>
                    <a:pt x="2249" y="689"/>
                  </a:cubicBezTo>
                  <a:close/>
                  <a:moveTo>
                    <a:pt x="2269" y="0"/>
                  </a:moveTo>
                  <a:cubicBezTo>
                    <a:pt x="1964" y="0"/>
                    <a:pt x="1663" y="71"/>
                    <a:pt x="1394" y="214"/>
                  </a:cubicBezTo>
                  <a:cubicBezTo>
                    <a:pt x="1330" y="245"/>
                    <a:pt x="1235" y="340"/>
                    <a:pt x="1235" y="404"/>
                  </a:cubicBezTo>
                  <a:cubicBezTo>
                    <a:pt x="1235" y="467"/>
                    <a:pt x="1235" y="530"/>
                    <a:pt x="1267" y="594"/>
                  </a:cubicBezTo>
                  <a:cubicBezTo>
                    <a:pt x="475" y="1037"/>
                    <a:pt x="0" y="1956"/>
                    <a:pt x="159" y="2811"/>
                  </a:cubicBezTo>
                  <a:cubicBezTo>
                    <a:pt x="254" y="3381"/>
                    <a:pt x="602" y="3887"/>
                    <a:pt x="1109" y="4204"/>
                  </a:cubicBezTo>
                  <a:cubicBezTo>
                    <a:pt x="1521" y="4489"/>
                    <a:pt x="1996" y="4584"/>
                    <a:pt x="2439" y="4584"/>
                  </a:cubicBezTo>
                  <a:cubicBezTo>
                    <a:pt x="2597" y="4584"/>
                    <a:pt x="2692" y="4584"/>
                    <a:pt x="2851" y="4552"/>
                  </a:cubicBezTo>
                  <a:cubicBezTo>
                    <a:pt x="3452" y="4426"/>
                    <a:pt x="3959" y="4046"/>
                    <a:pt x="4276" y="3476"/>
                  </a:cubicBezTo>
                  <a:cubicBezTo>
                    <a:pt x="4624" y="2937"/>
                    <a:pt x="4719" y="2272"/>
                    <a:pt x="4529" y="1671"/>
                  </a:cubicBezTo>
                  <a:cubicBezTo>
                    <a:pt x="4339" y="1037"/>
                    <a:pt x="3864" y="530"/>
                    <a:pt x="3167" y="214"/>
                  </a:cubicBezTo>
                  <a:cubicBezTo>
                    <a:pt x="2882" y="71"/>
                    <a:pt x="2574" y="0"/>
                    <a:pt x="2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53;p28"/>
            <p:cNvSpPr/>
            <p:nvPr/>
          </p:nvSpPr>
          <p:spPr>
            <a:xfrm>
              <a:off x="5059364" y="3784121"/>
              <a:ext cx="42822" cy="66726"/>
            </a:xfrm>
            <a:custGeom>
              <a:avLst/>
              <a:gdLst/>
              <a:ahLst/>
              <a:cxnLst/>
              <a:rect l="l" t="t" r="r" b="b"/>
              <a:pathLst>
                <a:path w="1331" h="2074" extrusionOk="0">
                  <a:moveTo>
                    <a:pt x="64" y="1"/>
                  </a:moveTo>
                  <a:lnTo>
                    <a:pt x="32" y="33"/>
                  </a:lnTo>
                  <a:lnTo>
                    <a:pt x="0" y="64"/>
                  </a:lnTo>
                  <a:lnTo>
                    <a:pt x="0" y="159"/>
                  </a:lnTo>
                  <a:cubicBezTo>
                    <a:pt x="0" y="223"/>
                    <a:pt x="32" y="349"/>
                    <a:pt x="159" y="349"/>
                  </a:cubicBezTo>
                  <a:cubicBezTo>
                    <a:pt x="444" y="381"/>
                    <a:pt x="665" y="571"/>
                    <a:pt x="760" y="888"/>
                  </a:cubicBezTo>
                  <a:cubicBezTo>
                    <a:pt x="792" y="983"/>
                    <a:pt x="792" y="1046"/>
                    <a:pt x="792" y="1109"/>
                  </a:cubicBezTo>
                  <a:cubicBezTo>
                    <a:pt x="792" y="1299"/>
                    <a:pt x="697" y="1489"/>
                    <a:pt x="539" y="1648"/>
                  </a:cubicBezTo>
                  <a:cubicBezTo>
                    <a:pt x="475" y="1743"/>
                    <a:pt x="475" y="1838"/>
                    <a:pt x="507" y="1933"/>
                  </a:cubicBezTo>
                  <a:cubicBezTo>
                    <a:pt x="539" y="1996"/>
                    <a:pt x="634" y="2059"/>
                    <a:pt x="697" y="2059"/>
                  </a:cubicBezTo>
                  <a:cubicBezTo>
                    <a:pt x="718" y="2070"/>
                    <a:pt x="739" y="2073"/>
                    <a:pt x="759" y="2073"/>
                  </a:cubicBezTo>
                  <a:cubicBezTo>
                    <a:pt x="799" y="2073"/>
                    <a:pt x="834" y="2059"/>
                    <a:pt x="855" y="2059"/>
                  </a:cubicBezTo>
                  <a:cubicBezTo>
                    <a:pt x="1299" y="1774"/>
                    <a:pt x="1330" y="1268"/>
                    <a:pt x="1235" y="856"/>
                  </a:cubicBezTo>
                  <a:cubicBezTo>
                    <a:pt x="1109" y="413"/>
                    <a:pt x="6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54;p28"/>
            <p:cNvSpPr/>
            <p:nvPr/>
          </p:nvSpPr>
          <p:spPr>
            <a:xfrm>
              <a:off x="-216332" y="3545468"/>
              <a:ext cx="3525334" cy="1968378"/>
            </a:xfrm>
            <a:custGeom>
              <a:avLst/>
              <a:gdLst/>
              <a:ahLst/>
              <a:cxnLst/>
              <a:rect l="l" t="t" r="r" b="b"/>
              <a:pathLst>
                <a:path w="109576" h="61182" extrusionOk="0">
                  <a:moveTo>
                    <a:pt x="16627" y="22652"/>
                  </a:moveTo>
                  <a:cubicBezTo>
                    <a:pt x="23594" y="27560"/>
                    <a:pt x="28630" y="34717"/>
                    <a:pt x="31036" y="42951"/>
                  </a:cubicBezTo>
                  <a:cubicBezTo>
                    <a:pt x="28598" y="38771"/>
                    <a:pt x="25526" y="34654"/>
                    <a:pt x="21631" y="31709"/>
                  </a:cubicBezTo>
                  <a:cubicBezTo>
                    <a:pt x="17609" y="28732"/>
                    <a:pt x="12827" y="27085"/>
                    <a:pt x="7981" y="26008"/>
                  </a:cubicBezTo>
                  <a:cubicBezTo>
                    <a:pt x="10832" y="24995"/>
                    <a:pt x="13618" y="23982"/>
                    <a:pt x="16437" y="22873"/>
                  </a:cubicBezTo>
                  <a:cubicBezTo>
                    <a:pt x="16564" y="22810"/>
                    <a:pt x="16595" y="22715"/>
                    <a:pt x="16627" y="22652"/>
                  </a:cubicBezTo>
                  <a:close/>
                  <a:moveTo>
                    <a:pt x="58611" y="999"/>
                  </a:moveTo>
                  <a:cubicBezTo>
                    <a:pt x="58685" y="999"/>
                    <a:pt x="58752" y="1006"/>
                    <a:pt x="58810" y="1022"/>
                  </a:cubicBezTo>
                  <a:cubicBezTo>
                    <a:pt x="60267" y="1433"/>
                    <a:pt x="60109" y="3492"/>
                    <a:pt x="60045" y="4600"/>
                  </a:cubicBezTo>
                  <a:cubicBezTo>
                    <a:pt x="60045" y="4790"/>
                    <a:pt x="60172" y="4917"/>
                    <a:pt x="60330" y="4949"/>
                  </a:cubicBezTo>
                  <a:lnTo>
                    <a:pt x="60330" y="5139"/>
                  </a:lnTo>
                  <a:cubicBezTo>
                    <a:pt x="50893" y="8432"/>
                    <a:pt x="41519" y="12011"/>
                    <a:pt x="32303" y="15748"/>
                  </a:cubicBezTo>
                  <a:cubicBezTo>
                    <a:pt x="32082" y="15874"/>
                    <a:pt x="31987" y="16001"/>
                    <a:pt x="32018" y="16223"/>
                  </a:cubicBezTo>
                  <a:cubicBezTo>
                    <a:pt x="33348" y="25407"/>
                    <a:pt x="33032" y="34496"/>
                    <a:pt x="31670" y="43585"/>
                  </a:cubicBezTo>
                  <a:cubicBezTo>
                    <a:pt x="29485" y="33704"/>
                    <a:pt x="23056" y="25185"/>
                    <a:pt x="14252" y="20150"/>
                  </a:cubicBezTo>
                  <a:cubicBezTo>
                    <a:pt x="21662" y="16064"/>
                    <a:pt x="29263" y="12359"/>
                    <a:pt x="37022" y="9066"/>
                  </a:cubicBezTo>
                  <a:cubicBezTo>
                    <a:pt x="41107" y="7355"/>
                    <a:pt x="45256" y="5709"/>
                    <a:pt x="49468" y="4189"/>
                  </a:cubicBezTo>
                  <a:cubicBezTo>
                    <a:pt x="51431" y="3492"/>
                    <a:pt x="53427" y="2827"/>
                    <a:pt x="55390" y="2130"/>
                  </a:cubicBezTo>
                  <a:cubicBezTo>
                    <a:pt x="56031" y="1926"/>
                    <a:pt x="57769" y="999"/>
                    <a:pt x="58611" y="999"/>
                  </a:cubicBezTo>
                  <a:close/>
                  <a:moveTo>
                    <a:pt x="74106" y="1402"/>
                  </a:moveTo>
                  <a:cubicBezTo>
                    <a:pt x="73473" y="3619"/>
                    <a:pt x="72998" y="5867"/>
                    <a:pt x="72776" y="8211"/>
                  </a:cubicBezTo>
                  <a:lnTo>
                    <a:pt x="72776" y="8369"/>
                  </a:lnTo>
                  <a:cubicBezTo>
                    <a:pt x="64162" y="12042"/>
                    <a:pt x="55612" y="15653"/>
                    <a:pt x="47124" y="19453"/>
                  </a:cubicBezTo>
                  <a:cubicBezTo>
                    <a:pt x="42912" y="21353"/>
                    <a:pt x="42057" y="25850"/>
                    <a:pt x="40157" y="29745"/>
                  </a:cubicBezTo>
                  <a:cubicBezTo>
                    <a:pt x="37782" y="34527"/>
                    <a:pt x="35090" y="39151"/>
                    <a:pt x="32145" y="43648"/>
                  </a:cubicBezTo>
                  <a:cubicBezTo>
                    <a:pt x="33253" y="38296"/>
                    <a:pt x="33728" y="32817"/>
                    <a:pt x="33665" y="27370"/>
                  </a:cubicBezTo>
                  <a:cubicBezTo>
                    <a:pt x="33602" y="24235"/>
                    <a:pt x="33412" y="21100"/>
                    <a:pt x="33032" y="18028"/>
                  </a:cubicBezTo>
                  <a:cubicBezTo>
                    <a:pt x="32778" y="16286"/>
                    <a:pt x="33570" y="16096"/>
                    <a:pt x="35090" y="15463"/>
                  </a:cubicBezTo>
                  <a:cubicBezTo>
                    <a:pt x="36547" y="14861"/>
                    <a:pt x="37972" y="14291"/>
                    <a:pt x="39429" y="13721"/>
                  </a:cubicBezTo>
                  <a:cubicBezTo>
                    <a:pt x="50830" y="9192"/>
                    <a:pt x="62389" y="5075"/>
                    <a:pt x="74106" y="1402"/>
                  </a:cubicBezTo>
                  <a:close/>
                  <a:moveTo>
                    <a:pt x="6335" y="26484"/>
                  </a:moveTo>
                  <a:cubicBezTo>
                    <a:pt x="11338" y="27529"/>
                    <a:pt x="16310" y="28985"/>
                    <a:pt x="20554" y="31899"/>
                  </a:cubicBezTo>
                  <a:cubicBezTo>
                    <a:pt x="24639" y="34749"/>
                    <a:pt x="27363" y="38771"/>
                    <a:pt x="30245" y="42730"/>
                  </a:cubicBezTo>
                  <a:cubicBezTo>
                    <a:pt x="30530" y="43110"/>
                    <a:pt x="30815" y="43521"/>
                    <a:pt x="31068" y="43870"/>
                  </a:cubicBezTo>
                  <a:cubicBezTo>
                    <a:pt x="30648" y="43786"/>
                    <a:pt x="30221" y="43745"/>
                    <a:pt x="29796" y="43745"/>
                  </a:cubicBezTo>
                  <a:cubicBezTo>
                    <a:pt x="29262" y="43745"/>
                    <a:pt x="28730" y="43809"/>
                    <a:pt x="28218" y="43933"/>
                  </a:cubicBezTo>
                  <a:cubicBezTo>
                    <a:pt x="28028" y="44028"/>
                    <a:pt x="27870" y="44091"/>
                    <a:pt x="27680" y="44186"/>
                  </a:cubicBezTo>
                  <a:cubicBezTo>
                    <a:pt x="27648" y="44218"/>
                    <a:pt x="27585" y="44218"/>
                    <a:pt x="27585" y="44250"/>
                  </a:cubicBezTo>
                  <a:cubicBezTo>
                    <a:pt x="27585" y="44218"/>
                    <a:pt x="27553" y="44218"/>
                    <a:pt x="27553" y="44218"/>
                  </a:cubicBezTo>
                  <a:cubicBezTo>
                    <a:pt x="25684" y="43458"/>
                    <a:pt x="23784" y="42793"/>
                    <a:pt x="21947" y="42096"/>
                  </a:cubicBezTo>
                  <a:cubicBezTo>
                    <a:pt x="17039" y="38233"/>
                    <a:pt x="11243" y="35604"/>
                    <a:pt x="5321" y="33894"/>
                  </a:cubicBezTo>
                  <a:cubicBezTo>
                    <a:pt x="5311" y="33892"/>
                    <a:pt x="5300" y="33891"/>
                    <a:pt x="5291" y="33891"/>
                  </a:cubicBezTo>
                  <a:cubicBezTo>
                    <a:pt x="5151" y="33891"/>
                    <a:pt x="5078" y="34086"/>
                    <a:pt x="5226" y="34116"/>
                  </a:cubicBezTo>
                  <a:cubicBezTo>
                    <a:pt x="10642" y="35794"/>
                    <a:pt x="15455" y="38296"/>
                    <a:pt x="20079" y="41368"/>
                  </a:cubicBezTo>
                  <a:cubicBezTo>
                    <a:pt x="18084" y="40671"/>
                    <a:pt x="16152" y="39943"/>
                    <a:pt x="14220" y="39183"/>
                  </a:cubicBezTo>
                  <a:cubicBezTo>
                    <a:pt x="10325" y="37694"/>
                    <a:pt x="6525" y="35826"/>
                    <a:pt x="2661" y="34401"/>
                  </a:cubicBezTo>
                  <a:cubicBezTo>
                    <a:pt x="4909" y="32469"/>
                    <a:pt x="6271" y="29460"/>
                    <a:pt x="6335" y="26484"/>
                  </a:cubicBezTo>
                  <a:close/>
                  <a:moveTo>
                    <a:pt x="79332" y="6342"/>
                  </a:moveTo>
                  <a:cubicBezTo>
                    <a:pt x="77210" y="9636"/>
                    <a:pt x="75658" y="13151"/>
                    <a:pt x="74613" y="17078"/>
                  </a:cubicBezTo>
                  <a:cubicBezTo>
                    <a:pt x="74613" y="17173"/>
                    <a:pt x="74676" y="17268"/>
                    <a:pt x="74708" y="17331"/>
                  </a:cubicBezTo>
                  <a:cubicBezTo>
                    <a:pt x="73600" y="17648"/>
                    <a:pt x="72460" y="17933"/>
                    <a:pt x="71351" y="18250"/>
                  </a:cubicBezTo>
                  <a:lnTo>
                    <a:pt x="63022" y="20466"/>
                  </a:lnTo>
                  <a:cubicBezTo>
                    <a:pt x="60584" y="21100"/>
                    <a:pt x="57892" y="21575"/>
                    <a:pt x="55548" y="22557"/>
                  </a:cubicBezTo>
                  <a:cubicBezTo>
                    <a:pt x="53553" y="23412"/>
                    <a:pt x="52128" y="24932"/>
                    <a:pt x="50640" y="26452"/>
                  </a:cubicBezTo>
                  <a:cubicBezTo>
                    <a:pt x="48644" y="28415"/>
                    <a:pt x="46681" y="30410"/>
                    <a:pt x="44686" y="32342"/>
                  </a:cubicBezTo>
                  <a:cubicBezTo>
                    <a:pt x="40632" y="36333"/>
                    <a:pt x="36452" y="40354"/>
                    <a:pt x="32303" y="44313"/>
                  </a:cubicBezTo>
                  <a:lnTo>
                    <a:pt x="32272" y="44313"/>
                  </a:lnTo>
                  <a:cubicBezTo>
                    <a:pt x="35185" y="40133"/>
                    <a:pt x="37814" y="35794"/>
                    <a:pt x="40094" y="31266"/>
                  </a:cubicBezTo>
                  <a:cubicBezTo>
                    <a:pt x="41202" y="29049"/>
                    <a:pt x="42247" y="26800"/>
                    <a:pt x="43229" y="24520"/>
                  </a:cubicBezTo>
                  <a:cubicBezTo>
                    <a:pt x="43831" y="23127"/>
                    <a:pt x="44432" y="21860"/>
                    <a:pt x="45636" y="20973"/>
                  </a:cubicBezTo>
                  <a:cubicBezTo>
                    <a:pt x="46713" y="20245"/>
                    <a:pt x="48074" y="19801"/>
                    <a:pt x="49246" y="19295"/>
                  </a:cubicBezTo>
                  <a:cubicBezTo>
                    <a:pt x="59317" y="14956"/>
                    <a:pt x="69324" y="10649"/>
                    <a:pt x="79332" y="6342"/>
                  </a:cubicBezTo>
                  <a:close/>
                  <a:moveTo>
                    <a:pt x="85571" y="15178"/>
                  </a:moveTo>
                  <a:lnTo>
                    <a:pt x="85571" y="15178"/>
                  </a:lnTo>
                  <a:cubicBezTo>
                    <a:pt x="78793" y="18883"/>
                    <a:pt x="72460" y="23253"/>
                    <a:pt x="66601" y="28289"/>
                  </a:cubicBezTo>
                  <a:cubicBezTo>
                    <a:pt x="66347" y="28415"/>
                    <a:pt x="66474" y="28669"/>
                    <a:pt x="66633" y="28795"/>
                  </a:cubicBezTo>
                  <a:cubicBezTo>
                    <a:pt x="54598" y="32057"/>
                    <a:pt x="43609" y="37726"/>
                    <a:pt x="33063" y="44376"/>
                  </a:cubicBezTo>
                  <a:cubicBezTo>
                    <a:pt x="33000" y="44471"/>
                    <a:pt x="32937" y="44503"/>
                    <a:pt x="32937" y="44598"/>
                  </a:cubicBezTo>
                  <a:cubicBezTo>
                    <a:pt x="32905" y="44535"/>
                    <a:pt x="32873" y="44535"/>
                    <a:pt x="32810" y="44503"/>
                  </a:cubicBezTo>
                  <a:cubicBezTo>
                    <a:pt x="36705" y="41020"/>
                    <a:pt x="40506" y="37409"/>
                    <a:pt x="44274" y="33767"/>
                  </a:cubicBezTo>
                  <a:cubicBezTo>
                    <a:pt x="46174" y="31962"/>
                    <a:pt x="48043" y="30094"/>
                    <a:pt x="49880" y="28225"/>
                  </a:cubicBezTo>
                  <a:cubicBezTo>
                    <a:pt x="51938" y="26167"/>
                    <a:pt x="53838" y="23887"/>
                    <a:pt x="56657" y="22873"/>
                  </a:cubicBezTo>
                  <a:cubicBezTo>
                    <a:pt x="61629" y="21195"/>
                    <a:pt x="66949" y="20118"/>
                    <a:pt x="72048" y="18756"/>
                  </a:cubicBezTo>
                  <a:cubicBezTo>
                    <a:pt x="76577" y="17585"/>
                    <a:pt x="81042" y="16349"/>
                    <a:pt x="85571" y="15178"/>
                  </a:cubicBezTo>
                  <a:close/>
                  <a:moveTo>
                    <a:pt x="94288" y="25891"/>
                  </a:moveTo>
                  <a:cubicBezTo>
                    <a:pt x="96514" y="25891"/>
                    <a:pt x="98740" y="25962"/>
                    <a:pt x="100962" y="26103"/>
                  </a:cubicBezTo>
                  <a:cubicBezTo>
                    <a:pt x="88833" y="30474"/>
                    <a:pt x="77273" y="36174"/>
                    <a:pt x="65714" y="42065"/>
                  </a:cubicBezTo>
                  <a:cubicBezTo>
                    <a:pt x="64862" y="42483"/>
                    <a:pt x="64298" y="42659"/>
                    <a:pt x="63744" y="42659"/>
                  </a:cubicBezTo>
                  <a:cubicBezTo>
                    <a:pt x="63165" y="42659"/>
                    <a:pt x="62597" y="42467"/>
                    <a:pt x="61724" y="42160"/>
                  </a:cubicBezTo>
                  <a:cubicBezTo>
                    <a:pt x="60330" y="41653"/>
                    <a:pt x="58905" y="41305"/>
                    <a:pt x="57480" y="40988"/>
                  </a:cubicBezTo>
                  <a:cubicBezTo>
                    <a:pt x="55112" y="40480"/>
                    <a:pt x="52719" y="40249"/>
                    <a:pt x="50300" y="40249"/>
                  </a:cubicBezTo>
                  <a:cubicBezTo>
                    <a:pt x="50002" y="40249"/>
                    <a:pt x="49704" y="40253"/>
                    <a:pt x="49405" y="40259"/>
                  </a:cubicBezTo>
                  <a:cubicBezTo>
                    <a:pt x="43831" y="40418"/>
                    <a:pt x="38415" y="41970"/>
                    <a:pt x="33538" y="44756"/>
                  </a:cubicBezTo>
                  <a:cubicBezTo>
                    <a:pt x="33443" y="44788"/>
                    <a:pt x="33412" y="44820"/>
                    <a:pt x="33380" y="44883"/>
                  </a:cubicBezTo>
                  <a:cubicBezTo>
                    <a:pt x="33348" y="44883"/>
                    <a:pt x="33348" y="44851"/>
                    <a:pt x="33285" y="44851"/>
                  </a:cubicBezTo>
                  <a:cubicBezTo>
                    <a:pt x="44179" y="38708"/>
                    <a:pt x="54915" y="32817"/>
                    <a:pt x="67013" y="29524"/>
                  </a:cubicBezTo>
                  <a:cubicBezTo>
                    <a:pt x="75911" y="27102"/>
                    <a:pt x="85096" y="25891"/>
                    <a:pt x="94288" y="25891"/>
                  </a:cubicBezTo>
                  <a:close/>
                  <a:moveTo>
                    <a:pt x="29655" y="44216"/>
                  </a:moveTo>
                  <a:cubicBezTo>
                    <a:pt x="30313" y="44216"/>
                    <a:pt x="30958" y="44329"/>
                    <a:pt x="31575" y="44535"/>
                  </a:cubicBezTo>
                  <a:cubicBezTo>
                    <a:pt x="31512" y="44693"/>
                    <a:pt x="31512" y="44851"/>
                    <a:pt x="31480" y="45010"/>
                  </a:cubicBezTo>
                  <a:cubicBezTo>
                    <a:pt x="31461" y="45179"/>
                    <a:pt x="31587" y="45270"/>
                    <a:pt x="31706" y="45270"/>
                  </a:cubicBezTo>
                  <a:cubicBezTo>
                    <a:pt x="31787" y="45270"/>
                    <a:pt x="31866" y="45227"/>
                    <a:pt x="31892" y="45136"/>
                  </a:cubicBezTo>
                  <a:cubicBezTo>
                    <a:pt x="31923" y="44978"/>
                    <a:pt x="31923" y="44851"/>
                    <a:pt x="31955" y="44693"/>
                  </a:cubicBezTo>
                  <a:cubicBezTo>
                    <a:pt x="31987" y="44725"/>
                    <a:pt x="32018" y="44725"/>
                    <a:pt x="32018" y="44725"/>
                  </a:cubicBezTo>
                  <a:cubicBezTo>
                    <a:pt x="32068" y="44824"/>
                    <a:pt x="32175" y="44903"/>
                    <a:pt x="32280" y="44903"/>
                  </a:cubicBezTo>
                  <a:cubicBezTo>
                    <a:pt x="32310" y="44903"/>
                    <a:pt x="32339" y="44897"/>
                    <a:pt x="32367" y="44883"/>
                  </a:cubicBezTo>
                  <a:cubicBezTo>
                    <a:pt x="33253" y="45358"/>
                    <a:pt x="34013" y="46087"/>
                    <a:pt x="34615" y="47037"/>
                  </a:cubicBezTo>
                  <a:cubicBezTo>
                    <a:pt x="34663" y="47132"/>
                    <a:pt x="34742" y="47171"/>
                    <a:pt x="34821" y="47171"/>
                  </a:cubicBezTo>
                  <a:cubicBezTo>
                    <a:pt x="34900" y="47171"/>
                    <a:pt x="34979" y="47132"/>
                    <a:pt x="35027" y="47068"/>
                  </a:cubicBezTo>
                  <a:cubicBezTo>
                    <a:pt x="35090" y="47068"/>
                    <a:pt x="35090" y="47100"/>
                    <a:pt x="35122" y="47100"/>
                  </a:cubicBezTo>
                  <a:lnTo>
                    <a:pt x="35122" y="47163"/>
                  </a:lnTo>
                  <a:cubicBezTo>
                    <a:pt x="34854" y="47212"/>
                    <a:pt x="34568" y="47279"/>
                    <a:pt x="34321" y="47279"/>
                  </a:cubicBezTo>
                  <a:cubicBezTo>
                    <a:pt x="34246" y="47279"/>
                    <a:pt x="34175" y="47273"/>
                    <a:pt x="34108" y="47258"/>
                  </a:cubicBezTo>
                  <a:cubicBezTo>
                    <a:pt x="32986" y="45722"/>
                    <a:pt x="30815" y="45095"/>
                    <a:pt x="28909" y="45095"/>
                  </a:cubicBezTo>
                  <a:cubicBezTo>
                    <a:pt x="28772" y="45095"/>
                    <a:pt x="28637" y="45098"/>
                    <a:pt x="28503" y="45105"/>
                  </a:cubicBezTo>
                  <a:cubicBezTo>
                    <a:pt x="28313" y="44883"/>
                    <a:pt x="28123" y="44693"/>
                    <a:pt x="27965" y="44471"/>
                  </a:cubicBezTo>
                  <a:cubicBezTo>
                    <a:pt x="28531" y="44297"/>
                    <a:pt x="29097" y="44216"/>
                    <a:pt x="29655" y="44216"/>
                  </a:cubicBezTo>
                  <a:close/>
                  <a:moveTo>
                    <a:pt x="28788" y="45485"/>
                  </a:moveTo>
                  <a:lnTo>
                    <a:pt x="28788" y="45485"/>
                  </a:lnTo>
                  <a:cubicBezTo>
                    <a:pt x="30498" y="45897"/>
                    <a:pt x="32240" y="46087"/>
                    <a:pt x="33443" y="47385"/>
                  </a:cubicBezTo>
                  <a:cubicBezTo>
                    <a:pt x="31670" y="47385"/>
                    <a:pt x="30055" y="46752"/>
                    <a:pt x="28788" y="45485"/>
                  </a:cubicBezTo>
                  <a:close/>
                  <a:moveTo>
                    <a:pt x="50595" y="41039"/>
                  </a:moveTo>
                  <a:cubicBezTo>
                    <a:pt x="50875" y="41039"/>
                    <a:pt x="51154" y="41043"/>
                    <a:pt x="51431" y="41051"/>
                  </a:cubicBezTo>
                  <a:cubicBezTo>
                    <a:pt x="54440" y="41146"/>
                    <a:pt x="57480" y="41621"/>
                    <a:pt x="60394" y="42508"/>
                  </a:cubicBezTo>
                  <a:cubicBezTo>
                    <a:pt x="61224" y="42785"/>
                    <a:pt x="62889" y="43777"/>
                    <a:pt x="63739" y="43777"/>
                  </a:cubicBezTo>
                  <a:cubicBezTo>
                    <a:pt x="63765" y="43777"/>
                    <a:pt x="63790" y="43777"/>
                    <a:pt x="63814" y="43775"/>
                  </a:cubicBezTo>
                  <a:lnTo>
                    <a:pt x="63814" y="43775"/>
                  </a:lnTo>
                  <a:cubicBezTo>
                    <a:pt x="63466" y="45041"/>
                    <a:pt x="64099" y="46593"/>
                    <a:pt x="64257" y="47828"/>
                  </a:cubicBezTo>
                  <a:cubicBezTo>
                    <a:pt x="64606" y="50457"/>
                    <a:pt x="64606" y="52959"/>
                    <a:pt x="64416" y="55587"/>
                  </a:cubicBezTo>
                  <a:cubicBezTo>
                    <a:pt x="63307" y="55302"/>
                    <a:pt x="62167" y="54986"/>
                    <a:pt x="60964" y="54669"/>
                  </a:cubicBezTo>
                  <a:cubicBezTo>
                    <a:pt x="52223" y="52230"/>
                    <a:pt x="43672" y="49222"/>
                    <a:pt x="34963" y="46688"/>
                  </a:cubicBezTo>
                  <a:cubicBezTo>
                    <a:pt x="34932" y="46625"/>
                    <a:pt x="34868" y="46562"/>
                    <a:pt x="34837" y="46467"/>
                  </a:cubicBezTo>
                  <a:cubicBezTo>
                    <a:pt x="34615" y="46087"/>
                    <a:pt x="34330" y="45738"/>
                    <a:pt x="34013" y="45422"/>
                  </a:cubicBezTo>
                  <a:cubicBezTo>
                    <a:pt x="35438" y="44566"/>
                    <a:pt x="36927" y="43901"/>
                    <a:pt x="38447" y="43300"/>
                  </a:cubicBezTo>
                  <a:cubicBezTo>
                    <a:pt x="41519" y="42128"/>
                    <a:pt x="44781" y="41368"/>
                    <a:pt x="48074" y="41146"/>
                  </a:cubicBezTo>
                  <a:cubicBezTo>
                    <a:pt x="48906" y="41075"/>
                    <a:pt x="49755" y="41039"/>
                    <a:pt x="50595" y="41039"/>
                  </a:cubicBezTo>
                  <a:close/>
                  <a:moveTo>
                    <a:pt x="102514" y="26420"/>
                  </a:moveTo>
                  <a:cubicBezTo>
                    <a:pt x="104952" y="29524"/>
                    <a:pt x="106377" y="32912"/>
                    <a:pt x="106282" y="36903"/>
                  </a:cubicBezTo>
                  <a:cubicBezTo>
                    <a:pt x="106124" y="36966"/>
                    <a:pt x="106060" y="37188"/>
                    <a:pt x="106124" y="37314"/>
                  </a:cubicBezTo>
                  <a:cubicBezTo>
                    <a:pt x="106124" y="37346"/>
                    <a:pt x="106187" y="37378"/>
                    <a:pt x="106187" y="37409"/>
                  </a:cubicBezTo>
                  <a:cubicBezTo>
                    <a:pt x="106187" y="37504"/>
                    <a:pt x="106219" y="37536"/>
                    <a:pt x="106251" y="37568"/>
                  </a:cubicBezTo>
                  <a:cubicBezTo>
                    <a:pt x="104224" y="38549"/>
                    <a:pt x="97383" y="41685"/>
                    <a:pt x="96591" y="42096"/>
                  </a:cubicBezTo>
                  <a:cubicBezTo>
                    <a:pt x="93076" y="43743"/>
                    <a:pt x="89561" y="45422"/>
                    <a:pt x="86014" y="47005"/>
                  </a:cubicBezTo>
                  <a:cubicBezTo>
                    <a:pt x="79047" y="50140"/>
                    <a:pt x="71985" y="52895"/>
                    <a:pt x="65017" y="56031"/>
                  </a:cubicBezTo>
                  <a:cubicBezTo>
                    <a:pt x="65207" y="53877"/>
                    <a:pt x="65271" y="51787"/>
                    <a:pt x="65081" y="49665"/>
                  </a:cubicBezTo>
                  <a:cubicBezTo>
                    <a:pt x="64922" y="47860"/>
                    <a:pt x="64004" y="45548"/>
                    <a:pt x="64257" y="43743"/>
                  </a:cubicBezTo>
                  <a:cubicBezTo>
                    <a:pt x="65049" y="43521"/>
                    <a:pt x="65967" y="42825"/>
                    <a:pt x="66601" y="42508"/>
                  </a:cubicBezTo>
                  <a:cubicBezTo>
                    <a:pt x="78350" y="36618"/>
                    <a:pt x="90131" y="30854"/>
                    <a:pt x="102514" y="26420"/>
                  </a:cubicBezTo>
                  <a:close/>
                  <a:moveTo>
                    <a:pt x="106884" y="37663"/>
                  </a:moveTo>
                  <a:cubicBezTo>
                    <a:pt x="107232" y="37821"/>
                    <a:pt x="107644" y="37979"/>
                    <a:pt x="107992" y="38138"/>
                  </a:cubicBezTo>
                  <a:cubicBezTo>
                    <a:pt x="108151" y="38201"/>
                    <a:pt x="108277" y="38233"/>
                    <a:pt x="108436" y="38328"/>
                  </a:cubicBezTo>
                  <a:lnTo>
                    <a:pt x="86806" y="48778"/>
                  </a:lnTo>
                  <a:cubicBezTo>
                    <a:pt x="79680" y="52230"/>
                    <a:pt x="72555" y="56189"/>
                    <a:pt x="65081" y="58786"/>
                  </a:cubicBezTo>
                  <a:cubicBezTo>
                    <a:pt x="64289" y="57614"/>
                    <a:pt x="61375" y="57297"/>
                    <a:pt x="60172" y="56854"/>
                  </a:cubicBezTo>
                  <a:cubicBezTo>
                    <a:pt x="57448" y="55872"/>
                    <a:pt x="54725" y="54859"/>
                    <a:pt x="52001" y="53814"/>
                  </a:cubicBezTo>
                  <a:cubicBezTo>
                    <a:pt x="49215" y="52737"/>
                    <a:pt x="46491" y="51534"/>
                    <a:pt x="43736" y="50394"/>
                  </a:cubicBezTo>
                  <a:lnTo>
                    <a:pt x="43736" y="50394"/>
                  </a:lnTo>
                  <a:cubicBezTo>
                    <a:pt x="50481" y="52705"/>
                    <a:pt x="57480" y="54479"/>
                    <a:pt x="64289" y="56252"/>
                  </a:cubicBezTo>
                  <a:lnTo>
                    <a:pt x="64447" y="56252"/>
                  </a:lnTo>
                  <a:cubicBezTo>
                    <a:pt x="64447" y="56347"/>
                    <a:pt x="64542" y="56379"/>
                    <a:pt x="64574" y="56379"/>
                  </a:cubicBezTo>
                  <a:cubicBezTo>
                    <a:pt x="64574" y="56484"/>
                    <a:pt x="64661" y="56545"/>
                    <a:pt x="64745" y="56545"/>
                  </a:cubicBezTo>
                  <a:cubicBezTo>
                    <a:pt x="64762" y="56545"/>
                    <a:pt x="64779" y="56543"/>
                    <a:pt x="64796" y="56537"/>
                  </a:cubicBezTo>
                  <a:cubicBezTo>
                    <a:pt x="72618" y="53909"/>
                    <a:pt x="80219" y="50489"/>
                    <a:pt x="87692" y="47037"/>
                  </a:cubicBezTo>
                  <a:cubicBezTo>
                    <a:pt x="91493" y="45295"/>
                    <a:pt x="95293" y="43521"/>
                    <a:pt x="99062" y="41685"/>
                  </a:cubicBezTo>
                  <a:cubicBezTo>
                    <a:pt x="101025" y="40735"/>
                    <a:pt x="102957" y="39784"/>
                    <a:pt x="104920" y="38803"/>
                  </a:cubicBezTo>
                  <a:cubicBezTo>
                    <a:pt x="105490" y="38486"/>
                    <a:pt x="106441" y="38233"/>
                    <a:pt x="106884" y="37663"/>
                  </a:cubicBezTo>
                  <a:close/>
                  <a:moveTo>
                    <a:pt x="888" y="34591"/>
                  </a:moveTo>
                  <a:cubicBezTo>
                    <a:pt x="4846" y="36744"/>
                    <a:pt x="9343" y="38296"/>
                    <a:pt x="13555" y="39911"/>
                  </a:cubicBezTo>
                  <a:cubicBezTo>
                    <a:pt x="18084" y="41685"/>
                    <a:pt x="22644" y="43426"/>
                    <a:pt x="27363" y="44756"/>
                  </a:cubicBezTo>
                  <a:cubicBezTo>
                    <a:pt x="28449" y="46928"/>
                    <a:pt x="30900" y="48254"/>
                    <a:pt x="33307" y="48254"/>
                  </a:cubicBezTo>
                  <a:cubicBezTo>
                    <a:pt x="33990" y="48254"/>
                    <a:pt x="34669" y="48147"/>
                    <a:pt x="35312" y="47923"/>
                  </a:cubicBezTo>
                  <a:cubicBezTo>
                    <a:pt x="35565" y="47860"/>
                    <a:pt x="35597" y="47670"/>
                    <a:pt x="35597" y="47512"/>
                  </a:cubicBezTo>
                  <a:cubicBezTo>
                    <a:pt x="40030" y="49760"/>
                    <a:pt x="44623" y="51629"/>
                    <a:pt x="49215" y="53497"/>
                  </a:cubicBezTo>
                  <a:cubicBezTo>
                    <a:pt x="50355" y="53972"/>
                    <a:pt x="61439" y="57994"/>
                    <a:pt x="64257" y="58944"/>
                  </a:cubicBezTo>
                  <a:lnTo>
                    <a:pt x="64257" y="59007"/>
                  </a:lnTo>
                  <a:cubicBezTo>
                    <a:pt x="64257" y="59039"/>
                    <a:pt x="64226" y="59071"/>
                    <a:pt x="64226" y="59102"/>
                  </a:cubicBezTo>
                  <a:cubicBezTo>
                    <a:pt x="64162" y="59229"/>
                    <a:pt x="64257" y="59419"/>
                    <a:pt x="64384" y="59514"/>
                  </a:cubicBezTo>
                  <a:cubicBezTo>
                    <a:pt x="64416" y="59546"/>
                    <a:pt x="64479" y="59546"/>
                    <a:pt x="64542" y="59577"/>
                  </a:cubicBezTo>
                  <a:cubicBezTo>
                    <a:pt x="64542" y="59641"/>
                    <a:pt x="64574" y="59641"/>
                    <a:pt x="64606" y="59641"/>
                  </a:cubicBezTo>
                  <a:cubicBezTo>
                    <a:pt x="64637" y="59894"/>
                    <a:pt x="64796" y="60179"/>
                    <a:pt x="65017" y="60433"/>
                  </a:cubicBezTo>
                  <a:lnTo>
                    <a:pt x="65017" y="60433"/>
                  </a:lnTo>
                  <a:cubicBezTo>
                    <a:pt x="55073" y="56886"/>
                    <a:pt x="45478" y="52737"/>
                    <a:pt x="35660" y="48905"/>
                  </a:cubicBezTo>
                  <a:cubicBezTo>
                    <a:pt x="35765" y="48696"/>
                    <a:pt x="35610" y="48422"/>
                    <a:pt x="35357" y="48422"/>
                  </a:cubicBezTo>
                  <a:cubicBezTo>
                    <a:pt x="35304" y="48422"/>
                    <a:pt x="35246" y="48434"/>
                    <a:pt x="35185" y="48462"/>
                  </a:cubicBezTo>
                  <a:cubicBezTo>
                    <a:pt x="34303" y="48835"/>
                    <a:pt x="33357" y="49026"/>
                    <a:pt x="32411" y="49026"/>
                  </a:cubicBezTo>
                  <a:cubicBezTo>
                    <a:pt x="31591" y="49026"/>
                    <a:pt x="30771" y="48882"/>
                    <a:pt x="29991" y="48588"/>
                  </a:cubicBezTo>
                  <a:cubicBezTo>
                    <a:pt x="28440" y="48018"/>
                    <a:pt x="27521" y="46942"/>
                    <a:pt x="26476" y="45770"/>
                  </a:cubicBezTo>
                  <a:cubicBezTo>
                    <a:pt x="26603" y="45612"/>
                    <a:pt x="26603" y="45295"/>
                    <a:pt x="26318" y="45200"/>
                  </a:cubicBezTo>
                  <a:cubicBezTo>
                    <a:pt x="17672" y="42286"/>
                    <a:pt x="9185" y="38866"/>
                    <a:pt x="539" y="35953"/>
                  </a:cubicBezTo>
                  <a:cubicBezTo>
                    <a:pt x="666" y="35509"/>
                    <a:pt x="793" y="35066"/>
                    <a:pt x="888" y="34591"/>
                  </a:cubicBezTo>
                  <a:close/>
                  <a:moveTo>
                    <a:pt x="108911" y="38834"/>
                  </a:moveTo>
                  <a:lnTo>
                    <a:pt x="108911" y="38834"/>
                  </a:lnTo>
                  <a:cubicBezTo>
                    <a:pt x="108816" y="39278"/>
                    <a:pt x="108784" y="39753"/>
                    <a:pt x="108816" y="40196"/>
                  </a:cubicBezTo>
                  <a:cubicBezTo>
                    <a:pt x="94628" y="47385"/>
                    <a:pt x="80092" y="53814"/>
                    <a:pt x="65682" y="60528"/>
                  </a:cubicBezTo>
                  <a:cubicBezTo>
                    <a:pt x="65366" y="60179"/>
                    <a:pt x="65207" y="59831"/>
                    <a:pt x="65081" y="59387"/>
                  </a:cubicBezTo>
                  <a:cubicBezTo>
                    <a:pt x="65144" y="59324"/>
                    <a:pt x="65176" y="59261"/>
                    <a:pt x="65176" y="59197"/>
                  </a:cubicBezTo>
                  <a:cubicBezTo>
                    <a:pt x="72523" y="57044"/>
                    <a:pt x="79427" y="53085"/>
                    <a:pt x="86299" y="49760"/>
                  </a:cubicBezTo>
                  <a:cubicBezTo>
                    <a:pt x="93836" y="46118"/>
                    <a:pt x="101373" y="42476"/>
                    <a:pt x="108911" y="38834"/>
                  </a:cubicBezTo>
                  <a:close/>
                  <a:moveTo>
                    <a:pt x="59715" y="0"/>
                  </a:moveTo>
                  <a:cubicBezTo>
                    <a:pt x="59687" y="0"/>
                    <a:pt x="59660" y="3"/>
                    <a:pt x="59634" y="8"/>
                  </a:cubicBezTo>
                  <a:cubicBezTo>
                    <a:pt x="43577" y="5075"/>
                    <a:pt x="28123" y="11694"/>
                    <a:pt x="13397" y="19801"/>
                  </a:cubicBezTo>
                  <a:cubicBezTo>
                    <a:pt x="13112" y="19960"/>
                    <a:pt x="13112" y="20340"/>
                    <a:pt x="13397" y="20498"/>
                  </a:cubicBezTo>
                  <a:cubicBezTo>
                    <a:pt x="14410" y="21036"/>
                    <a:pt x="15360" y="21638"/>
                    <a:pt x="16279" y="22240"/>
                  </a:cubicBezTo>
                  <a:cubicBezTo>
                    <a:pt x="12985" y="23317"/>
                    <a:pt x="9787" y="24583"/>
                    <a:pt x="6525" y="25692"/>
                  </a:cubicBezTo>
                  <a:cubicBezTo>
                    <a:pt x="6271" y="25787"/>
                    <a:pt x="6176" y="26103"/>
                    <a:pt x="6271" y="26293"/>
                  </a:cubicBezTo>
                  <a:cubicBezTo>
                    <a:pt x="6176" y="26293"/>
                    <a:pt x="6145" y="26325"/>
                    <a:pt x="6145" y="26420"/>
                  </a:cubicBezTo>
                  <a:cubicBezTo>
                    <a:pt x="5670" y="29460"/>
                    <a:pt x="4434" y="31899"/>
                    <a:pt x="2313" y="34116"/>
                  </a:cubicBezTo>
                  <a:cubicBezTo>
                    <a:pt x="2281" y="34179"/>
                    <a:pt x="2218" y="34211"/>
                    <a:pt x="2218" y="34242"/>
                  </a:cubicBezTo>
                  <a:lnTo>
                    <a:pt x="1173" y="33894"/>
                  </a:lnTo>
                  <a:cubicBezTo>
                    <a:pt x="1139" y="33886"/>
                    <a:pt x="1105" y="33882"/>
                    <a:pt x="1072" y="33882"/>
                  </a:cubicBezTo>
                  <a:cubicBezTo>
                    <a:pt x="983" y="33882"/>
                    <a:pt x="902" y="33911"/>
                    <a:pt x="856" y="33957"/>
                  </a:cubicBezTo>
                  <a:cubicBezTo>
                    <a:pt x="761" y="33957"/>
                    <a:pt x="634" y="34021"/>
                    <a:pt x="603" y="34116"/>
                  </a:cubicBezTo>
                  <a:cubicBezTo>
                    <a:pt x="381" y="34654"/>
                    <a:pt x="191" y="35224"/>
                    <a:pt x="64" y="35794"/>
                  </a:cubicBezTo>
                  <a:cubicBezTo>
                    <a:pt x="1" y="35953"/>
                    <a:pt x="96" y="36079"/>
                    <a:pt x="159" y="36111"/>
                  </a:cubicBezTo>
                  <a:cubicBezTo>
                    <a:pt x="159" y="36174"/>
                    <a:pt x="159" y="36238"/>
                    <a:pt x="254" y="36269"/>
                  </a:cubicBezTo>
                  <a:cubicBezTo>
                    <a:pt x="8488" y="40101"/>
                    <a:pt x="17387" y="43046"/>
                    <a:pt x="26064" y="45802"/>
                  </a:cubicBezTo>
                  <a:cubicBezTo>
                    <a:pt x="26875" y="48419"/>
                    <a:pt x="29736" y="49647"/>
                    <a:pt x="32441" y="49647"/>
                  </a:cubicBezTo>
                  <a:cubicBezTo>
                    <a:pt x="33434" y="49647"/>
                    <a:pt x="34406" y="49482"/>
                    <a:pt x="35248" y="49158"/>
                  </a:cubicBezTo>
                  <a:cubicBezTo>
                    <a:pt x="44813" y="53972"/>
                    <a:pt x="55105" y="57646"/>
                    <a:pt x="65239" y="61161"/>
                  </a:cubicBezTo>
                  <a:cubicBezTo>
                    <a:pt x="65274" y="61175"/>
                    <a:pt x="65307" y="61181"/>
                    <a:pt x="65338" y="61181"/>
                  </a:cubicBezTo>
                  <a:cubicBezTo>
                    <a:pt x="65450" y="61181"/>
                    <a:pt x="65538" y="61101"/>
                    <a:pt x="65587" y="61003"/>
                  </a:cubicBezTo>
                  <a:cubicBezTo>
                    <a:pt x="80535" y="55112"/>
                    <a:pt x="95008" y="47892"/>
                    <a:pt x="109354" y="40608"/>
                  </a:cubicBezTo>
                  <a:cubicBezTo>
                    <a:pt x="109576" y="40544"/>
                    <a:pt x="109544" y="40259"/>
                    <a:pt x="109386" y="40133"/>
                  </a:cubicBezTo>
                  <a:cubicBezTo>
                    <a:pt x="109417" y="39626"/>
                    <a:pt x="109354" y="39088"/>
                    <a:pt x="109386" y="38613"/>
                  </a:cubicBezTo>
                  <a:lnTo>
                    <a:pt x="109386" y="38486"/>
                  </a:lnTo>
                  <a:cubicBezTo>
                    <a:pt x="109417" y="38359"/>
                    <a:pt x="109386" y="38233"/>
                    <a:pt x="109322" y="38169"/>
                  </a:cubicBezTo>
                  <a:cubicBezTo>
                    <a:pt x="109037" y="37979"/>
                    <a:pt x="108626" y="37884"/>
                    <a:pt x="108277" y="37758"/>
                  </a:cubicBezTo>
                  <a:cubicBezTo>
                    <a:pt x="107897" y="37663"/>
                    <a:pt x="107517" y="37536"/>
                    <a:pt x="107137" y="37409"/>
                  </a:cubicBezTo>
                  <a:cubicBezTo>
                    <a:pt x="107137" y="37378"/>
                    <a:pt x="107169" y="37378"/>
                    <a:pt x="107169" y="37346"/>
                  </a:cubicBezTo>
                  <a:cubicBezTo>
                    <a:pt x="107201" y="37219"/>
                    <a:pt x="107169" y="37061"/>
                    <a:pt x="107106" y="36966"/>
                  </a:cubicBezTo>
                  <a:cubicBezTo>
                    <a:pt x="107201" y="33071"/>
                    <a:pt x="105902" y="29049"/>
                    <a:pt x="103052" y="26293"/>
                  </a:cubicBezTo>
                  <a:cubicBezTo>
                    <a:pt x="103084" y="26262"/>
                    <a:pt x="103179" y="26262"/>
                    <a:pt x="103210" y="26198"/>
                  </a:cubicBezTo>
                  <a:cubicBezTo>
                    <a:pt x="103654" y="26040"/>
                    <a:pt x="103559" y="25407"/>
                    <a:pt x="103084" y="25375"/>
                  </a:cubicBezTo>
                  <a:cubicBezTo>
                    <a:pt x="100276" y="25153"/>
                    <a:pt x="97464" y="25041"/>
                    <a:pt x="94656" y="25041"/>
                  </a:cubicBezTo>
                  <a:cubicBezTo>
                    <a:pt x="85460" y="25041"/>
                    <a:pt x="76296" y="26235"/>
                    <a:pt x="67393" y="28637"/>
                  </a:cubicBezTo>
                  <a:cubicBezTo>
                    <a:pt x="73948" y="23000"/>
                    <a:pt x="81169" y="18218"/>
                    <a:pt x="88833" y="14291"/>
                  </a:cubicBezTo>
                  <a:cubicBezTo>
                    <a:pt x="89206" y="14119"/>
                    <a:pt x="89007" y="13609"/>
                    <a:pt x="88660" y="13609"/>
                  </a:cubicBezTo>
                  <a:cubicBezTo>
                    <a:pt x="88624" y="13609"/>
                    <a:pt x="88586" y="13614"/>
                    <a:pt x="88548" y="13626"/>
                  </a:cubicBezTo>
                  <a:cubicBezTo>
                    <a:pt x="84209" y="14766"/>
                    <a:pt x="79839" y="15969"/>
                    <a:pt x="75500" y="17110"/>
                  </a:cubicBezTo>
                  <a:cubicBezTo>
                    <a:pt x="76482" y="12993"/>
                    <a:pt x="78223" y="9192"/>
                    <a:pt x="80694" y="5740"/>
                  </a:cubicBezTo>
                  <a:cubicBezTo>
                    <a:pt x="80852" y="5476"/>
                    <a:pt x="80592" y="5235"/>
                    <a:pt x="80355" y="5235"/>
                  </a:cubicBezTo>
                  <a:cubicBezTo>
                    <a:pt x="80307" y="5235"/>
                    <a:pt x="80261" y="5244"/>
                    <a:pt x="80219" y="5265"/>
                  </a:cubicBezTo>
                  <a:cubicBezTo>
                    <a:pt x="78033" y="6215"/>
                    <a:pt x="75848" y="7134"/>
                    <a:pt x="73663" y="8084"/>
                  </a:cubicBezTo>
                  <a:cubicBezTo>
                    <a:pt x="73948" y="5677"/>
                    <a:pt x="74455" y="3302"/>
                    <a:pt x="75183" y="927"/>
                  </a:cubicBezTo>
                  <a:cubicBezTo>
                    <a:pt x="75238" y="680"/>
                    <a:pt x="75055" y="433"/>
                    <a:pt x="74820" y="433"/>
                  </a:cubicBezTo>
                  <a:cubicBezTo>
                    <a:pt x="74784" y="433"/>
                    <a:pt x="74746" y="439"/>
                    <a:pt x="74708" y="452"/>
                  </a:cubicBezTo>
                  <a:cubicBezTo>
                    <a:pt x="70021" y="1908"/>
                    <a:pt x="65366" y="3460"/>
                    <a:pt x="60742" y="5075"/>
                  </a:cubicBezTo>
                  <a:lnTo>
                    <a:pt x="60742" y="4949"/>
                  </a:lnTo>
                  <a:cubicBezTo>
                    <a:pt x="60900" y="4917"/>
                    <a:pt x="60995" y="4790"/>
                    <a:pt x="60995" y="4600"/>
                  </a:cubicBezTo>
                  <a:cubicBezTo>
                    <a:pt x="61090" y="3017"/>
                    <a:pt x="60774" y="1623"/>
                    <a:pt x="60045" y="198"/>
                  </a:cubicBezTo>
                  <a:cubicBezTo>
                    <a:pt x="59993" y="66"/>
                    <a:pt x="59852" y="0"/>
                    <a:pt x="59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55;p28"/>
            <p:cNvSpPr/>
            <p:nvPr/>
          </p:nvSpPr>
          <p:spPr>
            <a:xfrm>
              <a:off x="1877435" y="4794844"/>
              <a:ext cx="1410153" cy="697950"/>
            </a:xfrm>
            <a:custGeom>
              <a:avLst/>
              <a:gdLst/>
              <a:ahLst/>
              <a:cxnLst/>
              <a:rect l="l" t="t" r="r" b="b"/>
              <a:pathLst>
                <a:path w="43831" h="21694" extrusionOk="0">
                  <a:moveTo>
                    <a:pt x="43831" y="0"/>
                  </a:moveTo>
                  <a:lnTo>
                    <a:pt x="43831" y="0"/>
                  </a:lnTo>
                  <a:cubicBezTo>
                    <a:pt x="36293" y="3642"/>
                    <a:pt x="28756" y="7284"/>
                    <a:pt x="21219" y="10926"/>
                  </a:cubicBezTo>
                  <a:cubicBezTo>
                    <a:pt x="14347" y="14251"/>
                    <a:pt x="7443" y="18178"/>
                    <a:pt x="96" y="20363"/>
                  </a:cubicBezTo>
                  <a:cubicBezTo>
                    <a:pt x="96" y="20427"/>
                    <a:pt x="32" y="20522"/>
                    <a:pt x="1" y="20553"/>
                  </a:cubicBezTo>
                  <a:cubicBezTo>
                    <a:pt x="127" y="20997"/>
                    <a:pt x="286" y="21345"/>
                    <a:pt x="602" y="21694"/>
                  </a:cubicBezTo>
                  <a:cubicBezTo>
                    <a:pt x="15012" y="14980"/>
                    <a:pt x="29548" y="8551"/>
                    <a:pt x="43767" y="1362"/>
                  </a:cubicBezTo>
                  <a:cubicBezTo>
                    <a:pt x="43767" y="919"/>
                    <a:pt x="43799" y="444"/>
                    <a:pt x="43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56;p28"/>
            <p:cNvSpPr/>
            <p:nvPr/>
          </p:nvSpPr>
          <p:spPr>
            <a:xfrm>
              <a:off x="1188693" y="4759165"/>
              <a:ext cx="2083620" cy="678615"/>
            </a:xfrm>
            <a:custGeom>
              <a:avLst/>
              <a:gdLst/>
              <a:ahLst/>
              <a:cxnLst/>
              <a:rect l="l" t="t" r="r" b="b"/>
              <a:pathLst>
                <a:path w="64764" h="21093" extrusionOk="0">
                  <a:moveTo>
                    <a:pt x="63149" y="1"/>
                  </a:moveTo>
                  <a:cubicBezTo>
                    <a:pt x="62705" y="603"/>
                    <a:pt x="61755" y="824"/>
                    <a:pt x="61153" y="1141"/>
                  </a:cubicBezTo>
                  <a:cubicBezTo>
                    <a:pt x="59222" y="2154"/>
                    <a:pt x="57226" y="3105"/>
                    <a:pt x="55295" y="4055"/>
                  </a:cubicBezTo>
                  <a:cubicBezTo>
                    <a:pt x="51526" y="5860"/>
                    <a:pt x="47726" y="7633"/>
                    <a:pt x="43925" y="9375"/>
                  </a:cubicBezTo>
                  <a:cubicBezTo>
                    <a:pt x="36452" y="12795"/>
                    <a:pt x="28851" y="16247"/>
                    <a:pt x="21060" y="18844"/>
                  </a:cubicBezTo>
                  <a:cubicBezTo>
                    <a:pt x="21039" y="18849"/>
                    <a:pt x="21019" y="18852"/>
                    <a:pt x="21000" y="18852"/>
                  </a:cubicBezTo>
                  <a:cubicBezTo>
                    <a:pt x="20912" y="18852"/>
                    <a:pt x="20859" y="18791"/>
                    <a:pt x="20807" y="18686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0" y="12700"/>
                  </a:cubicBezTo>
                  <a:lnTo>
                    <a:pt x="0" y="12700"/>
                  </a:lnTo>
                  <a:cubicBezTo>
                    <a:pt x="2724" y="13872"/>
                    <a:pt x="5448" y="15044"/>
                    <a:pt x="8234" y="16120"/>
                  </a:cubicBezTo>
                  <a:cubicBezTo>
                    <a:pt x="10958" y="17134"/>
                    <a:pt x="13681" y="18179"/>
                    <a:pt x="16437" y="19161"/>
                  </a:cubicBezTo>
                  <a:cubicBezTo>
                    <a:pt x="17640" y="19604"/>
                    <a:pt x="20585" y="19921"/>
                    <a:pt x="21345" y="21092"/>
                  </a:cubicBezTo>
                  <a:cubicBezTo>
                    <a:pt x="28851" y="18464"/>
                    <a:pt x="35976" y="14505"/>
                    <a:pt x="43134" y="11053"/>
                  </a:cubicBezTo>
                  <a:lnTo>
                    <a:pt x="64764" y="603"/>
                  </a:lnTo>
                  <a:cubicBezTo>
                    <a:pt x="64605" y="508"/>
                    <a:pt x="64447" y="476"/>
                    <a:pt x="64257" y="476"/>
                  </a:cubicBezTo>
                  <a:cubicBezTo>
                    <a:pt x="63845" y="318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57;p28"/>
            <p:cNvSpPr/>
            <p:nvPr/>
          </p:nvSpPr>
          <p:spPr>
            <a:xfrm>
              <a:off x="1841789" y="4395458"/>
              <a:ext cx="1364307" cy="952660"/>
            </a:xfrm>
            <a:custGeom>
              <a:avLst/>
              <a:gdLst/>
              <a:ahLst/>
              <a:cxnLst/>
              <a:rect l="l" t="t" r="r" b="b"/>
              <a:pathLst>
                <a:path w="42406" h="29611" extrusionOk="0">
                  <a:moveTo>
                    <a:pt x="38150" y="10504"/>
                  </a:moveTo>
                  <a:cubicBezTo>
                    <a:pt x="38293" y="10504"/>
                    <a:pt x="38426" y="10718"/>
                    <a:pt x="38257" y="10831"/>
                  </a:cubicBezTo>
                  <a:cubicBezTo>
                    <a:pt x="33538" y="13333"/>
                    <a:pt x="28661" y="15550"/>
                    <a:pt x="23752" y="17513"/>
                  </a:cubicBezTo>
                  <a:cubicBezTo>
                    <a:pt x="23732" y="17523"/>
                    <a:pt x="23714" y="17528"/>
                    <a:pt x="23698" y="17528"/>
                  </a:cubicBezTo>
                  <a:cubicBezTo>
                    <a:pt x="23619" y="17528"/>
                    <a:pt x="23609" y="17408"/>
                    <a:pt x="23689" y="17355"/>
                  </a:cubicBezTo>
                  <a:cubicBezTo>
                    <a:pt x="28597" y="15265"/>
                    <a:pt x="33380" y="12984"/>
                    <a:pt x="38098" y="10514"/>
                  </a:cubicBezTo>
                  <a:cubicBezTo>
                    <a:pt x="38115" y="10507"/>
                    <a:pt x="38133" y="10504"/>
                    <a:pt x="38150" y="10504"/>
                  </a:cubicBezTo>
                  <a:close/>
                  <a:moveTo>
                    <a:pt x="32502" y="3779"/>
                  </a:moveTo>
                  <a:cubicBezTo>
                    <a:pt x="32629" y="3779"/>
                    <a:pt x="32722" y="3969"/>
                    <a:pt x="32588" y="4022"/>
                  </a:cubicBezTo>
                  <a:cubicBezTo>
                    <a:pt x="22517" y="9121"/>
                    <a:pt x="12320" y="13808"/>
                    <a:pt x="2154" y="18558"/>
                  </a:cubicBezTo>
                  <a:cubicBezTo>
                    <a:pt x="2143" y="18562"/>
                    <a:pt x="2133" y="18563"/>
                    <a:pt x="2124" y="18563"/>
                  </a:cubicBezTo>
                  <a:cubicBezTo>
                    <a:pt x="2046" y="18563"/>
                    <a:pt x="2002" y="18460"/>
                    <a:pt x="2059" y="18431"/>
                  </a:cubicBezTo>
                  <a:cubicBezTo>
                    <a:pt x="12161" y="13523"/>
                    <a:pt x="22200" y="8424"/>
                    <a:pt x="32429" y="3800"/>
                  </a:cubicBezTo>
                  <a:cubicBezTo>
                    <a:pt x="32454" y="3786"/>
                    <a:pt x="32478" y="3779"/>
                    <a:pt x="32502" y="3779"/>
                  </a:cubicBezTo>
                  <a:close/>
                  <a:moveTo>
                    <a:pt x="28993" y="11485"/>
                  </a:moveTo>
                  <a:cubicBezTo>
                    <a:pt x="29106" y="11485"/>
                    <a:pt x="29212" y="11666"/>
                    <a:pt x="29073" y="11749"/>
                  </a:cubicBezTo>
                  <a:cubicBezTo>
                    <a:pt x="24417" y="13934"/>
                    <a:pt x="19793" y="16183"/>
                    <a:pt x="15296" y="18685"/>
                  </a:cubicBezTo>
                  <a:cubicBezTo>
                    <a:pt x="15288" y="18688"/>
                    <a:pt x="15280" y="18689"/>
                    <a:pt x="15272" y="18689"/>
                  </a:cubicBezTo>
                  <a:cubicBezTo>
                    <a:pt x="15191" y="18689"/>
                    <a:pt x="15144" y="18555"/>
                    <a:pt x="15201" y="18526"/>
                  </a:cubicBezTo>
                  <a:cubicBezTo>
                    <a:pt x="19730" y="16025"/>
                    <a:pt x="24259" y="13649"/>
                    <a:pt x="28946" y="11496"/>
                  </a:cubicBezTo>
                  <a:cubicBezTo>
                    <a:pt x="28961" y="11488"/>
                    <a:pt x="28977" y="11485"/>
                    <a:pt x="28993" y="11485"/>
                  </a:cubicBezTo>
                  <a:close/>
                  <a:moveTo>
                    <a:pt x="37932" y="4829"/>
                  </a:moveTo>
                  <a:cubicBezTo>
                    <a:pt x="38137" y="4829"/>
                    <a:pt x="38258" y="5106"/>
                    <a:pt x="38035" y="5162"/>
                  </a:cubicBezTo>
                  <a:cubicBezTo>
                    <a:pt x="26127" y="10388"/>
                    <a:pt x="14568" y="16310"/>
                    <a:pt x="2977" y="22263"/>
                  </a:cubicBezTo>
                  <a:cubicBezTo>
                    <a:pt x="2970" y="22279"/>
                    <a:pt x="2958" y="22285"/>
                    <a:pt x="2947" y="22285"/>
                  </a:cubicBezTo>
                  <a:cubicBezTo>
                    <a:pt x="2911" y="22285"/>
                    <a:pt x="2873" y="22224"/>
                    <a:pt x="2946" y="22200"/>
                  </a:cubicBezTo>
                  <a:cubicBezTo>
                    <a:pt x="14188" y="15708"/>
                    <a:pt x="26001" y="10134"/>
                    <a:pt x="37845" y="4846"/>
                  </a:cubicBezTo>
                  <a:cubicBezTo>
                    <a:pt x="37875" y="4834"/>
                    <a:pt x="37904" y="4829"/>
                    <a:pt x="37932" y="4829"/>
                  </a:cubicBezTo>
                  <a:close/>
                  <a:moveTo>
                    <a:pt x="41395" y="6896"/>
                  </a:moveTo>
                  <a:cubicBezTo>
                    <a:pt x="41612" y="6896"/>
                    <a:pt x="41749" y="7169"/>
                    <a:pt x="41518" y="7284"/>
                  </a:cubicBezTo>
                  <a:cubicBezTo>
                    <a:pt x="29263" y="13713"/>
                    <a:pt x="16722" y="19857"/>
                    <a:pt x="4244" y="25905"/>
                  </a:cubicBezTo>
                  <a:cubicBezTo>
                    <a:pt x="4226" y="25924"/>
                    <a:pt x="4207" y="25931"/>
                    <a:pt x="4190" y="25931"/>
                  </a:cubicBezTo>
                  <a:cubicBezTo>
                    <a:pt x="4119" y="25931"/>
                    <a:pt x="4072" y="25798"/>
                    <a:pt x="4149" y="25747"/>
                  </a:cubicBezTo>
                  <a:cubicBezTo>
                    <a:pt x="16437" y="19350"/>
                    <a:pt x="28819" y="12921"/>
                    <a:pt x="41328" y="6904"/>
                  </a:cubicBezTo>
                  <a:cubicBezTo>
                    <a:pt x="41351" y="6898"/>
                    <a:pt x="41373" y="6896"/>
                    <a:pt x="41395" y="6896"/>
                  </a:cubicBezTo>
                  <a:close/>
                  <a:moveTo>
                    <a:pt x="38510" y="0"/>
                  </a:moveTo>
                  <a:cubicBezTo>
                    <a:pt x="26159" y="4434"/>
                    <a:pt x="14378" y="10198"/>
                    <a:pt x="2597" y="16088"/>
                  </a:cubicBezTo>
                  <a:cubicBezTo>
                    <a:pt x="1964" y="16405"/>
                    <a:pt x="1045" y="17101"/>
                    <a:pt x="254" y="17323"/>
                  </a:cubicBezTo>
                  <a:cubicBezTo>
                    <a:pt x="0" y="19097"/>
                    <a:pt x="919" y="21440"/>
                    <a:pt x="1077" y="23213"/>
                  </a:cubicBezTo>
                  <a:cubicBezTo>
                    <a:pt x="1267" y="25367"/>
                    <a:pt x="1235" y="27457"/>
                    <a:pt x="982" y="29611"/>
                  </a:cubicBezTo>
                  <a:cubicBezTo>
                    <a:pt x="7949" y="26475"/>
                    <a:pt x="15043" y="23688"/>
                    <a:pt x="22010" y="20585"/>
                  </a:cubicBezTo>
                  <a:cubicBezTo>
                    <a:pt x="25589" y="19001"/>
                    <a:pt x="29104" y="17355"/>
                    <a:pt x="32588" y="15676"/>
                  </a:cubicBezTo>
                  <a:cubicBezTo>
                    <a:pt x="33411" y="15296"/>
                    <a:pt x="40220" y="12193"/>
                    <a:pt x="42247" y="11148"/>
                  </a:cubicBezTo>
                  <a:cubicBezTo>
                    <a:pt x="42215" y="11116"/>
                    <a:pt x="42152" y="11084"/>
                    <a:pt x="42152" y="10989"/>
                  </a:cubicBezTo>
                  <a:cubicBezTo>
                    <a:pt x="42152" y="10958"/>
                    <a:pt x="42120" y="10926"/>
                    <a:pt x="42120" y="10894"/>
                  </a:cubicBezTo>
                  <a:cubicBezTo>
                    <a:pt x="42088" y="10736"/>
                    <a:pt x="42152" y="10578"/>
                    <a:pt x="42279" y="10483"/>
                  </a:cubicBezTo>
                  <a:lnTo>
                    <a:pt x="42310" y="10483"/>
                  </a:lnTo>
                  <a:cubicBezTo>
                    <a:pt x="42405" y="6492"/>
                    <a:pt x="40980" y="3135"/>
                    <a:pt x="38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58;p28"/>
            <p:cNvSpPr/>
            <p:nvPr/>
          </p:nvSpPr>
          <p:spPr>
            <a:xfrm>
              <a:off x="1973598" y="4617028"/>
              <a:ext cx="1211166" cy="614044"/>
            </a:xfrm>
            <a:custGeom>
              <a:avLst/>
              <a:gdLst/>
              <a:ahLst/>
              <a:cxnLst/>
              <a:rect l="l" t="t" r="r" b="b"/>
              <a:pathLst>
                <a:path w="37646" h="19086" extrusionOk="0">
                  <a:moveTo>
                    <a:pt x="37318" y="1"/>
                  </a:moveTo>
                  <a:cubicBezTo>
                    <a:pt x="37290" y="1"/>
                    <a:pt x="37261" y="6"/>
                    <a:pt x="37231" y="17"/>
                  </a:cubicBezTo>
                  <a:cubicBezTo>
                    <a:pt x="24722" y="6034"/>
                    <a:pt x="12340" y="12463"/>
                    <a:pt x="115" y="18923"/>
                  </a:cubicBezTo>
                  <a:cubicBezTo>
                    <a:pt x="0" y="18952"/>
                    <a:pt x="42" y="19086"/>
                    <a:pt x="146" y="19086"/>
                  </a:cubicBezTo>
                  <a:cubicBezTo>
                    <a:pt x="156" y="19086"/>
                    <a:pt x="167" y="19085"/>
                    <a:pt x="179" y="19082"/>
                  </a:cubicBezTo>
                  <a:cubicBezTo>
                    <a:pt x="12656" y="13001"/>
                    <a:pt x="25166" y="6889"/>
                    <a:pt x="37421" y="397"/>
                  </a:cubicBezTo>
                  <a:cubicBezTo>
                    <a:pt x="37645" y="285"/>
                    <a:pt x="37523" y="1"/>
                    <a:pt x="37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59;p28"/>
            <p:cNvSpPr/>
            <p:nvPr/>
          </p:nvSpPr>
          <p:spPr>
            <a:xfrm>
              <a:off x="2599991" y="4734167"/>
              <a:ext cx="477955" cy="226913"/>
            </a:xfrm>
            <a:custGeom>
              <a:avLst/>
              <a:gdLst/>
              <a:ahLst/>
              <a:cxnLst/>
              <a:rect l="l" t="t" r="r" b="b"/>
              <a:pathLst>
                <a:path w="14856" h="7053" extrusionOk="0">
                  <a:moveTo>
                    <a:pt x="14602" y="0"/>
                  </a:moveTo>
                  <a:cubicBezTo>
                    <a:pt x="14579" y="0"/>
                    <a:pt x="14556" y="6"/>
                    <a:pt x="14531" y="18"/>
                  </a:cubicBezTo>
                  <a:cubicBezTo>
                    <a:pt x="9813" y="2488"/>
                    <a:pt x="5030" y="4768"/>
                    <a:pt x="58" y="6890"/>
                  </a:cubicBezTo>
                  <a:cubicBezTo>
                    <a:pt x="1" y="6919"/>
                    <a:pt x="48" y="7053"/>
                    <a:pt x="129" y="7053"/>
                  </a:cubicBezTo>
                  <a:cubicBezTo>
                    <a:pt x="137" y="7053"/>
                    <a:pt x="145" y="7051"/>
                    <a:pt x="153" y="7048"/>
                  </a:cubicBezTo>
                  <a:cubicBezTo>
                    <a:pt x="5094" y="5053"/>
                    <a:pt x="9971" y="2805"/>
                    <a:pt x="14690" y="335"/>
                  </a:cubicBezTo>
                  <a:cubicBezTo>
                    <a:pt x="14855" y="252"/>
                    <a:pt x="14756" y="0"/>
                    <a:pt x="1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60;p28"/>
            <p:cNvSpPr/>
            <p:nvPr/>
          </p:nvSpPr>
          <p:spPr>
            <a:xfrm>
              <a:off x="1934927" y="4550045"/>
              <a:ext cx="1137040" cy="560895"/>
            </a:xfrm>
            <a:custGeom>
              <a:avLst/>
              <a:gdLst/>
              <a:ahLst/>
              <a:cxnLst/>
              <a:rect l="l" t="t" r="r" b="b"/>
              <a:pathLst>
                <a:path w="35342" h="17434" extrusionOk="0">
                  <a:moveTo>
                    <a:pt x="35016" y="1"/>
                  </a:moveTo>
                  <a:cubicBezTo>
                    <a:pt x="34995" y="1"/>
                    <a:pt x="34973" y="3"/>
                    <a:pt x="34950" y="9"/>
                  </a:cubicBezTo>
                  <a:cubicBezTo>
                    <a:pt x="23106" y="5266"/>
                    <a:pt x="11293" y="10871"/>
                    <a:pt x="82" y="17363"/>
                  </a:cubicBezTo>
                  <a:cubicBezTo>
                    <a:pt x="1" y="17363"/>
                    <a:pt x="36" y="17433"/>
                    <a:pt x="87" y="17433"/>
                  </a:cubicBezTo>
                  <a:cubicBezTo>
                    <a:pt x="96" y="17433"/>
                    <a:pt x="105" y="17431"/>
                    <a:pt x="114" y="17427"/>
                  </a:cubicBezTo>
                  <a:cubicBezTo>
                    <a:pt x="11673" y="11505"/>
                    <a:pt x="23232" y="5551"/>
                    <a:pt x="35140" y="326"/>
                  </a:cubicBezTo>
                  <a:cubicBezTo>
                    <a:pt x="35342" y="268"/>
                    <a:pt x="35229" y="1"/>
                    <a:pt x="35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61;p28"/>
            <p:cNvSpPr/>
            <p:nvPr/>
          </p:nvSpPr>
          <p:spPr>
            <a:xfrm>
              <a:off x="1906262" y="4517037"/>
              <a:ext cx="988275" cy="476732"/>
            </a:xfrm>
            <a:custGeom>
              <a:avLst/>
              <a:gdLst/>
              <a:ahLst/>
              <a:cxnLst/>
              <a:rect l="l" t="t" r="r" b="b"/>
              <a:pathLst>
                <a:path w="30718" h="14818" extrusionOk="0">
                  <a:moveTo>
                    <a:pt x="30498" y="0"/>
                  </a:moveTo>
                  <a:cubicBezTo>
                    <a:pt x="30474" y="0"/>
                    <a:pt x="30450" y="7"/>
                    <a:pt x="30425" y="21"/>
                  </a:cubicBezTo>
                  <a:cubicBezTo>
                    <a:pt x="20196" y="4645"/>
                    <a:pt x="10157" y="9744"/>
                    <a:pt x="55" y="14684"/>
                  </a:cubicBezTo>
                  <a:cubicBezTo>
                    <a:pt x="0" y="14739"/>
                    <a:pt x="40" y="14817"/>
                    <a:pt x="113" y="14817"/>
                  </a:cubicBezTo>
                  <a:cubicBezTo>
                    <a:pt x="124" y="14817"/>
                    <a:pt x="137" y="14815"/>
                    <a:pt x="150" y="14811"/>
                  </a:cubicBezTo>
                  <a:cubicBezTo>
                    <a:pt x="10316" y="10029"/>
                    <a:pt x="20513" y="5342"/>
                    <a:pt x="30584" y="243"/>
                  </a:cubicBezTo>
                  <a:cubicBezTo>
                    <a:pt x="30718" y="190"/>
                    <a:pt x="30625" y="0"/>
                    <a:pt x="30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62;p28"/>
            <p:cNvSpPr/>
            <p:nvPr/>
          </p:nvSpPr>
          <p:spPr>
            <a:xfrm>
              <a:off x="856547" y="4377216"/>
              <a:ext cx="2175311" cy="610216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6" y="1"/>
                    <a:pt x="42658" y="1191"/>
                    <a:pt x="33665" y="3639"/>
                  </a:cubicBezTo>
                  <a:cubicBezTo>
                    <a:pt x="21751" y="6914"/>
                    <a:pt x="11158" y="12676"/>
                    <a:pt x="494" y="18658"/>
                  </a:cubicBezTo>
                  <a:lnTo>
                    <a:pt x="494" y="18658"/>
                  </a:lnTo>
                  <a:cubicBezTo>
                    <a:pt x="5300" y="16028"/>
                    <a:pt x="10618" y="14530"/>
                    <a:pt x="16088" y="14343"/>
                  </a:cubicBezTo>
                  <a:cubicBezTo>
                    <a:pt x="16460" y="14330"/>
                    <a:pt x="16833" y="14324"/>
                    <a:pt x="17207" y="14324"/>
                  </a:cubicBezTo>
                  <a:cubicBezTo>
                    <a:pt x="19539" y="14324"/>
                    <a:pt x="21898" y="14576"/>
                    <a:pt x="24164" y="15040"/>
                  </a:cubicBezTo>
                  <a:cubicBezTo>
                    <a:pt x="25589" y="15357"/>
                    <a:pt x="27014" y="15768"/>
                    <a:pt x="28407" y="16243"/>
                  </a:cubicBezTo>
                  <a:cubicBezTo>
                    <a:pt x="29281" y="16534"/>
                    <a:pt x="29865" y="16726"/>
                    <a:pt x="30452" y="16726"/>
                  </a:cubicBezTo>
                  <a:cubicBezTo>
                    <a:pt x="31013" y="16726"/>
                    <a:pt x="31577" y="16550"/>
                    <a:pt x="32398" y="16117"/>
                  </a:cubicBezTo>
                  <a:cubicBezTo>
                    <a:pt x="43925" y="10321"/>
                    <a:pt x="55485" y="4621"/>
                    <a:pt x="67614" y="187"/>
                  </a:cubicBezTo>
                  <a:cubicBezTo>
                    <a:pt x="65490" y="63"/>
                    <a:pt x="63363" y="1"/>
                    <a:pt x="61237" y="1"/>
                  </a:cubicBezTo>
                  <a:close/>
                  <a:moveTo>
                    <a:pt x="494" y="18658"/>
                  </a:moveTo>
                  <a:cubicBezTo>
                    <a:pt x="403" y="18708"/>
                    <a:pt x="313" y="18758"/>
                    <a:pt x="222" y="18808"/>
                  </a:cubicBezTo>
                  <a:cubicBezTo>
                    <a:pt x="212" y="18813"/>
                    <a:pt x="203" y="18820"/>
                    <a:pt x="193" y="18827"/>
                  </a:cubicBezTo>
                  <a:lnTo>
                    <a:pt x="193" y="18827"/>
                  </a:lnTo>
                  <a:cubicBezTo>
                    <a:pt x="294" y="18771"/>
                    <a:pt x="394" y="18714"/>
                    <a:pt x="494" y="18658"/>
                  </a:cubicBezTo>
                  <a:close/>
                  <a:moveTo>
                    <a:pt x="193" y="18827"/>
                  </a:moveTo>
                  <a:cubicBezTo>
                    <a:pt x="129" y="18863"/>
                    <a:pt x="65" y="18899"/>
                    <a:pt x="0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91" y="18940"/>
                    <a:pt x="140" y="18868"/>
                    <a:pt x="193" y="188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63;p28"/>
            <p:cNvSpPr/>
            <p:nvPr/>
          </p:nvSpPr>
          <p:spPr>
            <a:xfrm>
              <a:off x="2327525" y="4764924"/>
              <a:ext cx="454083" cy="230194"/>
            </a:xfrm>
            <a:custGeom>
              <a:avLst/>
              <a:gdLst/>
              <a:ahLst/>
              <a:cxnLst/>
              <a:rect l="l" t="t" r="r" b="b"/>
              <a:pathLst>
                <a:path w="14114" h="7155" extrusionOk="0">
                  <a:moveTo>
                    <a:pt x="13904" y="1"/>
                  </a:moveTo>
                  <a:cubicBezTo>
                    <a:pt x="13886" y="1"/>
                    <a:pt x="13867" y="4"/>
                    <a:pt x="13848" y="12"/>
                  </a:cubicBezTo>
                  <a:cubicBezTo>
                    <a:pt x="9129" y="2134"/>
                    <a:pt x="4569" y="4541"/>
                    <a:pt x="103" y="6979"/>
                  </a:cubicBezTo>
                  <a:cubicBezTo>
                    <a:pt x="0" y="7056"/>
                    <a:pt x="65" y="7155"/>
                    <a:pt x="144" y="7155"/>
                  </a:cubicBezTo>
                  <a:cubicBezTo>
                    <a:pt x="162" y="7155"/>
                    <a:pt x="181" y="7149"/>
                    <a:pt x="198" y="7137"/>
                  </a:cubicBezTo>
                  <a:cubicBezTo>
                    <a:pt x="4695" y="4699"/>
                    <a:pt x="9319" y="2450"/>
                    <a:pt x="13975" y="265"/>
                  </a:cubicBezTo>
                  <a:cubicBezTo>
                    <a:pt x="14114" y="182"/>
                    <a:pt x="14033" y="1"/>
                    <a:pt x="13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4;p28"/>
            <p:cNvSpPr/>
            <p:nvPr/>
          </p:nvSpPr>
          <p:spPr>
            <a:xfrm>
              <a:off x="839206" y="4033746"/>
              <a:ext cx="1697485" cy="945550"/>
            </a:xfrm>
            <a:custGeom>
              <a:avLst/>
              <a:gdLst/>
              <a:ahLst/>
              <a:cxnLst/>
              <a:rect l="l" t="t" r="r" b="b"/>
              <a:pathLst>
                <a:path w="52762" h="29390" extrusionOk="0">
                  <a:moveTo>
                    <a:pt x="52762" y="1"/>
                  </a:moveTo>
                  <a:lnTo>
                    <a:pt x="52762" y="1"/>
                  </a:lnTo>
                  <a:cubicBezTo>
                    <a:pt x="48233" y="1204"/>
                    <a:pt x="43768" y="2408"/>
                    <a:pt x="39239" y="3579"/>
                  </a:cubicBezTo>
                  <a:cubicBezTo>
                    <a:pt x="34140" y="4941"/>
                    <a:pt x="28820" y="6018"/>
                    <a:pt x="23848" y="7696"/>
                  </a:cubicBezTo>
                  <a:cubicBezTo>
                    <a:pt x="20998" y="8710"/>
                    <a:pt x="19129" y="10990"/>
                    <a:pt x="17071" y="13048"/>
                  </a:cubicBezTo>
                  <a:cubicBezTo>
                    <a:pt x="15202" y="14917"/>
                    <a:pt x="13365" y="16785"/>
                    <a:pt x="11465" y="18590"/>
                  </a:cubicBezTo>
                  <a:cubicBezTo>
                    <a:pt x="7728" y="22232"/>
                    <a:pt x="3896" y="25811"/>
                    <a:pt x="1" y="29326"/>
                  </a:cubicBezTo>
                  <a:cubicBezTo>
                    <a:pt x="64" y="29358"/>
                    <a:pt x="96" y="29358"/>
                    <a:pt x="128" y="29389"/>
                  </a:cubicBezTo>
                  <a:cubicBezTo>
                    <a:pt x="128" y="29326"/>
                    <a:pt x="191" y="29231"/>
                    <a:pt x="254" y="29199"/>
                  </a:cubicBezTo>
                  <a:cubicBezTo>
                    <a:pt x="10737" y="22549"/>
                    <a:pt x="21789" y="16944"/>
                    <a:pt x="33824" y="13618"/>
                  </a:cubicBezTo>
                  <a:cubicBezTo>
                    <a:pt x="33665" y="13492"/>
                    <a:pt x="33570" y="13238"/>
                    <a:pt x="33792" y="13080"/>
                  </a:cubicBezTo>
                  <a:cubicBezTo>
                    <a:pt x="39651" y="8076"/>
                    <a:pt x="45984" y="3706"/>
                    <a:pt x="527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5;p28"/>
            <p:cNvSpPr/>
            <p:nvPr/>
          </p:nvSpPr>
          <p:spPr>
            <a:xfrm>
              <a:off x="823924" y="3749504"/>
              <a:ext cx="1514102" cy="1221654"/>
            </a:xfrm>
            <a:custGeom>
              <a:avLst/>
              <a:gdLst/>
              <a:ahLst/>
              <a:cxnLst/>
              <a:rect l="l" t="t" r="r" b="b"/>
              <a:pathLst>
                <a:path w="47062" h="37972" extrusionOk="0">
                  <a:moveTo>
                    <a:pt x="47061" y="0"/>
                  </a:moveTo>
                  <a:lnTo>
                    <a:pt x="47061" y="0"/>
                  </a:lnTo>
                  <a:cubicBezTo>
                    <a:pt x="37022" y="4307"/>
                    <a:pt x="26983" y="8614"/>
                    <a:pt x="16976" y="12953"/>
                  </a:cubicBezTo>
                  <a:cubicBezTo>
                    <a:pt x="15740" y="13459"/>
                    <a:pt x="14410" y="13903"/>
                    <a:pt x="13397" y="14631"/>
                  </a:cubicBezTo>
                  <a:cubicBezTo>
                    <a:pt x="12162" y="15550"/>
                    <a:pt x="11560" y="16816"/>
                    <a:pt x="10990" y="18178"/>
                  </a:cubicBezTo>
                  <a:cubicBezTo>
                    <a:pt x="9977" y="20458"/>
                    <a:pt x="8963" y="22738"/>
                    <a:pt x="7855" y="24924"/>
                  </a:cubicBezTo>
                  <a:cubicBezTo>
                    <a:pt x="5543" y="29484"/>
                    <a:pt x="2946" y="33791"/>
                    <a:pt x="1" y="37971"/>
                  </a:cubicBezTo>
                  <a:lnTo>
                    <a:pt x="64" y="37971"/>
                  </a:lnTo>
                  <a:cubicBezTo>
                    <a:pt x="4213" y="33949"/>
                    <a:pt x="8362" y="29991"/>
                    <a:pt x="12479" y="25937"/>
                  </a:cubicBezTo>
                  <a:cubicBezTo>
                    <a:pt x="14505" y="23973"/>
                    <a:pt x="16437" y="22010"/>
                    <a:pt x="18432" y="20015"/>
                  </a:cubicBezTo>
                  <a:cubicBezTo>
                    <a:pt x="19921" y="18558"/>
                    <a:pt x="21346" y="16975"/>
                    <a:pt x="23341" y="16151"/>
                  </a:cubicBezTo>
                  <a:cubicBezTo>
                    <a:pt x="25685" y="15169"/>
                    <a:pt x="28376" y="14726"/>
                    <a:pt x="30815" y="14061"/>
                  </a:cubicBezTo>
                  <a:lnTo>
                    <a:pt x="39144" y="11844"/>
                  </a:lnTo>
                  <a:cubicBezTo>
                    <a:pt x="40221" y="11528"/>
                    <a:pt x="41392" y="11243"/>
                    <a:pt x="42501" y="10926"/>
                  </a:cubicBezTo>
                  <a:cubicBezTo>
                    <a:pt x="42406" y="10831"/>
                    <a:pt x="42374" y="10768"/>
                    <a:pt x="42406" y="10641"/>
                  </a:cubicBezTo>
                  <a:cubicBezTo>
                    <a:pt x="43324" y="6809"/>
                    <a:pt x="44876" y="3294"/>
                    <a:pt x="47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6;p28"/>
            <p:cNvSpPr/>
            <p:nvPr/>
          </p:nvSpPr>
          <p:spPr>
            <a:xfrm>
              <a:off x="821897" y="3745418"/>
              <a:ext cx="1519185" cy="1226737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2514" y="10937"/>
                  </a:moveTo>
                  <a:cubicBezTo>
                    <a:pt x="42517" y="10945"/>
                    <a:pt x="42521" y="10952"/>
                    <a:pt x="42525" y="10960"/>
                  </a:cubicBezTo>
                  <a:lnTo>
                    <a:pt x="42525" y="10960"/>
                  </a:lnTo>
                  <a:cubicBezTo>
                    <a:pt x="42528" y="10959"/>
                    <a:pt x="42530" y="10958"/>
                    <a:pt x="42532" y="10958"/>
                  </a:cubicBezTo>
                  <a:cubicBezTo>
                    <a:pt x="42526" y="10951"/>
                    <a:pt x="42519" y="10944"/>
                    <a:pt x="42514" y="10937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329"/>
                    <a:pt x="16975" y="13016"/>
                  </a:cubicBezTo>
                  <a:cubicBezTo>
                    <a:pt x="16690" y="13143"/>
                    <a:pt x="16373" y="13270"/>
                    <a:pt x="16120" y="13396"/>
                  </a:cubicBezTo>
                  <a:cubicBezTo>
                    <a:pt x="15170" y="13745"/>
                    <a:pt x="14220" y="14125"/>
                    <a:pt x="13365" y="14726"/>
                  </a:cubicBezTo>
                  <a:cubicBezTo>
                    <a:pt x="12098" y="15645"/>
                    <a:pt x="11528" y="17038"/>
                    <a:pt x="10958" y="18242"/>
                  </a:cubicBezTo>
                  <a:cubicBezTo>
                    <a:pt x="10103" y="20269"/>
                    <a:pt x="9026" y="22675"/>
                    <a:pt x="7823" y="25019"/>
                  </a:cubicBezTo>
                  <a:cubicBezTo>
                    <a:pt x="5606" y="29421"/>
                    <a:pt x="3009" y="33759"/>
                    <a:pt x="32" y="38003"/>
                  </a:cubicBezTo>
                  <a:lnTo>
                    <a:pt x="1" y="38035"/>
                  </a:lnTo>
                  <a:lnTo>
                    <a:pt x="32" y="38098"/>
                  </a:lnTo>
                  <a:cubicBezTo>
                    <a:pt x="32" y="38098"/>
                    <a:pt x="64" y="38130"/>
                    <a:pt x="127" y="38130"/>
                  </a:cubicBezTo>
                  <a:cubicBezTo>
                    <a:pt x="4941" y="33538"/>
                    <a:pt x="8900" y="29738"/>
                    <a:pt x="12510" y="26096"/>
                  </a:cubicBezTo>
                  <a:cubicBezTo>
                    <a:pt x="14410" y="24227"/>
                    <a:pt x="16342" y="22327"/>
                    <a:pt x="18432" y="20205"/>
                  </a:cubicBezTo>
                  <a:lnTo>
                    <a:pt x="18844" y="19793"/>
                  </a:lnTo>
                  <a:cubicBezTo>
                    <a:pt x="20174" y="18495"/>
                    <a:pt x="21567" y="17070"/>
                    <a:pt x="23341" y="16310"/>
                  </a:cubicBezTo>
                  <a:cubicBezTo>
                    <a:pt x="25019" y="15613"/>
                    <a:pt x="26888" y="15170"/>
                    <a:pt x="28661" y="14726"/>
                  </a:cubicBezTo>
                  <a:cubicBezTo>
                    <a:pt x="29358" y="14536"/>
                    <a:pt x="30118" y="14378"/>
                    <a:pt x="30846" y="14188"/>
                  </a:cubicBezTo>
                  <a:lnTo>
                    <a:pt x="39144" y="11971"/>
                  </a:lnTo>
                  <a:cubicBezTo>
                    <a:pt x="39745" y="11813"/>
                    <a:pt x="40284" y="11655"/>
                    <a:pt x="40885" y="11496"/>
                  </a:cubicBezTo>
                  <a:cubicBezTo>
                    <a:pt x="41392" y="11338"/>
                    <a:pt x="41962" y="11211"/>
                    <a:pt x="42500" y="11053"/>
                  </a:cubicBezTo>
                  <a:lnTo>
                    <a:pt x="42595" y="11053"/>
                  </a:lnTo>
                  <a:lnTo>
                    <a:pt x="42564" y="11021"/>
                  </a:lnTo>
                  <a:cubicBezTo>
                    <a:pt x="42549" y="10999"/>
                    <a:pt x="42536" y="10979"/>
                    <a:pt x="42525" y="10960"/>
                  </a:cubicBezTo>
                  <a:lnTo>
                    <a:pt x="42525" y="10960"/>
                  </a:lnTo>
                  <a:cubicBezTo>
                    <a:pt x="41958" y="11117"/>
                    <a:pt x="41453" y="11243"/>
                    <a:pt x="40949" y="11401"/>
                  </a:cubicBezTo>
                  <a:cubicBezTo>
                    <a:pt x="40347" y="11560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505"/>
                    <a:pt x="28693" y="14663"/>
                  </a:cubicBezTo>
                  <a:cubicBezTo>
                    <a:pt x="26919" y="15075"/>
                    <a:pt x="25051" y="15518"/>
                    <a:pt x="23404" y="16247"/>
                  </a:cubicBezTo>
                  <a:cubicBezTo>
                    <a:pt x="21567" y="17038"/>
                    <a:pt x="20205" y="18400"/>
                    <a:pt x="18844" y="19762"/>
                  </a:cubicBezTo>
                  <a:lnTo>
                    <a:pt x="18432" y="20173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48"/>
                    <a:pt x="286" y="37845"/>
                  </a:cubicBezTo>
                  <a:cubicBezTo>
                    <a:pt x="3167" y="33696"/>
                    <a:pt x="5764" y="29421"/>
                    <a:pt x="7950" y="25082"/>
                  </a:cubicBezTo>
                  <a:cubicBezTo>
                    <a:pt x="9153" y="22739"/>
                    <a:pt x="10230" y="20300"/>
                    <a:pt x="11085" y="18305"/>
                  </a:cubicBezTo>
                  <a:cubicBezTo>
                    <a:pt x="11623" y="17038"/>
                    <a:pt x="12193" y="15708"/>
                    <a:pt x="13460" y="14821"/>
                  </a:cubicBezTo>
                  <a:cubicBezTo>
                    <a:pt x="14252" y="14220"/>
                    <a:pt x="15202" y="13871"/>
                    <a:pt x="16152" y="13460"/>
                  </a:cubicBezTo>
                  <a:cubicBezTo>
                    <a:pt x="16437" y="13333"/>
                    <a:pt x="16754" y="13238"/>
                    <a:pt x="17039" y="13111"/>
                  </a:cubicBezTo>
                  <a:cubicBezTo>
                    <a:pt x="27933" y="8393"/>
                    <a:pt x="38764" y="3769"/>
                    <a:pt x="47029" y="159"/>
                  </a:cubicBezTo>
                  <a:lnTo>
                    <a:pt x="47029" y="159"/>
                  </a:lnTo>
                  <a:cubicBezTo>
                    <a:pt x="44939" y="3421"/>
                    <a:pt x="43387" y="6936"/>
                    <a:pt x="42469" y="10704"/>
                  </a:cubicBezTo>
                  <a:cubicBezTo>
                    <a:pt x="42440" y="10790"/>
                    <a:pt x="42463" y="10875"/>
                    <a:pt x="42514" y="10937"/>
                  </a:cubicBezTo>
                  <a:lnTo>
                    <a:pt x="42514" y="10937"/>
                  </a:lnTo>
                  <a:cubicBezTo>
                    <a:pt x="42487" y="10882"/>
                    <a:pt x="42479" y="10832"/>
                    <a:pt x="42500" y="10768"/>
                  </a:cubicBezTo>
                  <a:cubicBezTo>
                    <a:pt x="43419" y="6968"/>
                    <a:pt x="45002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67;p28"/>
            <p:cNvSpPr/>
            <p:nvPr/>
          </p:nvSpPr>
          <p:spPr>
            <a:xfrm>
              <a:off x="818841" y="3590541"/>
              <a:ext cx="1349025" cy="1360221"/>
            </a:xfrm>
            <a:custGeom>
              <a:avLst/>
              <a:gdLst/>
              <a:ahLst/>
              <a:cxnLst/>
              <a:rect l="l" t="t" r="r" b="b"/>
              <a:pathLst>
                <a:path w="41931" h="42279" extrusionOk="0">
                  <a:moveTo>
                    <a:pt x="41930" y="1"/>
                  </a:moveTo>
                  <a:lnTo>
                    <a:pt x="41930" y="1"/>
                  </a:lnTo>
                  <a:cubicBezTo>
                    <a:pt x="30245" y="3674"/>
                    <a:pt x="18654" y="7760"/>
                    <a:pt x="7284" y="12352"/>
                  </a:cubicBezTo>
                  <a:cubicBezTo>
                    <a:pt x="5828" y="12890"/>
                    <a:pt x="4403" y="13492"/>
                    <a:pt x="2946" y="14093"/>
                  </a:cubicBezTo>
                  <a:cubicBezTo>
                    <a:pt x="1426" y="14727"/>
                    <a:pt x="634" y="14948"/>
                    <a:pt x="887" y="16659"/>
                  </a:cubicBezTo>
                  <a:cubicBezTo>
                    <a:pt x="1267" y="19730"/>
                    <a:pt x="1489" y="22866"/>
                    <a:pt x="1521" y="26001"/>
                  </a:cubicBezTo>
                  <a:cubicBezTo>
                    <a:pt x="1552" y="31448"/>
                    <a:pt x="1109" y="36927"/>
                    <a:pt x="1" y="42279"/>
                  </a:cubicBezTo>
                  <a:cubicBezTo>
                    <a:pt x="2946" y="37782"/>
                    <a:pt x="5669" y="33190"/>
                    <a:pt x="8013" y="28376"/>
                  </a:cubicBezTo>
                  <a:cubicBezTo>
                    <a:pt x="9913" y="24481"/>
                    <a:pt x="10736" y="19984"/>
                    <a:pt x="14980" y="18084"/>
                  </a:cubicBezTo>
                  <a:cubicBezTo>
                    <a:pt x="23499" y="14283"/>
                    <a:pt x="32050" y="10641"/>
                    <a:pt x="40632" y="7000"/>
                  </a:cubicBezTo>
                  <a:cubicBezTo>
                    <a:pt x="40600" y="6968"/>
                    <a:pt x="40600" y="6873"/>
                    <a:pt x="40600" y="6810"/>
                  </a:cubicBezTo>
                  <a:cubicBezTo>
                    <a:pt x="40822" y="4466"/>
                    <a:pt x="41297" y="2218"/>
                    <a:pt x="41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68;p28"/>
            <p:cNvSpPr/>
            <p:nvPr/>
          </p:nvSpPr>
          <p:spPr>
            <a:xfrm>
              <a:off x="815785" y="3588514"/>
              <a:ext cx="1355138" cy="136939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94" y="127"/>
                  </a:moveTo>
                  <a:cubicBezTo>
                    <a:pt x="41329" y="2376"/>
                    <a:pt x="40885" y="4592"/>
                    <a:pt x="40664" y="6873"/>
                  </a:cubicBezTo>
                  <a:cubicBezTo>
                    <a:pt x="40664" y="6936"/>
                    <a:pt x="40664" y="6999"/>
                    <a:pt x="40695" y="7063"/>
                  </a:cubicBezTo>
                  <a:lnTo>
                    <a:pt x="37592" y="8361"/>
                  </a:lnTo>
                  <a:cubicBezTo>
                    <a:pt x="30181" y="11528"/>
                    <a:pt x="22549" y="14790"/>
                    <a:pt x="15075" y="18115"/>
                  </a:cubicBezTo>
                  <a:cubicBezTo>
                    <a:pt x="11781" y="19572"/>
                    <a:pt x="10578" y="22549"/>
                    <a:pt x="9248" y="25716"/>
                  </a:cubicBezTo>
                  <a:cubicBezTo>
                    <a:pt x="8868" y="26634"/>
                    <a:pt x="8488" y="27521"/>
                    <a:pt x="8076" y="28407"/>
                  </a:cubicBezTo>
                  <a:cubicBezTo>
                    <a:pt x="5891" y="32904"/>
                    <a:pt x="3231" y="37496"/>
                    <a:pt x="222" y="42088"/>
                  </a:cubicBezTo>
                  <a:cubicBezTo>
                    <a:pt x="1204" y="37021"/>
                    <a:pt x="1742" y="31638"/>
                    <a:pt x="1647" y="26064"/>
                  </a:cubicBezTo>
                  <a:cubicBezTo>
                    <a:pt x="1616" y="22929"/>
                    <a:pt x="1426" y="19762"/>
                    <a:pt x="1014" y="16690"/>
                  </a:cubicBezTo>
                  <a:cubicBezTo>
                    <a:pt x="824" y="15106"/>
                    <a:pt x="1457" y="14821"/>
                    <a:pt x="2851" y="14251"/>
                  </a:cubicBezTo>
                  <a:lnTo>
                    <a:pt x="3041" y="14188"/>
                  </a:lnTo>
                  <a:cubicBezTo>
                    <a:pt x="4434" y="13618"/>
                    <a:pt x="5891" y="13048"/>
                    <a:pt x="7379" y="12446"/>
                  </a:cubicBezTo>
                  <a:cubicBezTo>
                    <a:pt x="18717" y="7918"/>
                    <a:pt x="30340" y="3769"/>
                    <a:pt x="41994" y="127"/>
                  </a:cubicBezTo>
                  <a:close/>
                  <a:moveTo>
                    <a:pt x="42120" y="0"/>
                  </a:moveTo>
                  <a:lnTo>
                    <a:pt x="42025" y="64"/>
                  </a:lnTo>
                  <a:cubicBezTo>
                    <a:pt x="30371" y="3706"/>
                    <a:pt x="18717" y="7854"/>
                    <a:pt x="7348" y="12351"/>
                  </a:cubicBezTo>
                  <a:cubicBezTo>
                    <a:pt x="5859" y="12953"/>
                    <a:pt x="4403" y="13523"/>
                    <a:pt x="3009" y="14093"/>
                  </a:cubicBezTo>
                  <a:lnTo>
                    <a:pt x="2819" y="14188"/>
                  </a:lnTo>
                  <a:cubicBezTo>
                    <a:pt x="1362" y="14758"/>
                    <a:pt x="697" y="15043"/>
                    <a:pt x="919" y="16722"/>
                  </a:cubicBezTo>
                  <a:cubicBezTo>
                    <a:pt x="1299" y="19793"/>
                    <a:pt x="1489" y="22929"/>
                    <a:pt x="1521" y="26064"/>
                  </a:cubicBezTo>
                  <a:cubicBezTo>
                    <a:pt x="1584" y="31733"/>
                    <a:pt x="1109" y="37211"/>
                    <a:pt x="32" y="42342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66"/>
                    <a:pt x="9343" y="25747"/>
                  </a:cubicBezTo>
                  <a:cubicBezTo>
                    <a:pt x="10641" y="22612"/>
                    <a:pt x="11876" y="19635"/>
                    <a:pt x="15107" y="18178"/>
                  </a:cubicBezTo>
                  <a:cubicBezTo>
                    <a:pt x="22549" y="14853"/>
                    <a:pt x="30245" y="11623"/>
                    <a:pt x="37655" y="8456"/>
                  </a:cubicBezTo>
                  <a:lnTo>
                    <a:pt x="40822" y="7094"/>
                  </a:lnTo>
                  <a:lnTo>
                    <a:pt x="40759" y="7063"/>
                  </a:lnTo>
                  <a:cubicBezTo>
                    <a:pt x="40727" y="7031"/>
                    <a:pt x="40727" y="6968"/>
                    <a:pt x="40727" y="6904"/>
                  </a:cubicBezTo>
                  <a:cubicBezTo>
                    <a:pt x="40980" y="4592"/>
                    <a:pt x="41392" y="2376"/>
                    <a:pt x="42089" y="95"/>
                  </a:cubicBezTo>
                  <a:lnTo>
                    <a:pt x="42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69;p28"/>
            <p:cNvSpPr/>
            <p:nvPr/>
          </p:nvSpPr>
          <p:spPr>
            <a:xfrm>
              <a:off x="-198991" y="4658305"/>
              <a:ext cx="2074451" cy="829407"/>
            </a:xfrm>
            <a:custGeom>
              <a:avLst/>
              <a:gdLst/>
              <a:ahLst/>
              <a:cxnLst/>
              <a:rect l="l" t="t" r="r" b="b"/>
              <a:pathLst>
                <a:path w="64479" h="25780" extrusionOk="0">
                  <a:moveTo>
                    <a:pt x="349" y="1"/>
                  </a:moveTo>
                  <a:cubicBezTo>
                    <a:pt x="254" y="444"/>
                    <a:pt x="127" y="919"/>
                    <a:pt x="0" y="1363"/>
                  </a:cubicBezTo>
                  <a:cubicBezTo>
                    <a:pt x="8646" y="4276"/>
                    <a:pt x="17133" y="7696"/>
                    <a:pt x="25779" y="10610"/>
                  </a:cubicBezTo>
                  <a:cubicBezTo>
                    <a:pt x="26064" y="10705"/>
                    <a:pt x="26127" y="11022"/>
                    <a:pt x="25937" y="11180"/>
                  </a:cubicBezTo>
                  <a:cubicBezTo>
                    <a:pt x="26982" y="12352"/>
                    <a:pt x="27901" y="13397"/>
                    <a:pt x="29452" y="13998"/>
                  </a:cubicBezTo>
                  <a:cubicBezTo>
                    <a:pt x="30245" y="14312"/>
                    <a:pt x="31080" y="14471"/>
                    <a:pt x="31914" y="14471"/>
                  </a:cubicBezTo>
                  <a:cubicBezTo>
                    <a:pt x="32846" y="14471"/>
                    <a:pt x="33777" y="14273"/>
                    <a:pt x="34646" y="13872"/>
                  </a:cubicBezTo>
                  <a:cubicBezTo>
                    <a:pt x="34701" y="13844"/>
                    <a:pt x="34756" y="13832"/>
                    <a:pt x="34807" y="13832"/>
                  </a:cubicBezTo>
                  <a:cubicBezTo>
                    <a:pt x="35050" y="13832"/>
                    <a:pt x="35226" y="14106"/>
                    <a:pt x="35121" y="14315"/>
                  </a:cubicBezTo>
                  <a:cubicBezTo>
                    <a:pt x="44939" y="18115"/>
                    <a:pt x="54534" y="22296"/>
                    <a:pt x="64478" y="25779"/>
                  </a:cubicBezTo>
                  <a:lnTo>
                    <a:pt x="64478" y="25779"/>
                  </a:lnTo>
                  <a:cubicBezTo>
                    <a:pt x="64257" y="25558"/>
                    <a:pt x="64162" y="25273"/>
                    <a:pt x="64067" y="24987"/>
                  </a:cubicBezTo>
                  <a:lnTo>
                    <a:pt x="64003" y="24987"/>
                  </a:lnTo>
                  <a:cubicBezTo>
                    <a:pt x="63940" y="24956"/>
                    <a:pt x="63877" y="24956"/>
                    <a:pt x="63845" y="24924"/>
                  </a:cubicBezTo>
                  <a:cubicBezTo>
                    <a:pt x="63718" y="24829"/>
                    <a:pt x="63623" y="24671"/>
                    <a:pt x="63687" y="24512"/>
                  </a:cubicBezTo>
                  <a:cubicBezTo>
                    <a:pt x="63687" y="24481"/>
                    <a:pt x="63718" y="24449"/>
                    <a:pt x="63718" y="24386"/>
                  </a:cubicBezTo>
                  <a:lnTo>
                    <a:pt x="63718" y="24354"/>
                  </a:lnTo>
                  <a:cubicBezTo>
                    <a:pt x="60900" y="23404"/>
                    <a:pt x="49816" y="19382"/>
                    <a:pt x="48676" y="18907"/>
                  </a:cubicBezTo>
                  <a:cubicBezTo>
                    <a:pt x="44084" y="17039"/>
                    <a:pt x="39460" y="15170"/>
                    <a:pt x="35058" y="12922"/>
                  </a:cubicBezTo>
                  <a:cubicBezTo>
                    <a:pt x="35058" y="13080"/>
                    <a:pt x="34963" y="13238"/>
                    <a:pt x="34773" y="13302"/>
                  </a:cubicBezTo>
                  <a:cubicBezTo>
                    <a:pt x="34118" y="13537"/>
                    <a:pt x="33426" y="13648"/>
                    <a:pt x="32731" y="13648"/>
                  </a:cubicBezTo>
                  <a:cubicBezTo>
                    <a:pt x="30336" y="13648"/>
                    <a:pt x="27904" y="12320"/>
                    <a:pt x="26824" y="10135"/>
                  </a:cubicBezTo>
                  <a:cubicBezTo>
                    <a:pt x="22105" y="8836"/>
                    <a:pt x="17545" y="7095"/>
                    <a:pt x="13016" y="5321"/>
                  </a:cubicBezTo>
                  <a:cubicBezTo>
                    <a:pt x="8804" y="3706"/>
                    <a:pt x="4307" y="2186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70;p28"/>
            <p:cNvSpPr/>
            <p:nvPr/>
          </p:nvSpPr>
          <p:spPr>
            <a:xfrm>
              <a:off x="1077634" y="4864754"/>
              <a:ext cx="785588" cy="469107"/>
            </a:xfrm>
            <a:custGeom>
              <a:avLst/>
              <a:gdLst/>
              <a:ahLst/>
              <a:cxnLst/>
              <a:rect l="l" t="t" r="r" b="b"/>
              <a:pathLst>
                <a:path w="24418" h="14581" extrusionOk="0">
                  <a:moveTo>
                    <a:pt x="10346" y="0"/>
                  </a:moveTo>
                  <a:cubicBezTo>
                    <a:pt x="9526" y="0"/>
                    <a:pt x="8698" y="29"/>
                    <a:pt x="7886" y="76"/>
                  </a:cubicBezTo>
                  <a:lnTo>
                    <a:pt x="8013" y="1438"/>
                  </a:lnTo>
                  <a:cubicBezTo>
                    <a:pt x="11655" y="1659"/>
                    <a:pt x="15233" y="2451"/>
                    <a:pt x="18685" y="3686"/>
                  </a:cubicBezTo>
                  <a:cubicBezTo>
                    <a:pt x="18918" y="3802"/>
                    <a:pt x="18830" y="4105"/>
                    <a:pt x="18618" y="4105"/>
                  </a:cubicBezTo>
                  <a:cubicBezTo>
                    <a:pt x="18599" y="4105"/>
                    <a:pt x="18579" y="4103"/>
                    <a:pt x="18559" y="4098"/>
                  </a:cubicBezTo>
                  <a:lnTo>
                    <a:pt x="18305" y="4985"/>
                  </a:lnTo>
                  <a:cubicBezTo>
                    <a:pt x="19445" y="5301"/>
                    <a:pt x="20617" y="5681"/>
                    <a:pt x="21789" y="6061"/>
                  </a:cubicBezTo>
                  <a:cubicBezTo>
                    <a:pt x="22024" y="6150"/>
                    <a:pt x="21959" y="6511"/>
                    <a:pt x="21720" y="6511"/>
                  </a:cubicBezTo>
                  <a:cubicBezTo>
                    <a:pt x="21702" y="6511"/>
                    <a:pt x="21682" y="6509"/>
                    <a:pt x="21662" y="6505"/>
                  </a:cubicBezTo>
                  <a:cubicBezTo>
                    <a:pt x="15022" y="4281"/>
                    <a:pt x="8126" y="3170"/>
                    <a:pt x="1135" y="3170"/>
                  </a:cubicBezTo>
                  <a:cubicBezTo>
                    <a:pt x="757" y="3170"/>
                    <a:pt x="379" y="3173"/>
                    <a:pt x="1" y="3179"/>
                  </a:cubicBezTo>
                  <a:lnTo>
                    <a:pt x="1" y="4288"/>
                  </a:lnTo>
                  <a:cubicBezTo>
                    <a:pt x="5796" y="5080"/>
                    <a:pt x="11560" y="6378"/>
                    <a:pt x="17133" y="8120"/>
                  </a:cubicBezTo>
                  <a:cubicBezTo>
                    <a:pt x="17357" y="8204"/>
                    <a:pt x="17309" y="8484"/>
                    <a:pt x="17143" y="8484"/>
                  </a:cubicBezTo>
                  <a:cubicBezTo>
                    <a:pt x="17121" y="8484"/>
                    <a:pt x="17096" y="8479"/>
                    <a:pt x="17070" y="8468"/>
                  </a:cubicBezTo>
                  <a:cubicBezTo>
                    <a:pt x="14568" y="7771"/>
                    <a:pt x="12066" y="7138"/>
                    <a:pt x="9533" y="6536"/>
                  </a:cubicBezTo>
                  <a:lnTo>
                    <a:pt x="9311" y="7581"/>
                  </a:lnTo>
                  <a:cubicBezTo>
                    <a:pt x="13555" y="8595"/>
                    <a:pt x="17577" y="9988"/>
                    <a:pt x="21314" y="12078"/>
                  </a:cubicBezTo>
                  <a:cubicBezTo>
                    <a:pt x="21483" y="12191"/>
                    <a:pt x="21401" y="12405"/>
                    <a:pt x="21246" y="12405"/>
                  </a:cubicBezTo>
                  <a:cubicBezTo>
                    <a:pt x="21227" y="12405"/>
                    <a:pt x="21208" y="12402"/>
                    <a:pt x="21187" y="12395"/>
                  </a:cubicBezTo>
                  <a:lnTo>
                    <a:pt x="20839" y="13662"/>
                  </a:lnTo>
                  <a:cubicBezTo>
                    <a:pt x="21979" y="13979"/>
                    <a:pt x="23087" y="14295"/>
                    <a:pt x="24227" y="14580"/>
                  </a:cubicBezTo>
                  <a:cubicBezTo>
                    <a:pt x="24417" y="11952"/>
                    <a:pt x="24417" y="9387"/>
                    <a:pt x="24069" y="6821"/>
                  </a:cubicBezTo>
                  <a:cubicBezTo>
                    <a:pt x="23911" y="5586"/>
                    <a:pt x="23277" y="4098"/>
                    <a:pt x="23626" y="2736"/>
                  </a:cubicBezTo>
                  <a:lnTo>
                    <a:pt x="23626" y="2736"/>
                  </a:lnTo>
                  <a:cubicBezTo>
                    <a:pt x="23591" y="2740"/>
                    <a:pt x="23555" y="2742"/>
                    <a:pt x="23517" y="2742"/>
                  </a:cubicBezTo>
                  <a:cubicBezTo>
                    <a:pt x="22655" y="2742"/>
                    <a:pt x="20994" y="1742"/>
                    <a:pt x="20205" y="1469"/>
                  </a:cubicBezTo>
                  <a:cubicBezTo>
                    <a:pt x="17292" y="551"/>
                    <a:pt x="14283" y="76"/>
                    <a:pt x="11243" y="13"/>
                  </a:cubicBezTo>
                  <a:cubicBezTo>
                    <a:pt x="10946" y="4"/>
                    <a:pt x="10647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71;p28"/>
            <p:cNvSpPr/>
            <p:nvPr/>
          </p:nvSpPr>
          <p:spPr>
            <a:xfrm>
              <a:off x="1026706" y="4959694"/>
              <a:ext cx="759142" cy="117076"/>
            </a:xfrm>
            <a:custGeom>
              <a:avLst/>
              <a:gdLst/>
              <a:ahLst/>
              <a:cxnLst/>
              <a:rect l="l" t="t" r="r" b="b"/>
              <a:pathLst>
                <a:path w="23596" h="3639" extrusionOk="0">
                  <a:moveTo>
                    <a:pt x="3687" y="1"/>
                  </a:moveTo>
                  <a:cubicBezTo>
                    <a:pt x="2512" y="1"/>
                    <a:pt x="1335" y="34"/>
                    <a:pt x="158" y="102"/>
                  </a:cubicBezTo>
                  <a:lnTo>
                    <a:pt x="127" y="102"/>
                  </a:lnTo>
                  <a:cubicBezTo>
                    <a:pt x="0" y="133"/>
                    <a:pt x="0" y="355"/>
                    <a:pt x="158" y="355"/>
                  </a:cubicBezTo>
                  <a:cubicBezTo>
                    <a:pt x="633" y="292"/>
                    <a:pt x="1108" y="292"/>
                    <a:pt x="1584" y="292"/>
                  </a:cubicBezTo>
                  <a:cubicBezTo>
                    <a:pt x="1891" y="288"/>
                    <a:pt x="2199" y="286"/>
                    <a:pt x="2506" y="286"/>
                  </a:cubicBezTo>
                  <a:cubicBezTo>
                    <a:pt x="9596" y="286"/>
                    <a:pt x="16537" y="1340"/>
                    <a:pt x="23245" y="3617"/>
                  </a:cubicBezTo>
                  <a:cubicBezTo>
                    <a:pt x="23278" y="3632"/>
                    <a:pt x="23309" y="3638"/>
                    <a:pt x="23337" y="3638"/>
                  </a:cubicBezTo>
                  <a:cubicBezTo>
                    <a:pt x="23548" y="3638"/>
                    <a:pt x="23596" y="3261"/>
                    <a:pt x="23372" y="3205"/>
                  </a:cubicBezTo>
                  <a:cubicBezTo>
                    <a:pt x="22200" y="2794"/>
                    <a:pt x="21028" y="2445"/>
                    <a:pt x="19888" y="2160"/>
                  </a:cubicBezTo>
                  <a:cubicBezTo>
                    <a:pt x="14597" y="727"/>
                    <a:pt x="9155" y="1"/>
                    <a:pt x="3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72;p28"/>
            <p:cNvSpPr/>
            <p:nvPr/>
          </p:nvSpPr>
          <p:spPr>
            <a:xfrm>
              <a:off x="910757" y="5030087"/>
              <a:ext cx="858073" cy="233798"/>
            </a:xfrm>
            <a:custGeom>
              <a:avLst/>
              <a:gdLst/>
              <a:ahLst/>
              <a:cxnLst/>
              <a:rect l="l" t="t" r="r" b="b"/>
              <a:pathLst>
                <a:path w="26671" h="7267" extrusionOk="0">
                  <a:moveTo>
                    <a:pt x="131" y="0"/>
                  </a:moveTo>
                  <a:cubicBezTo>
                    <a:pt x="48" y="0"/>
                    <a:pt x="1" y="167"/>
                    <a:pt x="89" y="226"/>
                  </a:cubicBezTo>
                  <a:lnTo>
                    <a:pt x="120" y="226"/>
                  </a:lnTo>
                  <a:cubicBezTo>
                    <a:pt x="9241" y="1809"/>
                    <a:pt x="17887" y="3392"/>
                    <a:pt x="26342" y="7256"/>
                  </a:cubicBezTo>
                  <a:lnTo>
                    <a:pt x="26374" y="7256"/>
                  </a:lnTo>
                  <a:cubicBezTo>
                    <a:pt x="26391" y="7263"/>
                    <a:pt x="26408" y="7266"/>
                    <a:pt x="26425" y="7266"/>
                  </a:cubicBezTo>
                  <a:cubicBezTo>
                    <a:pt x="26563" y="7266"/>
                    <a:pt x="26670" y="7052"/>
                    <a:pt x="26501" y="6939"/>
                  </a:cubicBezTo>
                  <a:cubicBezTo>
                    <a:pt x="22764" y="4881"/>
                    <a:pt x="18679" y="3456"/>
                    <a:pt x="14530" y="2442"/>
                  </a:cubicBezTo>
                  <a:cubicBezTo>
                    <a:pt x="9780" y="1271"/>
                    <a:pt x="4871" y="606"/>
                    <a:pt x="152" y="4"/>
                  </a:cubicBez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73;p28"/>
            <p:cNvSpPr/>
            <p:nvPr/>
          </p:nvSpPr>
          <p:spPr>
            <a:xfrm>
              <a:off x="905449" y="5037326"/>
              <a:ext cx="852829" cy="266967"/>
            </a:xfrm>
            <a:custGeom>
              <a:avLst/>
              <a:gdLst/>
              <a:ahLst/>
              <a:cxnLst/>
              <a:rect l="l" t="t" r="r" b="b"/>
              <a:pathLst>
                <a:path w="26508" h="8298" extrusionOk="0">
                  <a:moveTo>
                    <a:pt x="222" y="1"/>
                  </a:moveTo>
                  <a:lnTo>
                    <a:pt x="0" y="96"/>
                  </a:lnTo>
                  <a:cubicBezTo>
                    <a:pt x="64" y="159"/>
                    <a:pt x="95" y="222"/>
                    <a:pt x="127" y="317"/>
                  </a:cubicBezTo>
                  <a:cubicBezTo>
                    <a:pt x="8836" y="2882"/>
                    <a:pt x="17387" y="5891"/>
                    <a:pt x="26127" y="8298"/>
                  </a:cubicBezTo>
                  <a:lnTo>
                    <a:pt x="26507" y="7031"/>
                  </a:lnTo>
                  <a:lnTo>
                    <a:pt x="26444" y="7031"/>
                  </a:lnTo>
                  <a:cubicBezTo>
                    <a:pt x="18020" y="3136"/>
                    <a:pt x="9343" y="152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74;p28"/>
            <p:cNvSpPr/>
            <p:nvPr/>
          </p:nvSpPr>
          <p:spPr>
            <a:xfrm>
              <a:off x="242154" y="3579410"/>
              <a:ext cx="1482509" cy="1369326"/>
            </a:xfrm>
            <a:custGeom>
              <a:avLst/>
              <a:gdLst/>
              <a:ahLst/>
              <a:cxnLst/>
              <a:rect l="l" t="t" r="r" b="b"/>
              <a:pathLst>
                <a:path w="46080" h="42562" extrusionOk="0">
                  <a:moveTo>
                    <a:pt x="44311" y="0"/>
                  </a:moveTo>
                  <a:cubicBezTo>
                    <a:pt x="43500" y="0"/>
                    <a:pt x="41771" y="909"/>
                    <a:pt x="41139" y="1138"/>
                  </a:cubicBezTo>
                  <a:cubicBezTo>
                    <a:pt x="39144" y="1772"/>
                    <a:pt x="37180" y="2469"/>
                    <a:pt x="35185" y="3197"/>
                  </a:cubicBezTo>
                  <a:cubicBezTo>
                    <a:pt x="31005" y="4685"/>
                    <a:pt x="26888" y="6300"/>
                    <a:pt x="22771" y="8042"/>
                  </a:cubicBezTo>
                  <a:cubicBezTo>
                    <a:pt x="15012" y="11368"/>
                    <a:pt x="7411" y="15104"/>
                    <a:pt x="1" y="19126"/>
                  </a:cubicBezTo>
                  <a:cubicBezTo>
                    <a:pt x="8805" y="24162"/>
                    <a:pt x="15234" y="32681"/>
                    <a:pt x="17419" y="42561"/>
                  </a:cubicBezTo>
                  <a:cubicBezTo>
                    <a:pt x="18812" y="33441"/>
                    <a:pt x="19097" y="24383"/>
                    <a:pt x="17767" y="15231"/>
                  </a:cubicBezTo>
                  <a:cubicBezTo>
                    <a:pt x="17767" y="14978"/>
                    <a:pt x="17862" y="14819"/>
                    <a:pt x="18052" y="14756"/>
                  </a:cubicBezTo>
                  <a:cubicBezTo>
                    <a:pt x="27268" y="10892"/>
                    <a:pt x="36674" y="7377"/>
                    <a:pt x="46079" y="4084"/>
                  </a:cubicBezTo>
                  <a:lnTo>
                    <a:pt x="46079" y="3894"/>
                  </a:lnTo>
                  <a:cubicBezTo>
                    <a:pt x="45921" y="3862"/>
                    <a:pt x="45794" y="3735"/>
                    <a:pt x="45794" y="3577"/>
                  </a:cubicBezTo>
                  <a:cubicBezTo>
                    <a:pt x="45858" y="2469"/>
                    <a:pt x="46016" y="410"/>
                    <a:pt x="44528" y="30"/>
                  </a:cubicBezTo>
                  <a:cubicBezTo>
                    <a:pt x="44466" y="10"/>
                    <a:pt x="44393" y="0"/>
                    <a:pt x="44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75;p28"/>
            <p:cNvSpPr/>
            <p:nvPr/>
          </p:nvSpPr>
          <p:spPr>
            <a:xfrm>
              <a:off x="1328738" y="4914750"/>
              <a:ext cx="355442" cy="84356"/>
            </a:xfrm>
            <a:custGeom>
              <a:avLst/>
              <a:gdLst/>
              <a:ahLst/>
              <a:cxnLst/>
              <a:rect l="l" t="t" r="r" b="b"/>
              <a:pathLst>
                <a:path w="11048" h="2622" extrusionOk="0">
                  <a:moveTo>
                    <a:pt x="100" y="0"/>
                  </a:moveTo>
                  <a:cubicBezTo>
                    <a:pt x="1" y="0"/>
                    <a:pt x="60" y="200"/>
                    <a:pt x="144" y="200"/>
                  </a:cubicBezTo>
                  <a:cubicBezTo>
                    <a:pt x="3786" y="612"/>
                    <a:pt x="7270" y="1404"/>
                    <a:pt x="10722" y="2607"/>
                  </a:cubicBezTo>
                  <a:cubicBezTo>
                    <a:pt x="10748" y="2617"/>
                    <a:pt x="10772" y="2621"/>
                    <a:pt x="10795" y="2621"/>
                  </a:cubicBezTo>
                  <a:cubicBezTo>
                    <a:pt x="10991" y="2621"/>
                    <a:pt x="11048" y="2284"/>
                    <a:pt x="10849" y="2227"/>
                  </a:cubicBezTo>
                  <a:cubicBezTo>
                    <a:pt x="7397" y="960"/>
                    <a:pt x="3786" y="169"/>
                    <a:pt x="144" y="10"/>
                  </a:cubicBezTo>
                  <a:cubicBezTo>
                    <a:pt x="127" y="3"/>
                    <a:pt x="112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76;p28"/>
            <p:cNvSpPr/>
            <p:nvPr/>
          </p:nvSpPr>
          <p:spPr>
            <a:xfrm>
              <a:off x="1020593" y="4869226"/>
              <a:ext cx="653102" cy="157935"/>
            </a:xfrm>
            <a:custGeom>
              <a:avLst/>
              <a:gdLst/>
              <a:ahLst/>
              <a:cxnLst/>
              <a:rect l="l" t="t" r="r" b="b"/>
              <a:pathLst>
                <a:path w="20300" h="4909" extrusionOk="0">
                  <a:moveTo>
                    <a:pt x="9627" y="0"/>
                  </a:moveTo>
                  <a:cubicBezTo>
                    <a:pt x="6302" y="222"/>
                    <a:pt x="3072" y="982"/>
                    <a:pt x="0" y="2154"/>
                  </a:cubicBezTo>
                  <a:lnTo>
                    <a:pt x="285" y="2850"/>
                  </a:lnTo>
                  <a:lnTo>
                    <a:pt x="317" y="2850"/>
                  </a:lnTo>
                  <a:cubicBezTo>
                    <a:pt x="1536" y="2775"/>
                    <a:pt x="2752" y="2738"/>
                    <a:pt x="3966" y="2738"/>
                  </a:cubicBezTo>
                  <a:cubicBezTo>
                    <a:pt x="9406" y="2738"/>
                    <a:pt x="14785" y="3485"/>
                    <a:pt x="20015" y="4909"/>
                  </a:cubicBezTo>
                  <a:lnTo>
                    <a:pt x="20300" y="3990"/>
                  </a:lnTo>
                  <a:cubicBezTo>
                    <a:pt x="16848" y="2755"/>
                    <a:pt x="13364" y="1964"/>
                    <a:pt x="9754" y="1520"/>
                  </a:cubicBezTo>
                  <a:cubicBezTo>
                    <a:pt x="9627" y="1520"/>
                    <a:pt x="9596" y="1330"/>
                    <a:pt x="9754" y="1330"/>
                  </a:cubicBezTo>
                  <a:lnTo>
                    <a:pt x="9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77;p28"/>
            <p:cNvSpPr/>
            <p:nvPr/>
          </p:nvSpPr>
          <p:spPr>
            <a:xfrm>
              <a:off x="1074578" y="5004735"/>
              <a:ext cx="563147" cy="134578"/>
            </a:xfrm>
            <a:custGeom>
              <a:avLst/>
              <a:gdLst/>
              <a:ahLst/>
              <a:cxnLst/>
              <a:rect l="l" t="t" r="r" b="b"/>
              <a:pathLst>
                <a:path w="17504" h="4183" extrusionOk="0">
                  <a:moveTo>
                    <a:pt x="159" y="0"/>
                  </a:moveTo>
                  <a:cubicBezTo>
                    <a:pt x="0" y="0"/>
                    <a:pt x="0" y="222"/>
                    <a:pt x="96" y="254"/>
                  </a:cubicBezTo>
                  <a:cubicBezTo>
                    <a:pt x="3357" y="855"/>
                    <a:pt x="6524" y="1489"/>
                    <a:pt x="9691" y="2217"/>
                  </a:cubicBezTo>
                  <a:cubicBezTo>
                    <a:pt x="12225" y="2787"/>
                    <a:pt x="14727" y="3452"/>
                    <a:pt x="17197" y="4180"/>
                  </a:cubicBezTo>
                  <a:cubicBezTo>
                    <a:pt x="17207" y="4182"/>
                    <a:pt x="17217" y="4183"/>
                    <a:pt x="17227" y="4183"/>
                  </a:cubicBezTo>
                  <a:cubicBezTo>
                    <a:pt x="17427" y="4183"/>
                    <a:pt x="17503" y="3891"/>
                    <a:pt x="17292" y="3800"/>
                  </a:cubicBezTo>
                  <a:cubicBezTo>
                    <a:pt x="11686" y="2059"/>
                    <a:pt x="5923" y="76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78;p28"/>
            <p:cNvSpPr/>
            <p:nvPr/>
          </p:nvSpPr>
          <p:spPr>
            <a:xfrm>
              <a:off x="878971" y="4939522"/>
              <a:ext cx="505366" cy="169163"/>
            </a:xfrm>
            <a:custGeom>
              <a:avLst/>
              <a:gdLst/>
              <a:ahLst/>
              <a:cxnLst/>
              <a:rect l="l" t="t" r="r" b="b"/>
              <a:pathLst>
                <a:path w="15708" h="5258" extrusionOk="0">
                  <a:moveTo>
                    <a:pt x="4434" y="0"/>
                  </a:moveTo>
                  <a:cubicBezTo>
                    <a:pt x="2914" y="570"/>
                    <a:pt x="1425" y="1299"/>
                    <a:pt x="0" y="2090"/>
                  </a:cubicBezTo>
                  <a:cubicBezTo>
                    <a:pt x="317" y="2407"/>
                    <a:pt x="602" y="2756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8" y="2851"/>
                  </a:cubicBezTo>
                  <a:cubicBezTo>
                    <a:pt x="5827" y="3421"/>
                    <a:pt x="10736" y="4117"/>
                    <a:pt x="15486" y="5257"/>
                  </a:cubicBezTo>
                  <a:lnTo>
                    <a:pt x="15708" y="4212"/>
                  </a:lnTo>
                  <a:cubicBezTo>
                    <a:pt x="12541" y="3452"/>
                    <a:pt x="9374" y="2819"/>
                    <a:pt x="6144" y="2217"/>
                  </a:cubicBezTo>
                  <a:cubicBezTo>
                    <a:pt x="6017" y="2154"/>
                    <a:pt x="6049" y="1964"/>
                    <a:pt x="6176" y="1964"/>
                  </a:cubicBezTo>
                  <a:lnTo>
                    <a:pt x="6176" y="855"/>
                  </a:lnTo>
                  <a:cubicBezTo>
                    <a:pt x="5700" y="855"/>
                    <a:pt x="5225" y="887"/>
                    <a:pt x="4750" y="887"/>
                  </a:cubicBezTo>
                  <a:cubicBezTo>
                    <a:pt x="4740" y="894"/>
                    <a:pt x="4730" y="897"/>
                    <a:pt x="4720" y="897"/>
                  </a:cubicBezTo>
                  <a:cubicBezTo>
                    <a:pt x="4644" y="897"/>
                    <a:pt x="4606" y="694"/>
                    <a:pt x="4719" y="665"/>
                  </a:cubicBezTo>
                  <a:lnTo>
                    <a:pt x="4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79;p28"/>
            <p:cNvSpPr/>
            <p:nvPr/>
          </p:nvSpPr>
          <p:spPr>
            <a:xfrm>
              <a:off x="683332" y="4970536"/>
              <a:ext cx="230291" cy="98416"/>
            </a:xfrm>
            <a:custGeom>
              <a:avLst/>
              <a:gdLst/>
              <a:ahLst/>
              <a:cxnLst/>
              <a:rect l="l" t="t" r="r" b="b"/>
              <a:pathLst>
                <a:path w="7158" h="3059" extrusionOk="0">
                  <a:moveTo>
                    <a:pt x="7129" y="2800"/>
                  </a:moveTo>
                  <a:cubicBezTo>
                    <a:pt x="7116" y="2800"/>
                    <a:pt x="7101" y="2811"/>
                    <a:pt x="7063" y="2868"/>
                  </a:cubicBezTo>
                  <a:cubicBezTo>
                    <a:pt x="7058" y="2876"/>
                    <a:pt x="7052" y="2883"/>
                    <a:pt x="7045" y="2890"/>
                  </a:cubicBezTo>
                  <a:lnTo>
                    <a:pt x="7045" y="2890"/>
                  </a:lnTo>
                  <a:cubicBezTo>
                    <a:pt x="7083" y="2882"/>
                    <a:pt x="7120" y="2875"/>
                    <a:pt x="7158" y="2868"/>
                  </a:cubicBezTo>
                  <a:lnTo>
                    <a:pt x="7158" y="2805"/>
                  </a:lnTo>
                  <a:cubicBezTo>
                    <a:pt x="7145" y="2805"/>
                    <a:pt x="7138" y="2800"/>
                    <a:pt x="7129" y="2800"/>
                  </a:cubicBezTo>
                  <a:close/>
                  <a:moveTo>
                    <a:pt x="7045" y="2890"/>
                  </a:moveTo>
                  <a:cubicBezTo>
                    <a:pt x="6954" y="2907"/>
                    <a:pt x="6862" y="2926"/>
                    <a:pt x="6770" y="2945"/>
                  </a:cubicBezTo>
                  <a:lnTo>
                    <a:pt x="6770" y="2945"/>
                  </a:lnTo>
                  <a:cubicBezTo>
                    <a:pt x="6798" y="2955"/>
                    <a:pt x="6826" y="2960"/>
                    <a:pt x="6855" y="2960"/>
                  </a:cubicBezTo>
                  <a:cubicBezTo>
                    <a:pt x="6930" y="2960"/>
                    <a:pt x="7004" y="2930"/>
                    <a:pt x="7045" y="2890"/>
                  </a:cubicBezTo>
                  <a:close/>
                  <a:moveTo>
                    <a:pt x="1674" y="0"/>
                  </a:moveTo>
                  <a:cubicBezTo>
                    <a:pt x="1117" y="0"/>
                    <a:pt x="552" y="80"/>
                    <a:pt x="1" y="240"/>
                  </a:cubicBezTo>
                  <a:cubicBezTo>
                    <a:pt x="191" y="493"/>
                    <a:pt x="349" y="683"/>
                    <a:pt x="539" y="873"/>
                  </a:cubicBezTo>
                  <a:cubicBezTo>
                    <a:pt x="634" y="870"/>
                    <a:pt x="730" y="868"/>
                    <a:pt x="827" y="868"/>
                  </a:cubicBezTo>
                  <a:cubicBezTo>
                    <a:pt x="2707" y="868"/>
                    <a:pt x="4968" y="1462"/>
                    <a:pt x="6113" y="3058"/>
                  </a:cubicBezTo>
                  <a:cubicBezTo>
                    <a:pt x="6314" y="3038"/>
                    <a:pt x="6542" y="2992"/>
                    <a:pt x="6770" y="2945"/>
                  </a:cubicBezTo>
                  <a:lnTo>
                    <a:pt x="6770" y="2945"/>
                  </a:lnTo>
                  <a:cubicBezTo>
                    <a:pt x="6722" y="2928"/>
                    <a:pt x="6680" y="2894"/>
                    <a:pt x="6651" y="2837"/>
                  </a:cubicBezTo>
                  <a:cubicBezTo>
                    <a:pt x="6049" y="1887"/>
                    <a:pt x="5289" y="1158"/>
                    <a:pt x="4371" y="683"/>
                  </a:cubicBezTo>
                  <a:cubicBezTo>
                    <a:pt x="4344" y="689"/>
                    <a:pt x="4318" y="691"/>
                    <a:pt x="4295" y="691"/>
                  </a:cubicBezTo>
                  <a:cubicBezTo>
                    <a:pt x="4181" y="691"/>
                    <a:pt x="4107" y="630"/>
                    <a:pt x="4054" y="525"/>
                  </a:cubicBezTo>
                  <a:cubicBezTo>
                    <a:pt x="4023" y="493"/>
                    <a:pt x="4023" y="493"/>
                    <a:pt x="3991" y="493"/>
                  </a:cubicBezTo>
                  <a:cubicBezTo>
                    <a:pt x="3959" y="651"/>
                    <a:pt x="3959" y="778"/>
                    <a:pt x="3896" y="936"/>
                  </a:cubicBezTo>
                  <a:cubicBezTo>
                    <a:pt x="3873" y="1018"/>
                    <a:pt x="3811" y="1052"/>
                    <a:pt x="3744" y="1052"/>
                  </a:cubicBezTo>
                  <a:cubicBezTo>
                    <a:pt x="3628" y="1052"/>
                    <a:pt x="3496" y="950"/>
                    <a:pt x="3516" y="810"/>
                  </a:cubicBezTo>
                  <a:cubicBezTo>
                    <a:pt x="3548" y="651"/>
                    <a:pt x="3548" y="493"/>
                    <a:pt x="3579" y="335"/>
                  </a:cubicBezTo>
                  <a:cubicBezTo>
                    <a:pt x="2979" y="112"/>
                    <a:pt x="233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0;p28"/>
            <p:cNvSpPr/>
            <p:nvPr/>
          </p:nvSpPr>
          <p:spPr>
            <a:xfrm>
              <a:off x="709809" y="5008789"/>
              <a:ext cx="149827" cy="61224"/>
            </a:xfrm>
            <a:custGeom>
              <a:avLst/>
              <a:gdLst/>
              <a:ahLst/>
              <a:cxnLst/>
              <a:rect l="l" t="t" r="r" b="b"/>
              <a:pathLst>
                <a:path w="4657" h="1903" extrusionOk="0">
                  <a:moveTo>
                    <a:pt x="1" y="1"/>
                  </a:moveTo>
                  <a:cubicBezTo>
                    <a:pt x="1270" y="1239"/>
                    <a:pt x="2811" y="1902"/>
                    <a:pt x="4536" y="1902"/>
                  </a:cubicBezTo>
                  <a:cubicBezTo>
                    <a:pt x="4576" y="1902"/>
                    <a:pt x="4616" y="1902"/>
                    <a:pt x="4656" y="1901"/>
                  </a:cubicBezTo>
                  <a:cubicBezTo>
                    <a:pt x="3453" y="603"/>
                    <a:pt x="1711" y="41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1;p28"/>
            <p:cNvSpPr/>
            <p:nvPr/>
          </p:nvSpPr>
          <p:spPr>
            <a:xfrm>
              <a:off x="523371" y="4742886"/>
              <a:ext cx="259857" cy="220092"/>
            </a:xfrm>
            <a:custGeom>
              <a:avLst/>
              <a:gdLst/>
              <a:ahLst/>
              <a:cxnLst/>
              <a:rect l="l" t="t" r="r" b="b"/>
              <a:pathLst>
                <a:path w="8077" h="6841" extrusionOk="0">
                  <a:moveTo>
                    <a:pt x="7253" y="5542"/>
                  </a:moveTo>
                  <a:cubicBezTo>
                    <a:pt x="7262" y="5556"/>
                    <a:pt x="7272" y="5570"/>
                    <a:pt x="7282" y="5584"/>
                  </a:cubicBezTo>
                  <a:lnTo>
                    <a:pt x="7282" y="5584"/>
                  </a:lnTo>
                  <a:cubicBezTo>
                    <a:pt x="7274" y="5570"/>
                    <a:pt x="7264" y="5556"/>
                    <a:pt x="7253" y="5542"/>
                  </a:cubicBezTo>
                  <a:close/>
                  <a:moveTo>
                    <a:pt x="951" y="0"/>
                  </a:moveTo>
                  <a:lnTo>
                    <a:pt x="697" y="950"/>
                  </a:lnTo>
                  <a:cubicBezTo>
                    <a:pt x="879" y="1080"/>
                    <a:pt x="784" y="1339"/>
                    <a:pt x="603" y="1339"/>
                  </a:cubicBezTo>
                  <a:cubicBezTo>
                    <a:pt x="564" y="1339"/>
                    <a:pt x="521" y="1327"/>
                    <a:pt x="476" y="1299"/>
                  </a:cubicBezTo>
                  <a:lnTo>
                    <a:pt x="1" y="2027"/>
                  </a:lnTo>
                  <a:cubicBezTo>
                    <a:pt x="1711" y="3167"/>
                    <a:pt x="3389" y="4402"/>
                    <a:pt x="4973" y="5669"/>
                  </a:cubicBezTo>
                  <a:cubicBezTo>
                    <a:pt x="5131" y="5764"/>
                    <a:pt x="4973" y="6049"/>
                    <a:pt x="4814" y="6049"/>
                  </a:cubicBezTo>
                  <a:lnTo>
                    <a:pt x="5194" y="6841"/>
                  </a:lnTo>
                  <a:cubicBezTo>
                    <a:pt x="5759" y="6652"/>
                    <a:pt x="6336" y="6565"/>
                    <a:pt x="6910" y="6565"/>
                  </a:cubicBezTo>
                  <a:cubicBezTo>
                    <a:pt x="7301" y="6565"/>
                    <a:pt x="7691" y="6605"/>
                    <a:pt x="8076" y="6682"/>
                  </a:cubicBezTo>
                  <a:cubicBezTo>
                    <a:pt x="7831" y="6315"/>
                    <a:pt x="7557" y="5978"/>
                    <a:pt x="7282" y="5584"/>
                  </a:cubicBezTo>
                  <a:lnTo>
                    <a:pt x="7282" y="5584"/>
                  </a:lnTo>
                  <a:cubicBezTo>
                    <a:pt x="7373" y="5751"/>
                    <a:pt x="7204" y="5949"/>
                    <a:pt x="7027" y="5949"/>
                  </a:cubicBezTo>
                  <a:cubicBezTo>
                    <a:pt x="6974" y="5949"/>
                    <a:pt x="6920" y="5932"/>
                    <a:pt x="6873" y="5891"/>
                  </a:cubicBezTo>
                  <a:cubicBezTo>
                    <a:pt x="5036" y="3706"/>
                    <a:pt x="3072" y="1774"/>
                    <a:pt x="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2;p28"/>
            <p:cNvSpPr/>
            <p:nvPr/>
          </p:nvSpPr>
          <p:spPr>
            <a:xfrm>
              <a:off x="41785" y="4452403"/>
              <a:ext cx="719570" cy="482845"/>
            </a:xfrm>
            <a:custGeom>
              <a:avLst/>
              <a:gdLst/>
              <a:ahLst/>
              <a:cxnLst/>
              <a:rect l="l" t="t" r="r" b="b"/>
              <a:pathLst>
                <a:path w="22366" h="15008" extrusionOk="0">
                  <a:moveTo>
                    <a:pt x="156" y="1"/>
                  </a:moveTo>
                  <a:cubicBezTo>
                    <a:pt x="46" y="1"/>
                    <a:pt x="1" y="196"/>
                    <a:pt x="148" y="225"/>
                  </a:cubicBezTo>
                  <a:cubicBezTo>
                    <a:pt x="6007" y="2220"/>
                    <a:pt x="11328" y="5166"/>
                    <a:pt x="15983" y="9029"/>
                  </a:cubicBezTo>
                  <a:cubicBezTo>
                    <a:pt x="18073" y="10803"/>
                    <a:pt x="20037" y="12735"/>
                    <a:pt x="21873" y="14920"/>
                  </a:cubicBezTo>
                  <a:cubicBezTo>
                    <a:pt x="21920" y="14982"/>
                    <a:pt x="21976" y="15008"/>
                    <a:pt x="22032" y="15008"/>
                  </a:cubicBezTo>
                  <a:cubicBezTo>
                    <a:pt x="22202" y="15008"/>
                    <a:pt x="22365" y="14762"/>
                    <a:pt x="22222" y="14571"/>
                  </a:cubicBezTo>
                  <a:cubicBezTo>
                    <a:pt x="16553" y="7636"/>
                    <a:pt x="8857" y="2347"/>
                    <a:pt x="180" y="4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3;p28"/>
            <p:cNvSpPr/>
            <p:nvPr/>
          </p:nvSpPr>
          <p:spPr>
            <a:xfrm>
              <a:off x="-130754" y="4401571"/>
              <a:ext cx="887478" cy="571609"/>
            </a:xfrm>
            <a:custGeom>
              <a:avLst/>
              <a:gdLst/>
              <a:ahLst/>
              <a:cxnLst/>
              <a:rect l="l" t="t" r="r" b="b"/>
              <a:pathLst>
                <a:path w="27585" h="17767" extrusionOk="0">
                  <a:moveTo>
                    <a:pt x="3675" y="0"/>
                  </a:moveTo>
                  <a:cubicBezTo>
                    <a:pt x="3611" y="2977"/>
                    <a:pt x="2249" y="5954"/>
                    <a:pt x="1" y="7917"/>
                  </a:cubicBezTo>
                  <a:cubicBezTo>
                    <a:pt x="3896" y="9343"/>
                    <a:pt x="7697" y="11211"/>
                    <a:pt x="11560" y="12699"/>
                  </a:cubicBezTo>
                  <a:cubicBezTo>
                    <a:pt x="13492" y="13459"/>
                    <a:pt x="15487" y="14188"/>
                    <a:pt x="17419" y="14885"/>
                  </a:cubicBezTo>
                  <a:cubicBezTo>
                    <a:pt x="12795" y="11813"/>
                    <a:pt x="7950" y="9311"/>
                    <a:pt x="2566" y="7632"/>
                  </a:cubicBezTo>
                  <a:cubicBezTo>
                    <a:pt x="2418" y="7603"/>
                    <a:pt x="2491" y="7408"/>
                    <a:pt x="2631" y="7408"/>
                  </a:cubicBezTo>
                  <a:cubicBezTo>
                    <a:pt x="2640" y="7408"/>
                    <a:pt x="2651" y="7409"/>
                    <a:pt x="2661" y="7411"/>
                  </a:cubicBezTo>
                  <a:cubicBezTo>
                    <a:pt x="8583" y="9121"/>
                    <a:pt x="14379" y="11781"/>
                    <a:pt x="19287" y="15613"/>
                  </a:cubicBezTo>
                  <a:cubicBezTo>
                    <a:pt x="21188" y="16278"/>
                    <a:pt x="23056" y="16975"/>
                    <a:pt x="24893" y="17735"/>
                  </a:cubicBezTo>
                  <a:lnTo>
                    <a:pt x="24956" y="17766"/>
                  </a:lnTo>
                  <a:cubicBezTo>
                    <a:pt x="24988" y="17735"/>
                    <a:pt x="24988" y="17703"/>
                    <a:pt x="25020" y="17703"/>
                  </a:cubicBezTo>
                  <a:cubicBezTo>
                    <a:pt x="25210" y="17576"/>
                    <a:pt x="25368" y="17545"/>
                    <a:pt x="25590" y="17450"/>
                  </a:cubicBezTo>
                  <a:lnTo>
                    <a:pt x="25178" y="16658"/>
                  </a:lnTo>
                  <a:cubicBezTo>
                    <a:pt x="25146" y="16658"/>
                    <a:pt x="25083" y="16658"/>
                    <a:pt x="25051" y="16626"/>
                  </a:cubicBezTo>
                  <a:cubicBezTo>
                    <a:pt x="18559" y="11781"/>
                    <a:pt x="11845" y="7791"/>
                    <a:pt x="4340" y="4782"/>
                  </a:cubicBezTo>
                  <a:cubicBezTo>
                    <a:pt x="4251" y="4753"/>
                    <a:pt x="4273" y="4557"/>
                    <a:pt x="4405" y="4557"/>
                  </a:cubicBezTo>
                  <a:cubicBezTo>
                    <a:pt x="4414" y="4557"/>
                    <a:pt x="4424" y="4558"/>
                    <a:pt x="4435" y="4560"/>
                  </a:cubicBezTo>
                  <a:cubicBezTo>
                    <a:pt x="9977" y="6619"/>
                    <a:pt x="15424" y="9311"/>
                    <a:pt x="20396" y="12636"/>
                  </a:cubicBezTo>
                  <a:lnTo>
                    <a:pt x="20871" y="11908"/>
                  </a:lnTo>
                  <a:cubicBezTo>
                    <a:pt x="17324" y="9469"/>
                    <a:pt x="13650" y="7284"/>
                    <a:pt x="9818" y="5352"/>
                  </a:cubicBezTo>
                  <a:cubicBezTo>
                    <a:pt x="9712" y="5272"/>
                    <a:pt x="9785" y="5148"/>
                    <a:pt x="9886" y="5148"/>
                  </a:cubicBezTo>
                  <a:cubicBezTo>
                    <a:pt x="9905" y="5148"/>
                    <a:pt x="9925" y="5152"/>
                    <a:pt x="9945" y="5162"/>
                  </a:cubicBezTo>
                  <a:cubicBezTo>
                    <a:pt x="13809" y="6904"/>
                    <a:pt x="17577" y="9026"/>
                    <a:pt x="21061" y="11528"/>
                  </a:cubicBezTo>
                  <a:lnTo>
                    <a:pt x="21346" y="10578"/>
                  </a:lnTo>
                  <a:cubicBezTo>
                    <a:pt x="16691" y="6682"/>
                    <a:pt x="11402" y="3800"/>
                    <a:pt x="5511" y="1774"/>
                  </a:cubicBezTo>
                  <a:cubicBezTo>
                    <a:pt x="5365" y="1715"/>
                    <a:pt x="5381" y="1548"/>
                    <a:pt x="5509" y="1548"/>
                  </a:cubicBezTo>
                  <a:cubicBezTo>
                    <a:pt x="5520" y="1548"/>
                    <a:pt x="5531" y="1550"/>
                    <a:pt x="5543" y="1552"/>
                  </a:cubicBezTo>
                  <a:cubicBezTo>
                    <a:pt x="14220" y="3959"/>
                    <a:pt x="21916" y="9216"/>
                    <a:pt x="27585" y="16151"/>
                  </a:cubicBezTo>
                  <a:cubicBezTo>
                    <a:pt x="24703" y="12193"/>
                    <a:pt x="22011" y="8202"/>
                    <a:pt x="17894" y="5416"/>
                  </a:cubicBezTo>
                  <a:cubicBezTo>
                    <a:pt x="13650" y="2502"/>
                    <a:pt x="8678" y="1014"/>
                    <a:pt x="3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4;p28"/>
            <p:cNvSpPr/>
            <p:nvPr/>
          </p:nvSpPr>
          <p:spPr>
            <a:xfrm>
              <a:off x="3468" y="4546635"/>
              <a:ext cx="684985" cy="389866"/>
            </a:xfrm>
            <a:custGeom>
              <a:avLst/>
              <a:gdLst/>
              <a:ahLst/>
              <a:cxnLst/>
              <a:rect l="l" t="t" r="r" b="b"/>
              <a:pathLst>
                <a:path w="21291" h="12118" extrusionOk="0">
                  <a:moveTo>
                    <a:pt x="168" y="1"/>
                  </a:moveTo>
                  <a:cubicBezTo>
                    <a:pt x="51" y="1"/>
                    <a:pt x="0" y="214"/>
                    <a:pt x="136" y="242"/>
                  </a:cubicBezTo>
                  <a:cubicBezTo>
                    <a:pt x="7673" y="3282"/>
                    <a:pt x="14355" y="7272"/>
                    <a:pt x="20848" y="12086"/>
                  </a:cubicBezTo>
                  <a:cubicBezTo>
                    <a:pt x="20879" y="12117"/>
                    <a:pt x="20911" y="12117"/>
                    <a:pt x="20974" y="12117"/>
                  </a:cubicBezTo>
                  <a:cubicBezTo>
                    <a:pt x="21133" y="12117"/>
                    <a:pt x="21291" y="11832"/>
                    <a:pt x="21133" y="11706"/>
                  </a:cubicBezTo>
                  <a:cubicBezTo>
                    <a:pt x="19549" y="10471"/>
                    <a:pt x="17902" y="9235"/>
                    <a:pt x="16161" y="8095"/>
                  </a:cubicBezTo>
                  <a:cubicBezTo>
                    <a:pt x="11220" y="4770"/>
                    <a:pt x="5805" y="2078"/>
                    <a:pt x="231" y="20"/>
                  </a:cubicBezTo>
                  <a:cubicBezTo>
                    <a:pt x="209" y="6"/>
                    <a:pt x="18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5;p28"/>
            <p:cNvSpPr/>
            <p:nvPr/>
          </p:nvSpPr>
          <p:spPr>
            <a:xfrm>
              <a:off x="41464" y="4275230"/>
              <a:ext cx="741769" cy="653102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4" y="127"/>
                    <a:pt x="8582" y="190"/>
                    <a:pt x="8456" y="254"/>
                  </a:cubicBezTo>
                  <a:cubicBezTo>
                    <a:pt x="5637" y="1362"/>
                    <a:pt x="2819" y="2344"/>
                    <a:pt x="0" y="3357"/>
                  </a:cubicBezTo>
                  <a:cubicBezTo>
                    <a:pt x="4845" y="4434"/>
                    <a:pt x="9659" y="6081"/>
                    <a:pt x="13649" y="9089"/>
                  </a:cubicBezTo>
                  <a:cubicBezTo>
                    <a:pt x="17576" y="12003"/>
                    <a:pt x="20585" y="16120"/>
                    <a:pt x="23055" y="20300"/>
                  </a:cubicBezTo>
                  <a:cubicBezTo>
                    <a:pt x="20648" y="12066"/>
                    <a:pt x="15613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86;p28"/>
            <p:cNvSpPr/>
            <p:nvPr/>
          </p:nvSpPr>
          <p:spPr>
            <a:xfrm>
              <a:off x="181413" y="4565456"/>
              <a:ext cx="370466" cy="219513"/>
            </a:xfrm>
            <a:custGeom>
              <a:avLst/>
              <a:gdLst/>
              <a:ahLst/>
              <a:cxnLst/>
              <a:rect l="l" t="t" r="r" b="b"/>
              <a:pathLst>
                <a:path w="11515" h="6823" extrusionOk="0">
                  <a:moveTo>
                    <a:pt x="208" y="1"/>
                  </a:moveTo>
                  <a:cubicBezTo>
                    <a:pt x="95" y="1"/>
                    <a:pt x="0" y="137"/>
                    <a:pt x="115" y="195"/>
                  </a:cubicBezTo>
                  <a:cubicBezTo>
                    <a:pt x="3979" y="2158"/>
                    <a:pt x="7621" y="4312"/>
                    <a:pt x="11168" y="6782"/>
                  </a:cubicBezTo>
                  <a:cubicBezTo>
                    <a:pt x="11202" y="6810"/>
                    <a:pt x="11236" y="6822"/>
                    <a:pt x="11267" y="6822"/>
                  </a:cubicBezTo>
                  <a:cubicBezTo>
                    <a:pt x="11414" y="6822"/>
                    <a:pt x="11514" y="6564"/>
                    <a:pt x="11358" y="6434"/>
                  </a:cubicBezTo>
                  <a:cubicBezTo>
                    <a:pt x="7874" y="3932"/>
                    <a:pt x="4106" y="1778"/>
                    <a:pt x="242" y="5"/>
                  </a:cubicBezTo>
                  <a:cubicBezTo>
                    <a:pt x="231" y="2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87;p28"/>
            <p:cNvSpPr/>
            <p:nvPr/>
          </p:nvSpPr>
          <p:spPr>
            <a:xfrm>
              <a:off x="5626850" y="2893788"/>
              <a:ext cx="1467227" cy="2428992"/>
            </a:xfrm>
            <a:custGeom>
              <a:avLst/>
              <a:gdLst/>
              <a:ahLst/>
              <a:cxnLst/>
              <a:rect l="l" t="t" r="r" b="b"/>
              <a:pathLst>
                <a:path w="45605" h="75499" extrusionOk="0">
                  <a:moveTo>
                    <a:pt x="26508" y="440"/>
                  </a:moveTo>
                  <a:cubicBezTo>
                    <a:pt x="27775" y="535"/>
                    <a:pt x="28915" y="1073"/>
                    <a:pt x="29675" y="2118"/>
                  </a:cubicBezTo>
                  <a:cubicBezTo>
                    <a:pt x="29544" y="2134"/>
                    <a:pt x="29415" y="2141"/>
                    <a:pt x="29288" y="2141"/>
                  </a:cubicBezTo>
                  <a:cubicBezTo>
                    <a:pt x="28114" y="2141"/>
                    <a:pt x="27079" y="1497"/>
                    <a:pt x="26508" y="440"/>
                  </a:cubicBezTo>
                  <a:close/>
                  <a:moveTo>
                    <a:pt x="22708" y="6995"/>
                  </a:moveTo>
                  <a:cubicBezTo>
                    <a:pt x="22708" y="7027"/>
                    <a:pt x="22708" y="7090"/>
                    <a:pt x="22739" y="7122"/>
                  </a:cubicBezTo>
                  <a:cubicBezTo>
                    <a:pt x="23493" y="8182"/>
                    <a:pt x="24739" y="8752"/>
                    <a:pt x="26018" y="8752"/>
                  </a:cubicBezTo>
                  <a:cubicBezTo>
                    <a:pt x="26458" y="8752"/>
                    <a:pt x="26902" y="8685"/>
                    <a:pt x="27331" y="8547"/>
                  </a:cubicBezTo>
                  <a:cubicBezTo>
                    <a:pt x="27490" y="9149"/>
                    <a:pt x="27648" y="9687"/>
                    <a:pt x="27870" y="10257"/>
                  </a:cubicBezTo>
                  <a:lnTo>
                    <a:pt x="27711" y="10257"/>
                  </a:lnTo>
                  <a:cubicBezTo>
                    <a:pt x="27354" y="10303"/>
                    <a:pt x="26998" y="10326"/>
                    <a:pt x="26644" y="10326"/>
                  </a:cubicBezTo>
                  <a:cubicBezTo>
                    <a:pt x="25528" y="10326"/>
                    <a:pt x="24439" y="10089"/>
                    <a:pt x="23404" y="9560"/>
                  </a:cubicBezTo>
                  <a:cubicBezTo>
                    <a:pt x="22391" y="9054"/>
                    <a:pt x="21631" y="8262"/>
                    <a:pt x="20744" y="7597"/>
                  </a:cubicBezTo>
                  <a:cubicBezTo>
                    <a:pt x="20807" y="7502"/>
                    <a:pt x="20839" y="7438"/>
                    <a:pt x="20839" y="7407"/>
                  </a:cubicBezTo>
                  <a:cubicBezTo>
                    <a:pt x="20902" y="7410"/>
                    <a:pt x="20965" y="7411"/>
                    <a:pt x="21028" y="7411"/>
                  </a:cubicBezTo>
                  <a:cubicBezTo>
                    <a:pt x="21603" y="7411"/>
                    <a:pt x="22194" y="7280"/>
                    <a:pt x="22708" y="6995"/>
                  </a:cubicBezTo>
                  <a:close/>
                  <a:moveTo>
                    <a:pt x="20522" y="7818"/>
                  </a:moveTo>
                  <a:cubicBezTo>
                    <a:pt x="21499" y="10043"/>
                    <a:pt x="24312" y="10966"/>
                    <a:pt x="26691" y="10966"/>
                  </a:cubicBezTo>
                  <a:cubicBezTo>
                    <a:pt x="27089" y="10966"/>
                    <a:pt x="27475" y="10940"/>
                    <a:pt x="27838" y="10890"/>
                  </a:cubicBezTo>
                  <a:lnTo>
                    <a:pt x="27838" y="10890"/>
                  </a:lnTo>
                  <a:cubicBezTo>
                    <a:pt x="27838" y="10922"/>
                    <a:pt x="27806" y="10954"/>
                    <a:pt x="27806" y="10985"/>
                  </a:cubicBezTo>
                  <a:cubicBezTo>
                    <a:pt x="26666" y="14912"/>
                    <a:pt x="25463" y="18808"/>
                    <a:pt x="24323" y="22671"/>
                  </a:cubicBezTo>
                  <a:cubicBezTo>
                    <a:pt x="24069" y="22703"/>
                    <a:pt x="23974" y="23020"/>
                    <a:pt x="24164" y="23178"/>
                  </a:cubicBezTo>
                  <a:cubicBezTo>
                    <a:pt x="23974" y="23875"/>
                    <a:pt x="23816" y="24508"/>
                    <a:pt x="23594" y="25173"/>
                  </a:cubicBezTo>
                  <a:lnTo>
                    <a:pt x="23594" y="25300"/>
                  </a:lnTo>
                  <a:cubicBezTo>
                    <a:pt x="23497" y="25301"/>
                    <a:pt x="23401" y="25301"/>
                    <a:pt x="23304" y="25301"/>
                  </a:cubicBezTo>
                  <a:cubicBezTo>
                    <a:pt x="20489" y="25301"/>
                    <a:pt x="17707" y="24855"/>
                    <a:pt x="15044" y="23906"/>
                  </a:cubicBezTo>
                  <a:cubicBezTo>
                    <a:pt x="12257" y="22924"/>
                    <a:pt x="10072" y="21214"/>
                    <a:pt x="7538" y="19726"/>
                  </a:cubicBezTo>
                  <a:cubicBezTo>
                    <a:pt x="9818" y="17857"/>
                    <a:pt x="11972" y="15799"/>
                    <a:pt x="14157" y="13772"/>
                  </a:cubicBezTo>
                  <a:cubicBezTo>
                    <a:pt x="16279" y="11840"/>
                    <a:pt x="18527" y="9940"/>
                    <a:pt x="20522" y="7818"/>
                  </a:cubicBezTo>
                  <a:close/>
                  <a:moveTo>
                    <a:pt x="10737" y="25616"/>
                  </a:moveTo>
                  <a:cubicBezTo>
                    <a:pt x="11718" y="26060"/>
                    <a:pt x="12764" y="26440"/>
                    <a:pt x="13777" y="26788"/>
                  </a:cubicBezTo>
                  <a:cubicBezTo>
                    <a:pt x="14189" y="26946"/>
                    <a:pt x="14632" y="27073"/>
                    <a:pt x="15012" y="27263"/>
                  </a:cubicBezTo>
                  <a:cubicBezTo>
                    <a:pt x="14094" y="28625"/>
                    <a:pt x="13429" y="30145"/>
                    <a:pt x="12764" y="31570"/>
                  </a:cubicBezTo>
                  <a:lnTo>
                    <a:pt x="12637" y="31570"/>
                  </a:lnTo>
                  <a:cubicBezTo>
                    <a:pt x="12499" y="31577"/>
                    <a:pt x="12365" y="31581"/>
                    <a:pt x="12233" y="31581"/>
                  </a:cubicBezTo>
                  <a:cubicBezTo>
                    <a:pt x="10672" y="31581"/>
                    <a:pt x="9545" y="31053"/>
                    <a:pt x="8552" y="29797"/>
                  </a:cubicBezTo>
                  <a:lnTo>
                    <a:pt x="8678" y="29670"/>
                  </a:lnTo>
                  <a:cubicBezTo>
                    <a:pt x="9122" y="29100"/>
                    <a:pt x="9407" y="28340"/>
                    <a:pt x="9723" y="27675"/>
                  </a:cubicBezTo>
                  <a:cubicBezTo>
                    <a:pt x="10072" y="27010"/>
                    <a:pt x="10420" y="26313"/>
                    <a:pt x="10737" y="25648"/>
                  </a:cubicBezTo>
                  <a:lnTo>
                    <a:pt x="10737" y="25616"/>
                  </a:lnTo>
                  <a:close/>
                  <a:moveTo>
                    <a:pt x="17514" y="28023"/>
                  </a:moveTo>
                  <a:cubicBezTo>
                    <a:pt x="18337" y="28245"/>
                    <a:pt x="19161" y="28498"/>
                    <a:pt x="20016" y="28625"/>
                  </a:cubicBezTo>
                  <a:cubicBezTo>
                    <a:pt x="19477" y="29638"/>
                    <a:pt x="19097" y="30715"/>
                    <a:pt x="18686" y="31728"/>
                  </a:cubicBezTo>
                  <a:cubicBezTo>
                    <a:pt x="18548" y="31747"/>
                    <a:pt x="18413" y="31756"/>
                    <a:pt x="18282" y="31756"/>
                  </a:cubicBezTo>
                  <a:cubicBezTo>
                    <a:pt x="17509" y="31756"/>
                    <a:pt x="16852" y="31442"/>
                    <a:pt x="16310" y="30873"/>
                  </a:cubicBezTo>
                  <a:cubicBezTo>
                    <a:pt x="16754" y="29923"/>
                    <a:pt x="17166" y="28973"/>
                    <a:pt x="17514" y="28023"/>
                  </a:cubicBezTo>
                  <a:close/>
                  <a:moveTo>
                    <a:pt x="27806" y="13994"/>
                  </a:moveTo>
                  <a:cubicBezTo>
                    <a:pt x="39587" y="20138"/>
                    <a:pt x="44179" y="37334"/>
                    <a:pt x="41266" y="49558"/>
                  </a:cubicBezTo>
                  <a:cubicBezTo>
                    <a:pt x="37465" y="65361"/>
                    <a:pt x="19382" y="71093"/>
                    <a:pt x="4878" y="71220"/>
                  </a:cubicBezTo>
                  <a:cubicBezTo>
                    <a:pt x="4846" y="71188"/>
                    <a:pt x="4846" y="71125"/>
                    <a:pt x="4815" y="71125"/>
                  </a:cubicBezTo>
                  <a:cubicBezTo>
                    <a:pt x="3231" y="70396"/>
                    <a:pt x="2724" y="65963"/>
                    <a:pt x="2503" y="64442"/>
                  </a:cubicBezTo>
                  <a:cubicBezTo>
                    <a:pt x="2344" y="63492"/>
                    <a:pt x="1268" y="58615"/>
                    <a:pt x="2471" y="57824"/>
                  </a:cubicBezTo>
                  <a:lnTo>
                    <a:pt x="2503" y="57824"/>
                  </a:lnTo>
                  <a:cubicBezTo>
                    <a:pt x="3792" y="57981"/>
                    <a:pt x="5102" y="58059"/>
                    <a:pt x="6421" y="58059"/>
                  </a:cubicBezTo>
                  <a:cubicBezTo>
                    <a:pt x="15725" y="58059"/>
                    <a:pt x="25441" y="54165"/>
                    <a:pt x="31100" y="46676"/>
                  </a:cubicBezTo>
                  <a:cubicBezTo>
                    <a:pt x="36990" y="38917"/>
                    <a:pt x="34362" y="26630"/>
                    <a:pt x="25083" y="22956"/>
                  </a:cubicBezTo>
                  <a:cubicBezTo>
                    <a:pt x="26065" y="20011"/>
                    <a:pt x="26983" y="17002"/>
                    <a:pt x="27806" y="13994"/>
                  </a:cubicBezTo>
                  <a:close/>
                  <a:moveTo>
                    <a:pt x="28250" y="12410"/>
                  </a:moveTo>
                  <a:cubicBezTo>
                    <a:pt x="35090" y="15166"/>
                    <a:pt x="39176" y="22006"/>
                    <a:pt x="41551" y="28657"/>
                  </a:cubicBezTo>
                  <a:cubicBezTo>
                    <a:pt x="44053" y="35687"/>
                    <a:pt x="44781" y="43573"/>
                    <a:pt x="42532" y="50825"/>
                  </a:cubicBezTo>
                  <a:cubicBezTo>
                    <a:pt x="40474" y="57507"/>
                    <a:pt x="36072" y="63366"/>
                    <a:pt x="29865" y="66786"/>
                  </a:cubicBezTo>
                  <a:cubicBezTo>
                    <a:pt x="23593" y="70255"/>
                    <a:pt x="16324" y="73140"/>
                    <a:pt x="9059" y="73140"/>
                  </a:cubicBezTo>
                  <a:cubicBezTo>
                    <a:pt x="8034" y="73140"/>
                    <a:pt x="7009" y="73083"/>
                    <a:pt x="5986" y="72961"/>
                  </a:cubicBezTo>
                  <a:cubicBezTo>
                    <a:pt x="5955" y="72961"/>
                    <a:pt x="5955" y="72993"/>
                    <a:pt x="5923" y="72993"/>
                  </a:cubicBezTo>
                  <a:cubicBezTo>
                    <a:pt x="5480" y="72708"/>
                    <a:pt x="5131" y="72455"/>
                    <a:pt x="4815" y="72075"/>
                  </a:cubicBezTo>
                  <a:lnTo>
                    <a:pt x="4815" y="72075"/>
                  </a:lnTo>
                  <a:cubicBezTo>
                    <a:pt x="4958" y="72076"/>
                    <a:pt x="5102" y="72076"/>
                    <a:pt x="5247" y="72076"/>
                  </a:cubicBezTo>
                  <a:cubicBezTo>
                    <a:pt x="20151" y="72076"/>
                    <a:pt x="38514" y="65584"/>
                    <a:pt x="42184" y="49431"/>
                  </a:cubicBezTo>
                  <a:cubicBezTo>
                    <a:pt x="44939" y="37176"/>
                    <a:pt x="40442" y="18871"/>
                    <a:pt x="27965" y="13392"/>
                  </a:cubicBezTo>
                  <a:cubicBezTo>
                    <a:pt x="28028" y="13044"/>
                    <a:pt x="28155" y="12759"/>
                    <a:pt x="28250" y="12410"/>
                  </a:cubicBezTo>
                  <a:close/>
                  <a:moveTo>
                    <a:pt x="36199" y="62764"/>
                  </a:moveTo>
                  <a:lnTo>
                    <a:pt x="36199" y="62764"/>
                  </a:lnTo>
                  <a:cubicBezTo>
                    <a:pt x="34837" y="64759"/>
                    <a:pt x="33982" y="67103"/>
                    <a:pt x="33538" y="69414"/>
                  </a:cubicBezTo>
                  <a:cubicBezTo>
                    <a:pt x="33158" y="71473"/>
                    <a:pt x="33317" y="73183"/>
                    <a:pt x="30720" y="74101"/>
                  </a:cubicBezTo>
                  <a:cubicBezTo>
                    <a:pt x="30094" y="74324"/>
                    <a:pt x="29297" y="74382"/>
                    <a:pt x="28469" y="74382"/>
                  </a:cubicBezTo>
                  <a:cubicBezTo>
                    <a:pt x="27579" y="74382"/>
                    <a:pt x="26653" y="74315"/>
                    <a:pt x="25863" y="74315"/>
                  </a:cubicBezTo>
                  <a:cubicBezTo>
                    <a:pt x="25714" y="74315"/>
                    <a:pt x="25569" y="74317"/>
                    <a:pt x="25431" y="74323"/>
                  </a:cubicBezTo>
                  <a:cubicBezTo>
                    <a:pt x="22233" y="74450"/>
                    <a:pt x="18971" y="74545"/>
                    <a:pt x="15772" y="74608"/>
                  </a:cubicBezTo>
                  <a:cubicBezTo>
                    <a:pt x="14157" y="74640"/>
                    <a:pt x="12574" y="74703"/>
                    <a:pt x="10927" y="74703"/>
                  </a:cubicBezTo>
                  <a:cubicBezTo>
                    <a:pt x="10526" y="74703"/>
                    <a:pt x="9582" y="74809"/>
                    <a:pt x="8633" y="74809"/>
                  </a:cubicBezTo>
                  <a:cubicBezTo>
                    <a:pt x="7256" y="74809"/>
                    <a:pt x="5869" y="74587"/>
                    <a:pt x="6113" y="73500"/>
                  </a:cubicBezTo>
                  <a:cubicBezTo>
                    <a:pt x="6145" y="73468"/>
                    <a:pt x="6176" y="73373"/>
                    <a:pt x="6176" y="73310"/>
                  </a:cubicBezTo>
                  <a:cubicBezTo>
                    <a:pt x="7468" y="73653"/>
                    <a:pt x="8782" y="73800"/>
                    <a:pt x="10098" y="73800"/>
                  </a:cubicBezTo>
                  <a:cubicBezTo>
                    <a:pt x="12913" y="73800"/>
                    <a:pt x="15736" y="73128"/>
                    <a:pt x="18369" y="72265"/>
                  </a:cubicBezTo>
                  <a:cubicBezTo>
                    <a:pt x="22423" y="70966"/>
                    <a:pt x="26508" y="69351"/>
                    <a:pt x="30213" y="67324"/>
                  </a:cubicBezTo>
                  <a:cubicBezTo>
                    <a:pt x="32430" y="66089"/>
                    <a:pt x="34457" y="64569"/>
                    <a:pt x="36199" y="62764"/>
                  </a:cubicBezTo>
                  <a:close/>
                  <a:moveTo>
                    <a:pt x="26141" y="1"/>
                  </a:moveTo>
                  <a:cubicBezTo>
                    <a:pt x="26051" y="1"/>
                    <a:pt x="25961" y="45"/>
                    <a:pt x="25906" y="155"/>
                  </a:cubicBezTo>
                  <a:cubicBezTo>
                    <a:pt x="24798" y="2245"/>
                    <a:pt x="23816" y="4430"/>
                    <a:pt x="22898" y="6647"/>
                  </a:cubicBezTo>
                  <a:cubicBezTo>
                    <a:pt x="22866" y="6678"/>
                    <a:pt x="22898" y="6742"/>
                    <a:pt x="22898" y="6773"/>
                  </a:cubicBezTo>
                  <a:cubicBezTo>
                    <a:pt x="22916" y="6810"/>
                    <a:pt x="22987" y="6847"/>
                    <a:pt x="23062" y="6847"/>
                  </a:cubicBezTo>
                  <a:cubicBezTo>
                    <a:pt x="23117" y="6847"/>
                    <a:pt x="23174" y="6827"/>
                    <a:pt x="23214" y="6773"/>
                  </a:cubicBezTo>
                  <a:cubicBezTo>
                    <a:pt x="24291" y="4873"/>
                    <a:pt x="25304" y="2878"/>
                    <a:pt x="26191" y="915"/>
                  </a:cubicBezTo>
                  <a:cubicBezTo>
                    <a:pt x="26709" y="2066"/>
                    <a:pt x="27908" y="2773"/>
                    <a:pt x="29169" y="2773"/>
                  </a:cubicBezTo>
                  <a:cubicBezTo>
                    <a:pt x="29295" y="2773"/>
                    <a:pt x="29421" y="2766"/>
                    <a:pt x="29548" y="2751"/>
                  </a:cubicBezTo>
                  <a:lnTo>
                    <a:pt x="29548" y="2751"/>
                  </a:lnTo>
                  <a:cubicBezTo>
                    <a:pt x="28503" y="4303"/>
                    <a:pt x="27300" y="6235"/>
                    <a:pt x="27015" y="8072"/>
                  </a:cubicBezTo>
                  <a:cubicBezTo>
                    <a:pt x="26636" y="8187"/>
                    <a:pt x="26262" y="8242"/>
                    <a:pt x="25897" y="8242"/>
                  </a:cubicBezTo>
                  <a:cubicBezTo>
                    <a:pt x="24853" y="8242"/>
                    <a:pt x="23877" y="7792"/>
                    <a:pt x="23056" y="6995"/>
                  </a:cubicBezTo>
                  <a:cubicBezTo>
                    <a:pt x="23024" y="6963"/>
                    <a:pt x="22929" y="6963"/>
                    <a:pt x="22898" y="6963"/>
                  </a:cubicBezTo>
                  <a:lnTo>
                    <a:pt x="22898" y="6805"/>
                  </a:lnTo>
                  <a:cubicBezTo>
                    <a:pt x="22898" y="6727"/>
                    <a:pt x="22812" y="6670"/>
                    <a:pt x="22711" y="6670"/>
                  </a:cubicBezTo>
                  <a:cubicBezTo>
                    <a:pt x="22689" y="6670"/>
                    <a:pt x="22667" y="6673"/>
                    <a:pt x="22644" y="6678"/>
                  </a:cubicBezTo>
                  <a:cubicBezTo>
                    <a:pt x="21853" y="6963"/>
                    <a:pt x="21188" y="7248"/>
                    <a:pt x="20332" y="7248"/>
                  </a:cubicBezTo>
                  <a:cubicBezTo>
                    <a:pt x="20206" y="7248"/>
                    <a:pt x="20174" y="7312"/>
                    <a:pt x="20174" y="7407"/>
                  </a:cubicBezTo>
                  <a:cubicBezTo>
                    <a:pt x="17862" y="9212"/>
                    <a:pt x="15772" y="11397"/>
                    <a:pt x="13587" y="13424"/>
                  </a:cubicBezTo>
                  <a:cubicBezTo>
                    <a:pt x="11623" y="15229"/>
                    <a:pt x="9565" y="17002"/>
                    <a:pt x="7696" y="18966"/>
                  </a:cubicBezTo>
                  <a:cubicBezTo>
                    <a:pt x="7725" y="18853"/>
                    <a:pt x="7626" y="18739"/>
                    <a:pt x="7537" y="18739"/>
                  </a:cubicBezTo>
                  <a:cubicBezTo>
                    <a:pt x="7527" y="18739"/>
                    <a:pt x="7516" y="18741"/>
                    <a:pt x="7506" y="18744"/>
                  </a:cubicBezTo>
                  <a:cubicBezTo>
                    <a:pt x="6398" y="19124"/>
                    <a:pt x="5353" y="19948"/>
                    <a:pt x="4910" y="21056"/>
                  </a:cubicBezTo>
                  <a:cubicBezTo>
                    <a:pt x="4878" y="21119"/>
                    <a:pt x="4878" y="21214"/>
                    <a:pt x="4910" y="21246"/>
                  </a:cubicBezTo>
                  <a:cubicBezTo>
                    <a:pt x="4846" y="21341"/>
                    <a:pt x="4846" y="21468"/>
                    <a:pt x="4910" y="21531"/>
                  </a:cubicBezTo>
                  <a:cubicBezTo>
                    <a:pt x="6335" y="23305"/>
                    <a:pt x="8203" y="24571"/>
                    <a:pt x="10230" y="25553"/>
                  </a:cubicBezTo>
                  <a:cubicBezTo>
                    <a:pt x="9755" y="26186"/>
                    <a:pt x="9343" y="26915"/>
                    <a:pt x="8963" y="27611"/>
                  </a:cubicBezTo>
                  <a:cubicBezTo>
                    <a:pt x="8615" y="28245"/>
                    <a:pt x="8203" y="28878"/>
                    <a:pt x="8013" y="29607"/>
                  </a:cubicBezTo>
                  <a:lnTo>
                    <a:pt x="8013" y="29638"/>
                  </a:lnTo>
                  <a:cubicBezTo>
                    <a:pt x="7918" y="29670"/>
                    <a:pt x="7855" y="29765"/>
                    <a:pt x="7886" y="29892"/>
                  </a:cubicBezTo>
                  <a:cubicBezTo>
                    <a:pt x="8359" y="31389"/>
                    <a:pt x="10075" y="32473"/>
                    <a:pt x="11659" y="32473"/>
                  </a:cubicBezTo>
                  <a:cubicBezTo>
                    <a:pt x="11984" y="32473"/>
                    <a:pt x="12303" y="32427"/>
                    <a:pt x="12605" y="32330"/>
                  </a:cubicBezTo>
                  <a:cubicBezTo>
                    <a:pt x="12732" y="32298"/>
                    <a:pt x="12764" y="32267"/>
                    <a:pt x="12795" y="32172"/>
                  </a:cubicBezTo>
                  <a:cubicBezTo>
                    <a:pt x="12890" y="32172"/>
                    <a:pt x="12954" y="32140"/>
                    <a:pt x="12985" y="32045"/>
                  </a:cubicBezTo>
                  <a:cubicBezTo>
                    <a:pt x="13840" y="30620"/>
                    <a:pt x="14790" y="29195"/>
                    <a:pt x="15424" y="27707"/>
                  </a:cubicBezTo>
                  <a:cubicBezTo>
                    <a:pt x="15455" y="27611"/>
                    <a:pt x="15455" y="27580"/>
                    <a:pt x="15455" y="27548"/>
                  </a:cubicBezTo>
                  <a:cubicBezTo>
                    <a:pt x="15962" y="27707"/>
                    <a:pt x="16532" y="27897"/>
                    <a:pt x="17071" y="28055"/>
                  </a:cubicBezTo>
                  <a:cubicBezTo>
                    <a:pt x="16564" y="28942"/>
                    <a:pt x="16089" y="29892"/>
                    <a:pt x="15677" y="30778"/>
                  </a:cubicBezTo>
                  <a:cubicBezTo>
                    <a:pt x="15614" y="31000"/>
                    <a:pt x="15677" y="31158"/>
                    <a:pt x="15835" y="31222"/>
                  </a:cubicBezTo>
                  <a:cubicBezTo>
                    <a:pt x="16329" y="31975"/>
                    <a:pt x="17184" y="32430"/>
                    <a:pt x="18069" y="32430"/>
                  </a:cubicBezTo>
                  <a:cubicBezTo>
                    <a:pt x="18264" y="32430"/>
                    <a:pt x="18460" y="32408"/>
                    <a:pt x="18654" y="32362"/>
                  </a:cubicBezTo>
                  <a:cubicBezTo>
                    <a:pt x="18686" y="32362"/>
                    <a:pt x="18686" y="32362"/>
                    <a:pt x="18749" y="32330"/>
                  </a:cubicBezTo>
                  <a:cubicBezTo>
                    <a:pt x="18766" y="32339"/>
                    <a:pt x="18785" y="32343"/>
                    <a:pt x="18805" y="32343"/>
                  </a:cubicBezTo>
                  <a:cubicBezTo>
                    <a:pt x="18859" y="32343"/>
                    <a:pt x="18916" y="32313"/>
                    <a:pt x="18939" y="32267"/>
                  </a:cubicBezTo>
                  <a:cubicBezTo>
                    <a:pt x="19477" y="31190"/>
                    <a:pt x="20079" y="30050"/>
                    <a:pt x="20522" y="28878"/>
                  </a:cubicBezTo>
                  <a:cubicBezTo>
                    <a:pt x="20939" y="28929"/>
                    <a:pt x="21355" y="28957"/>
                    <a:pt x="21765" y="28957"/>
                  </a:cubicBezTo>
                  <a:cubicBezTo>
                    <a:pt x="22634" y="28957"/>
                    <a:pt x="23475" y="28831"/>
                    <a:pt x="24228" y="28530"/>
                  </a:cubicBezTo>
                  <a:cubicBezTo>
                    <a:pt x="24291" y="28530"/>
                    <a:pt x="24323" y="28498"/>
                    <a:pt x="24323" y="28498"/>
                  </a:cubicBezTo>
                  <a:cubicBezTo>
                    <a:pt x="24386" y="28498"/>
                    <a:pt x="24449" y="28467"/>
                    <a:pt x="24481" y="28372"/>
                  </a:cubicBezTo>
                  <a:cubicBezTo>
                    <a:pt x="24829" y="27516"/>
                    <a:pt x="24956" y="26598"/>
                    <a:pt x="24861" y="25680"/>
                  </a:cubicBezTo>
                  <a:cubicBezTo>
                    <a:pt x="24845" y="25506"/>
                    <a:pt x="24711" y="25418"/>
                    <a:pt x="24580" y="25418"/>
                  </a:cubicBezTo>
                  <a:cubicBezTo>
                    <a:pt x="24449" y="25418"/>
                    <a:pt x="24323" y="25506"/>
                    <a:pt x="24323" y="25680"/>
                  </a:cubicBezTo>
                  <a:lnTo>
                    <a:pt x="24323" y="25870"/>
                  </a:lnTo>
                  <a:cubicBezTo>
                    <a:pt x="24323" y="26566"/>
                    <a:pt x="24291" y="27231"/>
                    <a:pt x="24196" y="27897"/>
                  </a:cubicBezTo>
                  <a:cubicBezTo>
                    <a:pt x="24186" y="27886"/>
                    <a:pt x="24175" y="27882"/>
                    <a:pt x="24163" y="27882"/>
                  </a:cubicBezTo>
                  <a:cubicBezTo>
                    <a:pt x="24140" y="27882"/>
                    <a:pt x="24112" y="27897"/>
                    <a:pt x="24069" y="27897"/>
                  </a:cubicBezTo>
                  <a:cubicBezTo>
                    <a:pt x="23405" y="28139"/>
                    <a:pt x="22670" y="28240"/>
                    <a:pt x="21896" y="28240"/>
                  </a:cubicBezTo>
                  <a:cubicBezTo>
                    <a:pt x="19239" y="28240"/>
                    <a:pt x="16128" y="27049"/>
                    <a:pt x="13872" y="26313"/>
                  </a:cubicBezTo>
                  <a:cubicBezTo>
                    <a:pt x="10610" y="25236"/>
                    <a:pt x="7760" y="23716"/>
                    <a:pt x="5321" y="21278"/>
                  </a:cubicBezTo>
                  <a:cubicBezTo>
                    <a:pt x="5353" y="21278"/>
                    <a:pt x="5353" y="21246"/>
                    <a:pt x="5353" y="21246"/>
                  </a:cubicBezTo>
                  <a:cubicBezTo>
                    <a:pt x="5955" y="20328"/>
                    <a:pt x="6588" y="19631"/>
                    <a:pt x="7538" y="19061"/>
                  </a:cubicBezTo>
                  <a:lnTo>
                    <a:pt x="7538" y="19061"/>
                  </a:lnTo>
                  <a:cubicBezTo>
                    <a:pt x="7380" y="19219"/>
                    <a:pt x="7190" y="19378"/>
                    <a:pt x="7031" y="19599"/>
                  </a:cubicBezTo>
                  <a:cubicBezTo>
                    <a:pt x="6968" y="19631"/>
                    <a:pt x="6936" y="19663"/>
                    <a:pt x="6936" y="19726"/>
                  </a:cubicBezTo>
                  <a:cubicBezTo>
                    <a:pt x="6905" y="19789"/>
                    <a:pt x="6905" y="19884"/>
                    <a:pt x="6936" y="19948"/>
                  </a:cubicBezTo>
                  <a:cubicBezTo>
                    <a:pt x="10548" y="24477"/>
                    <a:pt x="17709" y="26256"/>
                    <a:pt x="23302" y="26256"/>
                  </a:cubicBezTo>
                  <a:cubicBezTo>
                    <a:pt x="23497" y="26256"/>
                    <a:pt x="23689" y="26254"/>
                    <a:pt x="23879" y="26250"/>
                  </a:cubicBezTo>
                  <a:cubicBezTo>
                    <a:pt x="24164" y="26250"/>
                    <a:pt x="24291" y="26060"/>
                    <a:pt x="24291" y="25838"/>
                  </a:cubicBezTo>
                  <a:cubicBezTo>
                    <a:pt x="24291" y="25711"/>
                    <a:pt x="24228" y="25616"/>
                    <a:pt x="24133" y="25521"/>
                  </a:cubicBezTo>
                  <a:cubicBezTo>
                    <a:pt x="24164" y="25521"/>
                    <a:pt x="24164" y="25490"/>
                    <a:pt x="24164" y="25490"/>
                  </a:cubicBezTo>
                  <a:cubicBezTo>
                    <a:pt x="24386" y="24888"/>
                    <a:pt x="24608" y="24286"/>
                    <a:pt x="24798" y="23716"/>
                  </a:cubicBezTo>
                  <a:cubicBezTo>
                    <a:pt x="28788" y="25933"/>
                    <a:pt x="31987" y="29258"/>
                    <a:pt x="33032" y="33882"/>
                  </a:cubicBezTo>
                  <a:cubicBezTo>
                    <a:pt x="34267" y="39266"/>
                    <a:pt x="32303" y="44491"/>
                    <a:pt x="28503" y="48323"/>
                  </a:cubicBezTo>
                  <a:cubicBezTo>
                    <a:pt x="22711" y="54197"/>
                    <a:pt x="14538" y="57266"/>
                    <a:pt x="6364" y="57266"/>
                  </a:cubicBezTo>
                  <a:cubicBezTo>
                    <a:pt x="5063" y="57266"/>
                    <a:pt x="3762" y="57188"/>
                    <a:pt x="2471" y="57032"/>
                  </a:cubicBezTo>
                  <a:cubicBezTo>
                    <a:pt x="2449" y="57029"/>
                    <a:pt x="2428" y="57028"/>
                    <a:pt x="2408" y="57028"/>
                  </a:cubicBezTo>
                  <a:cubicBezTo>
                    <a:pt x="2201" y="57028"/>
                    <a:pt x="2117" y="57172"/>
                    <a:pt x="2059" y="57317"/>
                  </a:cubicBezTo>
                  <a:cubicBezTo>
                    <a:pt x="1" y="58014"/>
                    <a:pt x="1426" y="63144"/>
                    <a:pt x="1711" y="64727"/>
                  </a:cubicBezTo>
                  <a:cubicBezTo>
                    <a:pt x="1901" y="65868"/>
                    <a:pt x="2186" y="69794"/>
                    <a:pt x="3484" y="71093"/>
                  </a:cubicBezTo>
                  <a:cubicBezTo>
                    <a:pt x="3928" y="72075"/>
                    <a:pt x="4720" y="72930"/>
                    <a:pt x="5638" y="73500"/>
                  </a:cubicBezTo>
                  <a:cubicBezTo>
                    <a:pt x="5321" y="74418"/>
                    <a:pt x="5385" y="74101"/>
                    <a:pt x="5321" y="75147"/>
                  </a:cubicBezTo>
                  <a:cubicBezTo>
                    <a:pt x="5321" y="75337"/>
                    <a:pt x="5511" y="75495"/>
                    <a:pt x="5670" y="75495"/>
                  </a:cubicBezTo>
                  <a:cubicBezTo>
                    <a:pt x="6327" y="75497"/>
                    <a:pt x="6984" y="75499"/>
                    <a:pt x="7642" y="75499"/>
                  </a:cubicBezTo>
                  <a:cubicBezTo>
                    <a:pt x="14875" y="75499"/>
                    <a:pt x="22130" y="75339"/>
                    <a:pt x="29358" y="75020"/>
                  </a:cubicBezTo>
                  <a:cubicBezTo>
                    <a:pt x="31290" y="74925"/>
                    <a:pt x="33190" y="75051"/>
                    <a:pt x="33855" y="72930"/>
                  </a:cubicBezTo>
                  <a:cubicBezTo>
                    <a:pt x="34267" y="71505"/>
                    <a:pt x="34203" y="69953"/>
                    <a:pt x="34584" y="68528"/>
                  </a:cubicBezTo>
                  <a:cubicBezTo>
                    <a:pt x="35059" y="66533"/>
                    <a:pt x="35945" y="64854"/>
                    <a:pt x="36864" y="63049"/>
                  </a:cubicBezTo>
                  <a:cubicBezTo>
                    <a:pt x="37004" y="62769"/>
                    <a:pt x="36772" y="62563"/>
                    <a:pt x="36563" y="62563"/>
                  </a:cubicBezTo>
                  <a:cubicBezTo>
                    <a:pt x="36536" y="62563"/>
                    <a:pt x="36509" y="62567"/>
                    <a:pt x="36484" y="62574"/>
                  </a:cubicBezTo>
                  <a:cubicBezTo>
                    <a:pt x="39651" y="59249"/>
                    <a:pt x="41962" y="55132"/>
                    <a:pt x="43293" y="50666"/>
                  </a:cubicBezTo>
                  <a:cubicBezTo>
                    <a:pt x="45604" y="42813"/>
                    <a:pt x="44623" y="34357"/>
                    <a:pt x="41582" y="26883"/>
                  </a:cubicBezTo>
                  <a:cubicBezTo>
                    <a:pt x="39049" y="20581"/>
                    <a:pt x="34995" y="14247"/>
                    <a:pt x="28408" y="11777"/>
                  </a:cubicBezTo>
                  <a:lnTo>
                    <a:pt x="28503" y="11302"/>
                  </a:lnTo>
                  <a:cubicBezTo>
                    <a:pt x="28598" y="11080"/>
                    <a:pt x="28440" y="10890"/>
                    <a:pt x="28250" y="10827"/>
                  </a:cubicBezTo>
                  <a:cubicBezTo>
                    <a:pt x="28281" y="10827"/>
                    <a:pt x="28313" y="10795"/>
                    <a:pt x="28313" y="10732"/>
                  </a:cubicBezTo>
                  <a:cubicBezTo>
                    <a:pt x="28250" y="9972"/>
                    <a:pt x="28028" y="9212"/>
                    <a:pt x="27806" y="8452"/>
                  </a:cubicBezTo>
                  <a:cubicBezTo>
                    <a:pt x="27775" y="8357"/>
                    <a:pt x="27680" y="8262"/>
                    <a:pt x="27616" y="8262"/>
                  </a:cubicBezTo>
                  <a:cubicBezTo>
                    <a:pt x="27553" y="8198"/>
                    <a:pt x="27490" y="8072"/>
                    <a:pt x="27395" y="8040"/>
                  </a:cubicBezTo>
                  <a:cubicBezTo>
                    <a:pt x="27965" y="7248"/>
                    <a:pt x="28313" y="6298"/>
                    <a:pt x="28756" y="5443"/>
                  </a:cubicBezTo>
                  <a:cubicBezTo>
                    <a:pt x="29263" y="4493"/>
                    <a:pt x="29865" y="3606"/>
                    <a:pt x="30467" y="2688"/>
                  </a:cubicBezTo>
                  <a:cubicBezTo>
                    <a:pt x="30562" y="2498"/>
                    <a:pt x="30467" y="2245"/>
                    <a:pt x="30245" y="2213"/>
                  </a:cubicBezTo>
                  <a:cubicBezTo>
                    <a:pt x="30245" y="2181"/>
                    <a:pt x="30245" y="2181"/>
                    <a:pt x="30213" y="2118"/>
                  </a:cubicBezTo>
                  <a:cubicBezTo>
                    <a:pt x="29393" y="902"/>
                    <a:pt x="28047" y="182"/>
                    <a:pt x="26596" y="182"/>
                  </a:cubicBezTo>
                  <a:cubicBezTo>
                    <a:pt x="26535" y="182"/>
                    <a:pt x="26474" y="184"/>
                    <a:pt x="26413" y="186"/>
                  </a:cubicBezTo>
                  <a:cubicBezTo>
                    <a:pt x="26377" y="78"/>
                    <a:pt x="26259" y="1"/>
                    <a:pt x="26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88;p28"/>
            <p:cNvSpPr/>
            <p:nvPr/>
          </p:nvSpPr>
          <p:spPr>
            <a:xfrm>
              <a:off x="5781727" y="3293045"/>
              <a:ext cx="1290954" cy="1953868"/>
            </a:xfrm>
            <a:custGeom>
              <a:avLst/>
              <a:gdLst/>
              <a:ahLst/>
              <a:cxnLst/>
              <a:rect l="l" t="t" r="r" b="b"/>
              <a:pathLst>
                <a:path w="40126" h="60731" extrusionOk="0">
                  <a:moveTo>
                    <a:pt x="23436" y="0"/>
                  </a:moveTo>
                  <a:cubicBezTo>
                    <a:pt x="23341" y="349"/>
                    <a:pt x="23214" y="634"/>
                    <a:pt x="23151" y="982"/>
                  </a:cubicBezTo>
                  <a:cubicBezTo>
                    <a:pt x="35628" y="6461"/>
                    <a:pt x="40125" y="24765"/>
                    <a:pt x="37370" y="37021"/>
                  </a:cubicBezTo>
                  <a:cubicBezTo>
                    <a:pt x="33732" y="53174"/>
                    <a:pt x="15400" y="59666"/>
                    <a:pt x="434" y="59666"/>
                  </a:cubicBezTo>
                  <a:cubicBezTo>
                    <a:pt x="290" y="59666"/>
                    <a:pt x="145" y="59666"/>
                    <a:pt x="1" y="59665"/>
                  </a:cubicBezTo>
                  <a:lnTo>
                    <a:pt x="1" y="59665"/>
                  </a:lnTo>
                  <a:cubicBezTo>
                    <a:pt x="349" y="59981"/>
                    <a:pt x="697" y="60298"/>
                    <a:pt x="1109" y="60583"/>
                  </a:cubicBezTo>
                  <a:cubicBezTo>
                    <a:pt x="1109" y="60551"/>
                    <a:pt x="1141" y="60551"/>
                    <a:pt x="1172" y="60551"/>
                  </a:cubicBezTo>
                  <a:cubicBezTo>
                    <a:pt x="2195" y="60673"/>
                    <a:pt x="3219" y="60730"/>
                    <a:pt x="4243" y="60730"/>
                  </a:cubicBezTo>
                  <a:cubicBezTo>
                    <a:pt x="11496" y="60730"/>
                    <a:pt x="18723" y="57845"/>
                    <a:pt x="25051" y="54376"/>
                  </a:cubicBezTo>
                  <a:cubicBezTo>
                    <a:pt x="31258" y="50956"/>
                    <a:pt x="35660" y="45097"/>
                    <a:pt x="37718" y="38415"/>
                  </a:cubicBezTo>
                  <a:cubicBezTo>
                    <a:pt x="39967" y="31163"/>
                    <a:pt x="39239" y="23277"/>
                    <a:pt x="36737" y="16247"/>
                  </a:cubicBezTo>
                  <a:cubicBezTo>
                    <a:pt x="34298" y="9596"/>
                    <a:pt x="30276" y="2756"/>
                    <a:pt x="23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89;p28"/>
            <p:cNvSpPr/>
            <p:nvPr/>
          </p:nvSpPr>
          <p:spPr>
            <a:xfrm>
              <a:off x="5666582" y="3343973"/>
              <a:ext cx="1381648" cy="1841136"/>
            </a:xfrm>
            <a:custGeom>
              <a:avLst/>
              <a:gdLst/>
              <a:ahLst/>
              <a:cxnLst/>
              <a:rect l="l" t="t" r="r" b="b"/>
              <a:pathLst>
                <a:path w="42945" h="57227" extrusionOk="0">
                  <a:moveTo>
                    <a:pt x="26571" y="1"/>
                  </a:moveTo>
                  <a:cubicBezTo>
                    <a:pt x="25685" y="3009"/>
                    <a:pt x="24830" y="6018"/>
                    <a:pt x="23784" y="8963"/>
                  </a:cubicBezTo>
                  <a:cubicBezTo>
                    <a:pt x="33063" y="12637"/>
                    <a:pt x="35660" y="24924"/>
                    <a:pt x="29802" y="32683"/>
                  </a:cubicBezTo>
                  <a:cubicBezTo>
                    <a:pt x="24171" y="40172"/>
                    <a:pt x="14434" y="44066"/>
                    <a:pt x="5145" y="44066"/>
                  </a:cubicBezTo>
                  <a:cubicBezTo>
                    <a:pt x="3829" y="44066"/>
                    <a:pt x="2521" y="43988"/>
                    <a:pt x="1236" y="43831"/>
                  </a:cubicBezTo>
                  <a:lnTo>
                    <a:pt x="1204" y="43831"/>
                  </a:lnTo>
                  <a:cubicBezTo>
                    <a:pt x="1" y="44622"/>
                    <a:pt x="1078" y="49499"/>
                    <a:pt x="1236" y="50449"/>
                  </a:cubicBezTo>
                  <a:cubicBezTo>
                    <a:pt x="1521" y="51906"/>
                    <a:pt x="1933" y="56403"/>
                    <a:pt x="3516" y="57132"/>
                  </a:cubicBezTo>
                  <a:cubicBezTo>
                    <a:pt x="3580" y="57195"/>
                    <a:pt x="3611" y="57195"/>
                    <a:pt x="3611" y="57227"/>
                  </a:cubicBezTo>
                  <a:cubicBezTo>
                    <a:pt x="18084" y="57100"/>
                    <a:pt x="36230" y="51399"/>
                    <a:pt x="40031" y="35565"/>
                  </a:cubicBezTo>
                  <a:cubicBezTo>
                    <a:pt x="42944" y="23341"/>
                    <a:pt x="38352" y="6145"/>
                    <a:pt x="26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90;p28"/>
            <p:cNvSpPr/>
            <p:nvPr/>
          </p:nvSpPr>
          <p:spPr>
            <a:xfrm>
              <a:off x="5819143" y="4915071"/>
              <a:ext cx="973347" cy="385491"/>
            </a:xfrm>
            <a:custGeom>
              <a:avLst/>
              <a:gdLst/>
              <a:ahLst/>
              <a:cxnLst/>
              <a:rect l="l" t="t" r="r" b="b"/>
              <a:pathLst>
                <a:path w="30254" h="11982" extrusionOk="0">
                  <a:moveTo>
                    <a:pt x="30253" y="0"/>
                  </a:moveTo>
                  <a:lnTo>
                    <a:pt x="30253" y="0"/>
                  </a:lnTo>
                  <a:cubicBezTo>
                    <a:pt x="28480" y="1774"/>
                    <a:pt x="26485" y="3326"/>
                    <a:pt x="24363" y="4497"/>
                  </a:cubicBezTo>
                  <a:cubicBezTo>
                    <a:pt x="20626" y="6556"/>
                    <a:pt x="16509" y="8203"/>
                    <a:pt x="12519" y="9469"/>
                  </a:cubicBezTo>
                  <a:cubicBezTo>
                    <a:pt x="9862" y="10326"/>
                    <a:pt x="7074" y="10980"/>
                    <a:pt x="4294" y="10980"/>
                  </a:cubicBezTo>
                  <a:cubicBezTo>
                    <a:pt x="2965" y="10980"/>
                    <a:pt x="1637" y="10831"/>
                    <a:pt x="326" y="10483"/>
                  </a:cubicBezTo>
                  <a:cubicBezTo>
                    <a:pt x="326" y="10578"/>
                    <a:pt x="294" y="10641"/>
                    <a:pt x="263" y="10673"/>
                  </a:cubicBezTo>
                  <a:cubicBezTo>
                    <a:pt x="0" y="11760"/>
                    <a:pt x="1391" y="11982"/>
                    <a:pt x="2773" y="11982"/>
                  </a:cubicBezTo>
                  <a:cubicBezTo>
                    <a:pt x="3726" y="11982"/>
                    <a:pt x="4676" y="11876"/>
                    <a:pt x="5076" y="11876"/>
                  </a:cubicBezTo>
                  <a:cubicBezTo>
                    <a:pt x="6692" y="11844"/>
                    <a:pt x="8275" y="11844"/>
                    <a:pt x="9922" y="11781"/>
                  </a:cubicBezTo>
                  <a:cubicBezTo>
                    <a:pt x="13120" y="11749"/>
                    <a:pt x="16351" y="11623"/>
                    <a:pt x="19581" y="11528"/>
                  </a:cubicBezTo>
                  <a:cubicBezTo>
                    <a:pt x="19779" y="11515"/>
                    <a:pt x="19993" y="11510"/>
                    <a:pt x="20218" y="11510"/>
                  </a:cubicBezTo>
                  <a:cubicBezTo>
                    <a:pt x="20923" y="11510"/>
                    <a:pt x="21740" y="11557"/>
                    <a:pt x="22535" y="11557"/>
                  </a:cubicBezTo>
                  <a:cubicBezTo>
                    <a:pt x="23394" y="11557"/>
                    <a:pt x="24228" y="11503"/>
                    <a:pt x="24870" y="11274"/>
                  </a:cubicBezTo>
                  <a:cubicBezTo>
                    <a:pt x="27371" y="10419"/>
                    <a:pt x="27213" y="8709"/>
                    <a:pt x="27593" y="6651"/>
                  </a:cubicBezTo>
                  <a:cubicBezTo>
                    <a:pt x="28005" y="4307"/>
                    <a:pt x="28860" y="1932"/>
                    <a:pt x="30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91;p28"/>
            <p:cNvSpPr/>
            <p:nvPr/>
          </p:nvSpPr>
          <p:spPr>
            <a:xfrm>
              <a:off x="6480668" y="2907911"/>
              <a:ext cx="101922" cy="55305"/>
            </a:xfrm>
            <a:custGeom>
              <a:avLst/>
              <a:gdLst/>
              <a:ahLst/>
              <a:cxnLst/>
              <a:rect l="l" t="t" r="r" b="b"/>
              <a:pathLst>
                <a:path w="3168" h="1719" extrusionOk="0">
                  <a:moveTo>
                    <a:pt x="1" y="1"/>
                  </a:moveTo>
                  <a:cubicBezTo>
                    <a:pt x="530" y="1031"/>
                    <a:pt x="1573" y="1719"/>
                    <a:pt x="2700" y="1719"/>
                  </a:cubicBezTo>
                  <a:cubicBezTo>
                    <a:pt x="2855" y="1719"/>
                    <a:pt x="3011" y="1706"/>
                    <a:pt x="3167" y="1679"/>
                  </a:cubicBezTo>
                  <a:cubicBezTo>
                    <a:pt x="2376" y="634"/>
                    <a:pt x="1236" y="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92;p28"/>
            <p:cNvSpPr/>
            <p:nvPr/>
          </p:nvSpPr>
          <p:spPr>
            <a:xfrm>
              <a:off x="6365524" y="2919107"/>
              <a:ext cx="214011" cy="235213"/>
            </a:xfrm>
            <a:custGeom>
              <a:avLst/>
              <a:gdLst/>
              <a:ahLst/>
              <a:cxnLst/>
              <a:rect l="l" t="t" r="r" b="b"/>
              <a:pathLst>
                <a:path w="6652" h="7311" extrusionOk="0">
                  <a:moveTo>
                    <a:pt x="3295" y="1"/>
                  </a:moveTo>
                  <a:cubicBezTo>
                    <a:pt x="2439" y="1964"/>
                    <a:pt x="1394" y="3960"/>
                    <a:pt x="318" y="5891"/>
                  </a:cubicBezTo>
                  <a:cubicBezTo>
                    <a:pt x="288" y="5966"/>
                    <a:pt x="230" y="5999"/>
                    <a:pt x="170" y="5999"/>
                  </a:cubicBezTo>
                  <a:cubicBezTo>
                    <a:pt x="103" y="5999"/>
                    <a:pt x="34" y="5958"/>
                    <a:pt x="1" y="5891"/>
                  </a:cubicBezTo>
                  <a:lnTo>
                    <a:pt x="1" y="6050"/>
                  </a:lnTo>
                  <a:cubicBezTo>
                    <a:pt x="64" y="6050"/>
                    <a:pt x="128" y="6050"/>
                    <a:pt x="159" y="6081"/>
                  </a:cubicBezTo>
                  <a:cubicBezTo>
                    <a:pt x="991" y="6865"/>
                    <a:pt x="1982" y="7311"/>
                    <a:pt x="3041" y="7311"/>
                  </a:cubicBezTo>
                  <a:cubicBezTo>
                    <a:pt x="3394" y="7311"/>
                    <a:pt x="3754" y="7261"/>
                    <a:pt x="4118" y="7158"/>
                  </a:cubicBezTo>
                  <a:cubicBezTo>
                    <a:pt x="4371" y="5353"/>
                    <a:pt x="5638" y="3390"/>
                    <a:pt x="6651" y="1869"/>
                  </a:cubicBezTo>
                  <a:lnTo>
                    <a:pt x="6651" y="1869"/>
                  </a:lnTo>
                  <a:cubicBezTo>
                    <a:pt x="6516" y="1888"/>
                    <a:pt x="6380" y="1897"/>
                    <a:pt x="6245" y="1897"/>
                  </a:cubicBezTo>
                  <a:cubicBezTo>
                    <a:pt x="5015" y="1897"/>
                    <a:pt x="3808" y="1142"/>
                    <a:pt x="3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93;p28"/>
            <p:cNvSpPr/>
            <p:nvPr/>
          </p:nvSpPr>
          <p:spPr>
            <a:xfrm>
              <a:off x="6294230" y="3119830"/>
              <a:ext cx="229261" cy="106652"/>
            </a:xfrm>
            <a:custGeom>
              <a:avLst/>
              <a:gdLst/>
              <a:ahLst/>
              <a:cxnLst/>
              <a:rect l="l" t="t" r="r" b="b"/>
              <a:pathLst>
                <a:path w="7126" h="3315" extrusionOk="0">
                  <a:moveTo>
                    <a:pt x="1932" y="1"/>
                  </a:moveTo>
                  <a:cubicBezTo>
                    <a:pt x="1457" y="308"/>
                    <a:pt x="884" y="418"/>
                    <a:pt x="320" y="418"/>
                  </a:cubicBezTo>
                  <a:cubicBezTo>
                    <a:pt x="245" y="418"/>
                    <a:pt x="170" y="416"/>
                    <a:pt x="95" y="412"/>
                  </a:cubicBezTo>
                  <a:cubicBezTo>
                    <a:pt x="95" y="476"/>
                    <a:pt x="63" y="539"/>
                    <a:pt x="0" y="602"/>
                  </a:cubicBezTo>
                  <a:cubicBezTo>
                    <a:pt x="919" y="1267"/>
                    <a:pt x="1647" y="2059"/>
                    <a:pt x="2660" y="2598"/>
                  </a:cubicBezTo>
                  <a:cubicBezTo>
                    <a:pt x="3679" y="3071"/>
                    <a:pt x="4750" y="3315"/>
                    <a:pt x="5848" y="3315"/>
                  </a:cubicBezTo>
                  <a:cubicBezTo>
                    <a:pt x="6218" y="3315"/>
                    <a:pt x="6592" y="3287"/>
                    <a:pt x="6967" y="3231"/>
                  </a:cubicBezTo>
                  <a:cubicBezTo>
                    <a:pt x="6988" y="3210"/>
                    <a:pt x="7010" y="3203"/>
                    <a:pt x="7029" y="3203"/>
                  </a:cubicBezTo>
                  <a:cubicBezTo>
                    <a:pt x="7069" y="3203"/>
                    <a:pt x="7105" y="3231"/>
                    <a:pt x="7126" y="3231"/>
                  </a:cubicBezTo>
                  <a:cubicBezTo>
                    <a:pt x="6904" y="2661"/>
                    <a:pt x="6746" y="2123"/>
                    <a:pt x="6587" y="1552"/>
                  </a:cubicBezTo>
                  <a:cubicBezTo>
                    <a:pt x="6158" y="1690"/>
                    <a:pt x="5714" y="1757"/>
                    <a:pt x="5274" y="1757"/>
                  </a:cubicBezTo>
                  <a:cubicBezTo>
                    <a:pt x="3995" y="1757"/>
                    <a:pt x="2749" y="1188"/>
                    <a:pt x="1995" y="127"/>
                  </a:cubicBezTo>
                  <a:cubicBezTo>
                    <a:pt x="1932" y="96"/>
                    <a:pt x="1932" y="64"/>
                    <a:pt x="19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94;p28"/>
            <p:cNvSpPr/>
            <p:nvPr/>
          </p:nvSpPr>
          <p:spPr>
            <a:xfrm>
              <a:off x="5871391" y="3148366"/>
              <a:ext cx="652104" cy="561603"/>
            </a:xfrm>
            <a:custGeom>
              <a:avLst/>
              <a:gdLst/>
              <a:ahLst/>
              <a:cxnLst/>
              <a:rect l="l" t="t" r="r" b="b"/>
              <a:pathLst>
                <a:path w="20269" h="17456" extrusionOk="0">
                  <a:moveTo>
                    <a:pt x="12985" y="0"/>
                  </a:moveTo>
                  <a:cubicBezTo>
                    <a:pt x="11021" y="2091"/>
                    <a:pt x="8773" y="3991"/>
                    <a:pt x="6619" y="5954"/>
                  </a:cubicBezTo>
                  <a:cubicBezTo>
                    <a:pt x="4434" y="7949"/>
                    <a:pt x="2312" y="10008"/>
                    <a:pt x="0" y="11876"/>
                  </a:cubicBezTo>
                  <a:cubicBezTo>
                    <a:pt x="2534" y="13333"/>
                    <a:pt x="4719" y="15043"/>
                    <a:pt x="7538" y="16088"/>
                  </a:cubicBezTo>
                  <a:cubicBezTo>
                    <a:pt x="10121" y="17009"/>
                    <a:pt x="12788" y="17456"/>
                    <a:pt x="15538" y="17456"/>
                  </a:cubicBezTo>
                  <a:cubicBezTo>
                    <a:pt x="15721" y="17456"/>
                    <a:pt x="15905" y="17454"/>
                    <a:pt x="16088" y="17450"/>
                  </a:cubicBezTo>
                  <a:lnTo>
                    <a:pt x="16088" y="17355"/>
                  </a:lnTo>
                  <a:cubicBezTo>
                    <a:pt x="16278" y="16658"/>
                    <a:pt x="16437" y="16025"/>
                    <a:pt x="16627" y="15360"/>
                  </a:cubicBezTo>
                  <a:cubicBezTo>
                    <a:pt x="16437" y="15202"/>
                    <a:pt x="16563" y="14853"/>
                    <a:pt x="16785" y="14853"/>
                  </a:cubicBezTo>
                  <a:cubicBezTo>
                    <a:pt x="17893" y="10926"/>
                    <a:pt x="19097" y="7063"/>
                    <a:pt x="20237" y="3136"/>
                  </a:cubicBezTo>
                  <a:cubicBezTo>
                    <a:pt x="20237" y="3072"/>
                    <a:pt x="20269" y="3041"/>
                    <a:pt x="20269" y="3009"/>
                  </a:cubicBezTo>
                  <a:lnTo>
                    <a:pt x="20269" y="3009"/>
                  </a:lnTo>
                  <a:cubicBezTo>
                    <a:pt x="19928" y="3052"/>
                    <a:pt x="19566" y="3074"/>
                    <a:pt x="19193" y="3074"/>
                  </a:cubicBezTo>
                  <a:cubicBezTo>
                    <a:pt x="16793" y="3074"/>
                    <a:pt x="13917" y="2166"/>
                    <a:pt x="12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95;p28"/>
            <p:cNvSpPr/>
            <p:nvPr/>
          </p:nvSpPr>
          <p:spPr>
            <a:xfrm>
              <a:off x="5802092" y="3502936"/>
              <a:ext cx="611374" cy="294346"/>
            </a:xfrm>
            <a:custGeom>
              <a:avLst/>
              <a:gdLst/>
              <a:ahLst/>
              <a:cxnLst/>
              <a:rect l="l" t="t" r="r" b="b"/>
              <a:pathLst>
                <a:path w="19003" h="9149" extrusionOk="0">
                  <a:moveTo>
                    <a:pt x="2186" y="0"/>
                  </a:moveTo>
                  <a:lnTo>
                    <a:pt x="2186" y="0"/>
                  </a:lnTo>
                  <a:cubicBezTo>
                    <a:pt x="1236" y="539"/>
                    <a:pt x="603" y="1235"/>
                    <a:pt x="33" y="2154"/>
                  </a:cubicBezTo>
                  <a:cubicBezTo>
                    <a:pt x="33" y="2185"/>
                    <a:pt x="1" y="2185"/>
                    <a:pt x="1" y="2185"/>
                  </a:cubicBezTo>
                  <a:cubicBezTo>
                    <a:pt x="2439" y="4624"/>
                    <a:pt x="5290" y="6144"/>
                    <a:pt x="8520" y="7221"/>
                  </a:cubicBezTo>
                  <a:cubicBezTo>
                    <a:pt x="10801" y="7956"/>
                    <a:pt x="13880" y="9148"/>
                    <a:pt x="16550" y="9148"/>
                  </a:cubicBezTo>
                  <a:cubicBezTo>
                    <a:pt x="17327" y="9148"/>
                    <a:pt x="18070" y="9047"/>
                    <a:pt x="18749" y="8804"/>
                  </a:cubicBezTo>
                  <a:lnTo>
                    <a:pt x="18876" y="8804"/>
                  </a:lnTo>
                  <a:cubicBezTo>
                    <a:pt x="18939" y="8139"/>
                    <a:pt x="19002" y="7474"/>
                    <a:pt x="19002" y="6777"/>
                  </a:cubicBezTo>
                  <a:lnTo>
                    <a:pt x="19002" y="6746"/>
                  </a:lnTo>
                  <a:lnTo>
                    <a:pt x="18939" y="6746"/>
                  </a:lnTo>
                  <a:cubicBezTo>
                    <a:pt x="18939" y="6967"/>
                    <a:pt x="18812" y="7157"/>
                    <a:pt x="18559" y="7157"/>
                  </a:cubicBezTo>
                  <a:cubicBezTo>
                    <a:pt x="18329" y="7164"/>
                    <a:pt x="18096" y="7167"/>
                    <a:pt x="17860" y="7167"/>
                  </a:cubicBezTo>
                  <a:cubicBezTo>
                    <a:pt x="12283" y="7167"/>
                    <a:pt x="5171" y="5352"/>
                    <a:pt x="1616" y="855"/>
                  </a:cubicBezTo>
                  <a:cubicBezTo>
                    <a:pt x="1584" y="792"/>
                    <a:pt x="1584" y="697"/>
                    <a:pt x="1616" y="634"/>
                  </a:cubicBezTo>
                  <a:cubicBezTo>
                    <a:pt x="1648" y="570"/>
                    <a:pt x="1648" y="539"/>
                    <a:pt x="1679" y="507"/>
                  </a:cubicBezTo>
                  <a:cubicBezTo>
                    <a:pt x="1838" y="349"/>
                    <a:pt x="2028" y="190"/>
                    <a:pt x="2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96;p28"/>
            <p:cNvSpPr/>
            <p:nvPr/>
          </p:nvSpPr>
          <p:spPr>
            <a:xfrm>
              <a:off x="6151579" y="3798406"/>
              <a:ext cx="119231" cy="118523"/>
            </a:xfrm>
            <a:custGeom>
              <a:avLst/>
              <a:gdLst/>
              <a:ahLst/>
              <a:cxnLst/>
              <a:rect l="l" t="t" r="r" b="b"/>
              <a:pathLst>
                <a:path w="3706" h="3684" extrusionOk="0">
                  <a:moveTo>
                    <a:pt x="1204" y="0"/>
                  </a:moveTo>
                  <a:cubicBezTo>
                    <a:pt x="824" y="982"/>
                    <a:pt x="444" y="1932"/>
                    <a:pt x="0" y="2850"/>
                  </a:cubicBezTo>
                  <a:cubicBezTo>
                    <a:pt x="571" y="3421"/>
                    <a:pt x="1270" y="3683"/>
                    <a:pt x="2075" y="3683"/>
                  </a:cubicBezTo>
                  <a:cubicBezTo>
                    <a:pt x="2163" y="3683"/>
                    <a:pt x="2253" y="3680"/>
                    <a:pt x="2344" y="3674"/>
                  </a:cubicBezTo>
                  <a:lnTo>
                    <a:pt x="2376" y="3674"/>
                  </a:lnTo>
                  <a:cubicBezTo>
                    <a:pt x="2787" y="2597"/>
                    <a:pt x="3167" y="1520"/>
                    <a:pt x="3706" y="539"/>
                  </a:cubicBezTo>
                  <a:cubicBezTo>
                    <a:pt x="2851" y="380"/>
                    <a:pt x="2027" y="190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97;p28"/>
            <p:cNvSpPr/>
            <p:nvPr/>
          </p:nvSpPr>
          <p:spPr>
            <a:xfrm>
              <a:off x="5900925" y="3718941"/>
              <a:ext cx="208928" cy="192938"/>
            </a:xfrm>
            <a:custGeom>
              <a:avLst/>
              <a:gdLst/>
              <a:ahLst/>
              <a:cxnLst/>
              <a:rect l="l" t="t" r="r" b="b"/>
              <a:pathLst>
                <a:path w="6494" h="5997" extrusionOk="0">
                  <a:moveTo>
                    <a:pt x="2186" y="0"/>
                  </a:moveTo>
                  <a:lnTo>
                    <a:pt x="2186" y="32"/>
                  </a:lnTo>
                  <a:cubicBezTo>
                    <a:pt x="1869" y="728"/>
                    <a:pt x="1489" y="1393"/>
                    <a:pt x="1141" y="2059"/>
                  </a:cubicBezTo>
                  <a:cubicBezTo>
                    <a:pt x="793" y="2724"/>
                    <a:pt x="539" y="3452"/>
                    <a:pt x="128" y="4085"/>
                  </a:cubicBezTo>
                  <a:cubicBezTo>
                    <a:pt x="64" y="4149"/>
                    <a:pt x="33" y="4149"/>
                    <a:pt x="1" y="4180"/>
                  </a:cubicBezTo>
                  <a:cubicBezTo>
                    <a:pt x="998" y="5441"/>
                    <a:pt x="2103" y="5996"/>
                    <a:pt x="3694" y="5996"/>
                  </a:cubicBezTo>
                  <a:cubicBezTo>
                    <a:pt x="3822" y="5996"/>
                    <a:pt x="3952" y="5992"/>
                    <a:pt x="4086" y="5985"/>
                  </a:cubicBezTo>
                  <a:lnTo>
                    <a:pt x="4213" y="5985"/>
                  </a:lnTo>
                  <a:cubicBezTo>
                    <a:pt x="4878" y="4497"/>
                    <a:pt x="5575" y="2977"/>
                    <a:pt x="6493" y="1615"/>
                  </a:cubicBezTo>
                  <a:cubicBezTo>
                    <a:pt x="6050" y="1457"/>
                    <a:pt x="5638" y="1298"/>
                    <a:pt x="5226" y="1203"/>
                  </a:cubicBezTo>
                  <a:cubicBezTo>
                    <a:pt x="4150" y="855"/>
                    <a:pt x="3168" y="475"/>
                    <a:pt x="2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98;p28"/>
            <p:cNvSpPr/>
            <p:nvPr/>
          </p:nvSpPr>
          <p:spPr>
            <a:xfrm>
              <a:off x="6593753" y="3269720"/>
              <a:ext cx="1782067" cy="2096875"/>
            </a:xfrm>
            <a:custGeom>
              <a:avLst/>
              <a:gdLst/>
              <a:ahLst/>
              <a:cxnLst/>
              <a:rect l="l" t="t" r="r" b="b"/>
              <a:pathLst>
                <a:path w="55391" h="65176" extrusionOk="0">
                  <a:moveTo>
                    <a:pt x="34410" y="958"/>
                  </a:moveTo>
                  <a:cubicBezTo>
                    <a:pt x="34637" y="958"/>
                    <a:pt x="34873" y="966"/>
                    <a:pt x="35122" y="979"/>
                  </a:cubicBezTo>
                  <a:cubicBezTo>
                    <a:pt x="36515" y="1074"/>
                    <a:pt x="37877" y="1327"/>
                    <a:pt x="39239" y="1612"/>
                  </a:cubicBezTo>
                  <a:cubicBezTo>
                    <a:pt x="40696" y="1929"/>
                    <a:pt x="42152" y="2309"/>
                    <a:pt x="43546" y="2879"/>
                  </a:cubicBezTo>
                  <a:cubicBezTo>
                    <a:pt x="44591" y="3291"/>
                    <a:pt x="45794" y="4114"/>
                    <a:pt x="46333" y="5096"/>
                  </a:cubicBezTo>
                  <a:cubicBezTo>
                    <a:pt x="47283" y="6996"/>
                    <a:pt x="45573" y="9054"/>
                    <a:pt x="43704" y="9434"/>
                  </a:cubicBezTo>
                  <a:cubicBezTo>
                    <a:pt x="38795" y="9371"/>
                    <a:pt x="34647" y="8263"/>
                    <a:pt x="30371" y="6141"/>
                  </a:cubicBezTo>
                  <a:cubicBezTo>
                    <a:pt x="28851" y="4462"/>
                    <a:pt x="30086" y="2087"/>
                    <a:pt x="31923" y="1422"/>
                  </a:cubicBezTo>
                  <a:cubicBezTo>
                    <a:pt x="32802" y="1071"/>
                    <a:pt x="33542" y="958"/>
                    <a:pt x="34410" y="958"/>
                  </a:cubicBezTo>
                  <a:close/>
                  <a:moveTo>
                    <a:pt x="34327" y="1"/>
                  </a:moveTo>
                  <a:cubicBezTo>
                    <a:pt x="32655" y="1"/>
                    <a:pt x="31057" y="370"/>
                    <a:pt x="29865" y="1517"/>
                  </a:cubicBezTo>
                  <a:cubicBezTo>
                    <a:pt x="28281" y="3069"/>
                    <a:pt x="28218" y="5666"/>
                    <a:pt x="30340" y="6679"/>
                  </a:cubicBezTo>
                  <a:lnTo>
                    <a:pt x="30435" y="6679"/>
                  </a:lnTo>
                  <a:cubicBezTo>
                    <a:pt x="30752" y="6869"/>
                    <a:pt x="31037" y="7059"/>
                    <a:pt x="31353" y="7249"/>
                  </a:cubicBezTo>
                  <a:cubicBezTo>
                    <a:pt x="31068" y="10416"/>
                    <a:pt x="30815" y="13615"/>
                    <a:pt x="30530" y="16782"/>
                  </a:cubicBezTo>
                  <a:cubicBezTo>
                    <a:pt x="30276" y="19853"/>
                    <a:pt x="30086" y="23052"/>
                    <a:pt x="28756" y="25902"/>
                  </a:cubicBezTo>
                  <a:cubicBezTo>
                    <a:pt x="27426" y="28721"/>
                    <a:pt x="25083" y="30811"/>
                    <a:pt x="22961" y="32996"/>
                  </a:cubicBezTo>
                  <a:cubicBezTo>
                    <a:pt x="20807" y="35181"/>
                    <a:pt x="18717" y="37430"/>
                    <a:pt x="16722" y="39742"/>
                  </a:cubicBezTo>
                  <a:cubicBezTo>
                    <a:pt x="13429" y="43510"/>
                    <a:pt x="1" y="57191"/>
                    <a:pt x="10167" y="60833"/>
                  </a:cubicBezTo>
                  <a:cubicBezTo>
                    <a:pt x="12383" y="61625"/>
                    <a:pt x="14885" y="61878"/>
                    <a:pt x="17229" y="62258"/>
                  </a:cubicBezTo>
                  <a:cubicBezTo>
                    <a:pt x="20237" y="62765"/>
                    <a:pt x="23278" y="63271"/>
                    <a:pt x="26318" y="63715"/>
                  </a:cubicBezTo>
                  <a:cubicBezTo>
                    <a:pt x="31860" y="64507"/>
                    <a:pt x="37465" y="65077"/>
                    <a:pt x="43039" y="65108"/>
                  </a:cubicBezTo>
                  <a:cubicBezTo>
                    <a:pt x="44015" y="65108"/>
                    <a:pt x="45263" y="65175"/>
                    <a:pt x="46586" y="65175"/>
                  </a:cubicBezTo>
                  <a:cubicBezTo>
                    <a:pt x="49729" y="65175"/>
                    <a:pt x="53293" y="64799"/>
                    <a:pt x="54630" y="62258"/>
                  </a:cubicBezTo>
                  <a:cubicBezTo>
                    <a:pt x="55390" y="60801"/>
                    <a:pt x="54978" y="59155"/>
                    <a:pt x="54598" y="57666"/>
                  </a:cubicBezTo>
                  <a:cubicBezTo>
                    <a:pt x="53775" y="54531"/>
                    <a:pt x="52730" y="51459"/>
                    <a:pt x="51558" y="48450"/>
                  </a:cubicBezTo>
                  <a:cubicBezTo>
                    <a:pt x="49341" y="42433"/>
                    <a:pt x="46554" y="36733"/>
                    <a:pt x="43704" y="30969"/>
                  </a:cubicBezTo>
                  <a:cubicBezTo>
                    <a:pt x="42121" y="27802"/>
                    <a:pt x="41297" y="24857"/>
                    <a:pt x="41677" y="21247"/>
                  </a:cubicBezTo>
                  <a:cubicBezTo>
                    <a:pt x="42089" y="17668"/>
                    <a:pt x="42754" y="14153"/>
                    <a:pt x="43261" y="10638"/>
                  </a:cubicBezTo>
                  <a:cubicBezTo>
                    <a:pt x="43356" y="10289"/>
                    <a:pt x="43039" y="10131"/>
                    <a:pt x="42786" y="10131"/>
                  </a:cubicBezTo>
                  <a:cubicBezTo>
                    <a:pt x="42627" y="10131"/>
                    <a:pt x="42469" y="10226"/>
                    <a:pt x="42437" y="10479"/>
                  </a:cubicBezTo>
                  <a:cubicBezTo>
                    <a:pt x="41741" y="15198"/>
                    <a:pt x="40094" y="20582"/>
                    <a:pt x="40822" y="25364"/>
                  </a:cubicBezTo>
                  <a:cubicBezTo>
                    <a:pt x="41456" y="29766"/>
                    <a:pt x="44306" y="33756"/>
                    <a:pt x="46174" y="37715"/>
                  </a:cubicBezTo>
                  <a:lnTo>
                    <a:pt x="46871" y="39266"/>
                  </a:lnTo>
                  <a:cubicBezTo>
                    <a:pt x="48771" y="43447"/>
                    <a:pt x="50481" y="47722"/>
                    <a:pt x="51938" y="52092"/>
                  </a:cubicBezTo>
                  <a:cubicBezTo>
                    <a:pt x="52730" y="54531"/>
                    <a:pt x="53965" y="57318"/>
                    <a:pt x="54155" y="59915"/>
                  </a:cubicBezTo>
                  <a:cubicBezTo>
                    <a:pt x="54472" y="64000"/>
                    <a:pt x="49721" y="64127"/>
                    <a:pt x="46871" y="64222"/>
                  </a:cubicBezTo>
                  <a:cubicBezTo>
                    <a:pt x="45732" y="64269"/>
                    <a:pt x="44594" y="64292"/>
                    <a:pt x="43457" y="64292"/>
                  </a:cubicBezTo>
                  <a:cubicBezTo>
                    <a:pt x="34785" y="64292"/>
                    <a:pt x="26148" y="62978"/>
                    <a:pt x="17609" y="61466"/>
                  </a:cubicBezTo>
                  <a:cubicBezTo>
                    <a:pt x="16817" y="61308"/>
                    <a:pt x="15994" y="61181"/>
                    <a:pt x="15202" y="61023"/>
                  </a:cubicBezTo>
                  <a:cubicBezTo>
                    <a:pt x="12605" y="60548"/>
                    <a:pt x="8520" y="60358"/>
                    <a:pt x="7475" y="57381"/>
                  </a:cubicBezTo>
                  <a:cubicBezTo>
                    <a:pt x="6651" y="55006"/>
                    <a:pt x="8203" y="52314"/>
                    <a:pt x="9470" y="50414"/>
                  </a:cubicBezTo>
                  <a:cubicBezTo>
                    <a:pt x="12478" y="45822"/>
                    <a:pt x="16025" y="41578"/>
                    <a:pt x="19762" y="37556"/>
                  </a:cubicBezTo>
                  <a:lnTo>
                    <a:pt x="19794" y="37525"/>
                  </a:lnTo>
                  <a:cubicBezTo>
                    <a:pt x="23404" y="33598"/>
                    <a:pt x="28440" y="29861"/>
                    <a:pt x="30118" y="24635"/>
                  </a:cubicBezTo>
                  <a:cubicBezTo>
                    <a:pt x="31828" y="19347"/>
                    <a:pt x="31638" y="13076"/>
                    <a:pt x="31987" y="7534"/>
                  </a:cubicBezTo>
                  <a:cubicBezTo>
                    <a:pt x="35120" y="9161"/>
                    <a:pt x="38712" y="10043"/>
                    <a:pt x="42245" y="10043"/>
                  </a:cubicBezTo>
                  <a:cubicBezTo>
                    <a:pt x="42426" y="10043"/>
                    <a:pt x="42606" y="10041"/>
                    <a:pt x="42786" y="10036"/>
                  </a:cubicBezTo>
                  <a:lnTo>
                    <a:pt x="43356" y="10036"/>
                  </a:lnTo>
                  <a:cubicBezTo>
                    <a:pt x="43408" y="10140"/>
                    <a:pt x="43501" y="10243"/>
                    <a:pt x="43638" y="10243"/>
                  </a:cubicBezTo>
                  <a:cubicBezTo>
                    <a:pt x="43668" y="10243"/>
                    <a:pt x="43701" y="10238"/>
                    <a:pt x="43736" y="10226"/>
                  </a:cubicBezTo>
                  <a:cubicBezTo>
                    <a:pt x="46048" y="9751"/>
                    <a:pt x="47821" y="7851"/>
                    <a:pt x="47283" y="5412"/>
                  </a:cubicBezTo>
                  <a:cubicBezTo>
                    <a:pt x="46586" y="2214"/>
                    <a:pt x="42469" y="1454"/>
                    <a:pt x="39777" y="820"/>
                  </a:cubicBezTo>
                  <a:cubicBezTo>
                    <a:pt x="38184" y="468"/>
                    <a:pt x="36209" y="1"/>
                    <a:pt x="34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99;p28"/>
            <p:cNvSpPr/>
            <p:nvPr/>
          </p:nvSpPr>
          <p:spPr>
            <a:xfrm>
              <a:off x="7162301" y="4529938"/>
              <a:ext cx="1184978" cy="805889"/>
            </a:xfrm>
            <a:custGeom>
              <a:avLst/>
              <a:gdLst/>
              <a:ahLst/>
              <a:cxnLst/>
              <a:rect l="l" t="t" r="r" b="b"/>
              <a:pathLst>
                <a:path w="36832" h="25049" extrusionOk="0">
                  <a:moveTo>
                    <a:pt x="29231" y="0"/>
                  </a:moveTo>
                  <a:lnTo>
                    <a:pt x="28249" y="475"/>
                  </a:lnTo>
                  <a:cubicBezTo>
                    <a:pt x="29991" y="4371"/>
                    <a:pt x="31448" y="8361"/>
                    <a:pt x="32619" y="12478"/>
                  </a:cubicBezTo>
                  <a:cubicBezTo>
                    <a:pt x="33316" y="15012"/>
                    <a:pt x="35026" y="19065"/>
                    <a:pt x="33411" y="21599"/>
                  </a:cubicBezTo>
                  <a:cubicBezTo>
                    <a:pt x="32176" y="23451"/>
                    <a:pt x="29819" y="23736"/>
                    <a:pt x="27648" y="23736"/>
                  </a:cubicBezTo>
                  <a:cubicBezTo>
                    <a:pt x="26925" y="23736"/>
                    <a:pt x="26222" y="23705"/>
                    <a:pt x="25589" y="23689"/>
                  </a:cubicBezTo>
                  <a:cubicBezTo>
                    <a:pt x="21440" y="23562"/>
                    <a:pt x="17260" y="23214"/>
                    <a:pt x="13080" y="22802"/>
                  </a:cubicBezTo>
                  <a:cubicBezTo>
                    <a:pt x="8773" y="22422"/>
                    <a:pt x="4434" y="22042"/>
                    <a:pt x="159" y="21314"/>
                  </a:cubicBezTo>
                  <a:lnTo>
                    <a:pt x="0" y="22200"/>
                  </a:lnTo>
                  <a:cubicBezTo>
                    <a:pt x="8611" y="23725"/>
                    <a:pt x="17297" y="25048"/>
                    <a:pt x="26037" y="25048"/>
                  </a:cubicBezTo>
                  <a:cubicBezTo>
                    <a:pt x="27101" y="25048"/>
                    <a:pt x="28165" y="25028"/>
                    <a:pt x="29231" y="24987"/>
                  </a:cubicBezTo>
                  <a:cubicBezTo>
                    <a:pt x="32081" y="24861"/>
                    <a:pt x="36831" y="24734"/>
                    <a:pt x="36515" y="20680"/>
                  </a:cubicBezTo>
                  <a:cubicBezTo>
                    <a:pt x="36325" y="18083"/>
                    <a:pt x="35090" y="15328"/>
                    <a:pt x="34298" y="12826"/>
                  </a:cubicBezTo>
                  <a:cubicBezTo>
                    <a:pt x="32841" y="8488"/>
                    <a:pt x="31131" y="4212"/>
                    <a:pt x="29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00;p28"/>
            <p:cNvSpPr/>
            <p:nvPr/>
          </p:nvSpPr>
          <p:spPr>
            <a:xfrm>
              <a:off x="6852547" y="4483063"/>
              <a:ext cx="1435633" cy="812163"/>
            </a:xfrm>
            <a:custGeom>
              <a:avLst/>
              <a:gdLst/>
              <a:ahLst/>
              <a:cxnLst/>
              <a:rect l="l" t="t" r="r" b="b"/>
              <a:pathLst>
                <a:path w="44623" h="25244" extrusionOk="0">
                  <a:moveTo>
                    <a:pt x="17812" y="1050"/>
                  </a:moveTo>
                  <a:cubicBezTo>
                    <a:pt x="18110" y="1050"/>
                    <a:pt x="18412" y="1058"/>
                    <a:pt x="18717" y="1077"/>
                  </a:cubicBezTo>
                  <a:lnTo>
                    <a:pt x="18812" y="1077"/>
                  </a:lnTo>
                  <a:cubicBezTo>
                    <a:pt x="19351" y="1109"/>
                    <a:pt x="19952" y="1141"/>
                    <a:pt x="20586" y="1299"/>
                  </a:cubicBezTo>
                  <a:cubicBezTo>
                    <a:pt x="22866" y="1774"/>
                    <a:pt x="25051" y="2661"/>
                    <a:pt x="27300" y="3294"/>
                  </a:cubicBezTo>
                  <a:cubicBezTo>
                    <a:pt x="28931" y="3745"/>
                    <a:pt x="30601" y="4051"/>
                    <a:pt x="32253" y="4051"/>
                  </a:cubicBezTo>
                  <a:cubicBezTo>
                    <a:pt x="33967" y="4051"/>
                    <a:pt x="35662" y="3721"/>
                    <a:pt x="37275" y="2883"/>
                  </a:cubicBezTo>
                  <a:cubicBezTo>
                    <a:pt x="38479" y="5543"/>
                    <a:pt x="39492" y="8235"/>
                    <a:pt x="40411" y="11021"/>
                  </a:cubicBezTo>
                  <a:cubicBezTo>
                    <a:pt x="40886" y="12478"/>
                    <a:pt x="41329" y="13967"/>
                    <a:pt x="41709" y="15487"/>
                  </a:cubicBezTo>
                  <a:cubicBezTo>
                    <a:pt x="42184" y="17260"/>
                    <a:pt x="43102" y="19445"/>
                    <a:pt x="42754" y="21314"/>
                  </a:cubicBezTo>
                  <a:cubicBezTo>
                    <a:pt x="42264" y="23946"/>
                    <a:pt x="39540" y="24461"/>
                    <a:pt x="36885" y="24461"/>
                  </a:cubicBezTo>
                  <a:cubicBezTo>
                    <a:pt x="35419" y="24461"/>
                    <a:pt x="33973" y="24304"/>
                    <a:pt x="32937" y="24259"/>
                  </a:cubicBezTo>
                  <a:cubicBezTo>
                    <a:pt x="29580" y="24101"/>
                    <a:pt x="26191" y="23816"/>
                    <a:pt x="22803" y="23594"/>
                  </a:cubicBezTo>
                  <a:cubicBezTo>
                    <a:pt x="19604" y="23277"/>
                    <a:pt x="16374" y="22929"/>
                    <a:pt x="13207" y="22581"/>
                  </a:cubicBezTo>
                  <a:cubicBezTo>
                    <a:pt x="10135" y="22201"/>
                    <a:pt x="6208" y="21979"/>
                    <a:pt x="3674" y="19920"/>
                  </a:cubicBezTo>
                  <a:cubicBezTo>
                    <a:pt x="1" y="16944"/>
                    <a:pt x="4941" y="11877"/>
                    <a:pt x="6936" y="9153"/>
                  </a:cubicBezTo>
                  <a:cubicBezTo>
                    <a:pt x="8836" y="6524"/>
                    <a:pt x="10895" y="4054"/>
                    <a:pt x="12732" y="1394"/>
                  </a:cubicBezTo>
                  <a:cubicBezTo>
                    <a:pt x="14534" y="1313"/>
                    <a:pt x="16130" y="1050"/>
                    <a:pt x="17812" y="1050"/>
                  </a:cubicBezTo>
                  <a:close/>
                  <a:moveTo>
                    <a:pt x="17194" y="1"/>
                  </a:moveTo>
                  <a:cubicBezTo>
                    <a:pt x="15822" y="1"/>
                    <a:pt x="14451" y="246"/>
                    <a:pt x="13080" y="824"/>
                  </a:cubicBezTo>
                  <a:cubicBezTo>
                    <a:pt x="13059" y="717"/>
                    <a:pt x="12965" y="625"/>
                    <a:pt x="12858" y="625"/>
                  </a:cubicBezTo>
                  <a:cubicBezTo>
                    <a:pt x="12806" y="625"/>
                    <a:pt x="12751" y="646"/>
                    <a:pt x="12700" y="697"/>
                  </a:cubicBezTo>
                  <a:cubicBezTo>
                    <a:pt x="9565" y="4023"/>
                    <a:pt x="6936" y="7886"/>
                    <a:pt x="4308" y="11623"/>
                  </a:cubicBezTo>
                  <a:cubicBezTo>
                    <a:pt x="2851" y="13713"/>
                    <a:pt x="381" y="16342"/>
                    <a:pt x="1933" y="19002"/>
                  </a:cubicBezTo>
                  <a:cubicBezTo>
                    <a:pt x="3389" y="21567"/>
                    <a:pt x="7095" y="22327"/>
                    <a:pt x="9723" y="22802"/>
                  </a:cubicBezTo>
                  <a:cubicBezTo>
                    <a:pt x="13999" y="23562"/>
                    <a:pt x="18369" y="23879"/>
                    <a:pt x="22676" y="24322"/>
                  </a:cubicBezTo>
                  <a:cubicBezTo>
                    <a:pt x="26824" y="24734"/>
                    <a:pt x="31005" y="25051"/>
                    <a:pt x="35185" y="25177"/>
                  </a:cubicBezTo>
                  <a:cubicBezTo>
                    <a:pt x="35854" y="25203"/>
                    <a:pt x="36603" y="25243"/>
                    <a:pt x="37372" y="25243"/>
                  </a:cubicBezTo>
                  <a:cubicBezTo>
                    <a:pt x="39514" y="25243"/>
                    <a:pt x="41811" y="24928"/>
                    <a:pt x="42976" y="23087"/>
                  </a:cubicBezTo>
                  <a:cubicBezTo>
                    <a:pt x="44623" y="20554"/>
                    <a:pt x="42912" y="16500"/>
                    <a:pt x="42184" y="13967"/>
                  </a:cubicBezTo>
                  <a:cubicBezTo>
                    <a:pt x="41044" y="9850"/>
                    <a:pt x="39587" y="5859"/>
                    <a:pt x="37877" y="1964"/>
                  </a:cubicBezTo>
                  <a:cubicBezTo>
                    <a:pt x="37787" y="1797"/>
                    <a:pt x="37618" y="1723"/>
                    <a:pt x="37453" y="1723"/>
                  </a:cubicBezTo>
                  <a:cubicBezTo>
                    <a:pt x="37214" y="1723"/>
                    <a:pt x="36984" y="1878"/>
                    <a:pt x="37022" y="2123"/>
                  </a:cubicBezTo>
                  <a:cubicBezTo>
                    <a:pt x="35485" y="2937"/>
                    <a:pt x="33937" y="3247"/>
                    <a:pt x="32382" y="3247"/>
                  </a:cubicBezTo>
                  <a:cubicBezTo>
                    <a:pt x="28009" y="3247"/>
                    <a:pt x="23576" y="790"/>
                    <a:pt x="19161" y="159"/>
                  </a:cubicBezTo>
                  <a:cubicBezTo>
                    <a:pt x="18505" y="57"/>
                    <a:pt x="17849" y="1"/>
                    <a:pt x="17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01;p28"/>
            <p:cNvSpPr/>
            <p:nvPr/>
          </p:nvSpPr>
          <p:spPr>
            <a:xfrm>
              <a:off x="6854606" y="4513819"/>
              <a:ext cx="1384672" cy="756504"/>
            </a:xfrm>
            <a:custGeom>
              <a:avLst/>
              <a:gdLst/>
              <a:ahLst/>
              <a:cxnLst/>
              <a:rect l="l" t="t" r="r" b="b"/>
              <a:pathLst>
                <a:path w="43039" h="23514" extrusionOk="0">
                  <a:moveTo>
                    <a:pt x="17836" y="1"/>
                  </a:moveTo>
                  <a:cubicBezTo>
                    <a:pt x="16134" y="1"/>
                    <a:pt x="14522" y="289"/>
                    <a:pt x="12699" y="343"/>
                  </a:cubicBezTo>
                  <a:cubicBezTo>
                    <a:pt x="10863" y="2972"/>
                    <a:pt x="8804" y="5505"/>
                    <a:pt x="6904" y="8102"/>
                  </a:cubicBezTo>
                  <a:cubicBezTo>
                    <a:pt x="4972" y="10889"/>
                    <a:pt x="0" y="15893"/>
                    <a:pt x="3642" y="18869"/>
                  </a:cubicBezTo>
                  <a:cubicBezTo>
                    <a:pt x="6144" y="20928"/>
                    <a:pt x="10103" y="21181"/>
                    <a:pt x="13206" y="21530"/>
                  </a:cubicBezTo>
                  <a:cubicBezTo>
                    <a:pt x="16405" y="21941"/>
                    <a:pt x="19572" y="22226"/>
                    <a:pt x="22770" y="22543"/>
                  </a:cubicBezTo>
                  <a:cubicBezTo>
                    <a:pt x="26127" y="22891"/>
                    <a:pt x="29516" y="23145"/>
                    <a:pt x="32873" y="23303"/>
                  </a:cubicBezTo>
                  <a:cubicBezTo>
                    <a:pt x="33921" y="23349"/>
                    <a:pt x="35389" y="23513"/>
                    <a:pt x="36873" y="23513"/>
                  </a:cubicBezTo>
                  <a:cubicBezTo>
                    <a:pt x="39512" y="23513"/>
                    <a:pt x="42204" y="22993"/>
                    <a:pt x="42690" y="20358"/>
                  </a:cubicBezTo>
                  <a:cubicBezTo>
                    <a:pt x="43038" y="18489"/>
                    <a:pt x="42183" y="16304"/>
                    <a:pt x="41677" y="14436"/>
                  </a:cubicBezTo>
                  <a:cubicBezTo>
                    <a:pt x="41297" y="12947"/>
                    <a:pt x="40853" y="11459"/>
                    <a:pt x="40378" y="9970"/>
                  </a:cubicBezTo>
                  <a:cubicBezTo>
                    <a:pt x="39491" y="7247"/>
                    <a:pt x="38415" y="4492"/>
                    <a:pt x="37275" y="1863"/>
                  </a:cubicBezTo>
                  <a:cubicBezTo>
                    <a:pt x="35687" y="2681"/>
                    <a:pt x="34011" y="3003"/>
                    <a:pt x="32307" y="3003"/>
                  </a:cubicBezTo>
                  <a:cubicBezTo>
                    <a:pt x="30645" y="3003"/>
                    <a:pt x="28956" y="2697"/>
                    <a:pt x="27299" y="2243"/>
                  </a:cubicBezTo>
                  <a:cubicBezTo>
                    <a:pt x="25019" y="1642"/>
                    <a:pt x="22865" y="786"/>
                    <a:pt x="20553" y="280"/>
                  </a:cubicBezTo>
                  <a:cubicBezTo>
                    <a:pt x="19952" y="153"/>
                    <a:pt x="19350" y="58"/>
                    <a:pt x="18780" y="26"/>
                  </a:cubicBezTo>
                  <a:lnTo>
                    <a:pt x="18685" y="26"/>
                  </a:lnTo>
                  <a:cubicBezTo>
                    <a:pt x="18399" y="9"/>
                    <a:pt x="18116" y="1"/>
                    <a:pt x="17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02;p28"/>
            <p:cNvSpPr/>
            <p:nvPr/>
          </p:nvSpPr>
          <p:spPr>
            <a:xfrm>
              <a:off x="7231568" y="3514132"/>
              <a:ext cx="871167" cy="1073757"/>
            </a:xfrm>
            <a:custGeom>
              <a:avLst/>
              <a:gdLst/>
              <a:ahLst/>
              <a:cxnLst/>
              <a:rect l="l" t="t" r="r" b="b"/>
              <a:pathLst>
                <a:path w="27078" h="33375" extrusionOk="0">
                  <a:moveTo>
                    <a:pt x="18353" y="4657"/>
                  </a:moveTo>
                  <a:cubicBezTo>
                    <a:pt x="19329" y="4657"/>
                    <a:pt x="20316" y="5341"/>
                    <a:pt x="20586" y="6271"/>
                  </a:cubicBezTo>
                  <a:cubicBezTo>
                    <a:pt x="20966" y="7474"/>
                    <a:pt x="20174" y="8900"/>
                    <a:pt x="18939" y="9121"/>
                  </a:cubicBezTo>
                  <a:cubicBezTo>
                    <a:pt x="18798" y="9152"/>
                    <a:pt x="18656" y="9167"/>
                    <a:pt x="18514" y="9167"/>
                  </a:cubicBezTo>
                  <a:cubicBezTo>
                    <a:pt x="17502" y="9167"/>
                    <a:pt x="16501" y="8415"/>
                    <a:pt x="16279" y="7443"/>
                  </a:cubicBezTo>
                  <a:cubicBezTo>
                    <a:pt x="16120" y="6524"/>
                    <a:pt x="16627" y="5606"/>
                    <a:pt x="17419" y="5226"/>
                  </a:cubicBezTo>
                  <a:cubicBezTo>
                    <a:pt x="17355" y="5099"/>
                    <a:pt x="17355" y="4941"/>
                    <a:pt x="17514" y="4846"/>
                  </a:cubicBezTo>
                  <a:cubicBezTo>
                    <a:pt x="17780" y="4716"/>
                    <a:pt x="18066" y="4657"/>
                    <a:pt x="18353" y="4657"/>
                  </a:cubicBezTo>
                  <a:close/>
                  <a:moveTo>
                    <a:pt x="15345" y="13837"/>
                  </a:moveTo>
                  <a:cubicBezTo>
                    <a:pt x="15382" y="13837"/>
                    <a:pt x="15418" y="13838"/>
                    <a:pt x="15455" y="13840"/>
                  </a:cubicBezTo>
                  <a:cubicBezTo>
                    <a:pt x="15582" y="13840"/>
                    <a:pt x="15614" y="13935"/>
                    <a:pt x="15645" y="13998"/>
                  </a:cubicBezTo>
                  <a:cubicBezTo>
                    <a:pt x="15645" y="13967"/>
                    <a:pt x="15677" y="13967"/>
                    <a:pt x="15740" y="13967"/>
                  </a:cubicBezTo>
                  <a:cubicBezTo>
                    <a:pt x="17514" y="14030"/>
                    <a:pt x="18527" y="16215"/>
                    <a:pt x="18052" y="17767"/>
                  </a:cubicBezTo>
                  <a:cubicBezTo>
                    <a:pt x="17710" y="18978"/>
                    <a:pt x="16557" y="19620"/>
                    <a:pt x="15360" y="19620"/>
                  </a:cubicBezTo>
                  <a:cubicBezTo>
                    <a:pt x="15117" y="19620"/>
                    <a:pt x="14872" y="19594"/>
                    <a:pt x="14632" y="19540"/>
                  </a:cubicBezTo>
                  <a:cubicBezTo>
                    <a:pt x="13143" y="19192"/>
                    <a:pt x="12162" y="17893"/>
                    <a:pt x="12447" y="16405"/>
                  </a:cubicBezTo>
                  <a:cubicBezTo>
                    <a:pt x="12724" y="15016"/>
                    <a:pt x="13935" y="13837"/>
                    <a:pt x="15345" y="13837"/>
                  </a:cubicBezTo>
                  <a:close/>
                  <a:moveTo>
                    <a:pt x="12257" y="1"/>
                  </a:moveTo>
                  <a:cubicBezTo>
                    <a:pt x="11877" y="5543"/>
                    <a:pt x="12130" y="11781"/>
                    <a:pt x="10388" y="17102"/>
                  </a:cubicBezTo>
                  <a:cubicBezTo>
                    <a:pt x="8646" y="22359"/>
                    <a:pt x="3643" y="26032"/>
                    <a:pt x="64" y="29959"/>
                  </a:cubicBezTo>
                  <a:lnTo>
                    <a:pt x="1" y="29991"/>
                  </a:lnTo>
                  <a:lnTo>
                    <a:pt x="919" y="30846"/>
                  </a:lnTo>
                  <a:cubicBezTo>
                    <a:pt x="976" y="30778"/>
                    <a:pt x="1036" y="30751"/>
                    <a:pt x="1092" y="30751"/>
                  </a:cubicBezTo>
                  <a:cubicBezTo>
                    <a:pt x="1193" y="30751"/>
                    <a:pt x="1279" y="30839"/>
                    <a:pt x="1299" y="30941"/>
                  </a:cubicBezTo>
                  <a:cubicBezTo>
                    <a:pt x="2649" y="30363"/>
                    <a:pt x="4028" y="30118"/>
                    <a:pt x="5406" y="30118"/>
                  </a:cubicBezTo>
                  <a:cubicBezTo>
                    <a:pt x="6065" y="30118"/>
                    <a:pt x="6724" y="30174"/>
                    <a:pt x="7380" y="30276"/>
                  </a:cubicBezTo>
                  <a:cubicBezTo>
                    <a:pt x="11782" y="30951"/>
                    <a:pt x="16218" y="33374"/>
                    <a:pt x="20575" y="33374"/>
                  </a:cubicBezTo>
                  <a:cubicBezTo>
                    <a:pt x="22142" y="33374"/>
                    <a:pt x="23699" y="33061"/>
                    <a:pt x="25241" y="32240"/>
                  </a:cubicBezTo>
                  <a:cubicBezTo>
                    <a:pt x="25241" y="31992"/>
                    <a:pt x="25481" y="31813"/>
                    <a:pt x="25714" y="31813"/>
                  </a:cubicBezTo>
                  <a:cubicBezTo>
                    <a:pt x="25869" y="31813"/>
                    <a:pt x="26020" y="31892"/>
                    <a:pt x="26096" y="32081"/>
                  </a:cubicBezTo>
                  <a:lnTo>
                    <a:pt x="27078" y="31606"/>
                  </a:lnTo>
                  <a:cubicBezTo>
                    <a:pt x="26856" y="31099"/>
                    <a:pt x="26603" y="30593"/>
                    <a:pt x="26413" y="30118"/>
                  </a:cubicBezTo>
                  <a:cubicBezTo>
                    <a:pt x="24544" y="26159"/>
                    <a:pt x="21694" y="22169"/>
                    <a:pt x="21061" y="17767"/>
                  </a:cubicBezTo>
                  <a:cubicBezTo>
                    <a:pt x="20364" y="12985"/>
                    <a:pt x="21979" y="7601"/>
                    <a:pt x="22707" y="2882"/>
                  </a:cubicBezTo>
                  <a:cubicBezTo>
                    <a:pt x="22707" y="2661"/>
                    <a:pt x="22866" y="2534"/>
                    <a:pt x="23056" y="2534"/>
                  </a:cubicBezTo>
                  <a:lnTo>
                    <a:pt x="23056" y="2502"/>
                  </a:lnTo>
                  <a:cubicBezTo>
                    <a:pt x="22929" y="2505"/>
                    <a:pt x="22802" y="2506"/>
                    <a:pt x="22675" y="2506"/>
                  </a:cubicBezTo>
                  <a:cubicBezTo>
                    <a:pt x="19120" y="2506"/>
                    <a:pt x="15467" y="1652"/>
                    <a:pt x="12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03;p28"/>
            <p:cNvSpPr/>
            <p:nvPr/>
          </p:nvSpPr>
          <p:spPr>
            <a:xfrm>
              <a:off x="7613645" y="3970592"/>
              <a:ext cx="193614" cy="155715"/>
            </a:xfrm>
            <a:custGeom>
              <a:avLst/>
              <a:gdLst/>
              <a:ahLst/>
              <a:cxnLst/>
              <a:rect l="l" t="t" r="r" b="b"/>
              <a:pathLst>
                <a:path w="6018" h="4840" extrusionOk="0">
                  <a:moveTo>
                    <a:pt x="3613" y="859"/>
                  </a:moveTo>
                  <a:cubicBezTo>
                    <a:pt x="3786" y="859"/>
                    <a:pt x="3957" y="889"/>
                    <a:pt x="4118" y="950"/>
                  </a:cubicBezTo>
                  <a:cubicBezTo>
                    <a:pt x="4350" y="1037"/>
                    <a:pt x="4236" y="1338"/>
                    <a:pt x="4020" y="1338"/>
                  </a:cubicBezTo>
                  <a:cubicBezTo>
                    <a:pt x="4000" y="1338"/>
                    <a:pt x="3980" y="1336"/>
                    <a:pt x="3959" y="1330"/>
                  </a:cubicBezTo>
                  <a:cubicBezTo>
                    <a:pt x="3830" y="1272"/>
                    <a:pt x="3698" y="1246"/>
                    <a:pt x="3569" y="1246"/>
                  </a:cubicBezTo>
                  <a:cubicBezTo>
                    <a:pt x="3063" y="1246"/>
                    <a:pt x="2590" y="1650"/>
                    <a:pt x="2439" y="2154"/>
                  </a:cubicBezTo>
                  <a:cubicBezTo>
                    <a:pt x="2396" y="2241"/>
                    <a:pt x="2325" y="2281"/>
                    <a:pt x="2262" y="2281"/>
                  </a:cubicBezTo>
                  <a:cubicBezTo>
                    <a:pt x="2187" y="2281"/>
                    <a:pt x="2122" y="2225"/>
                    <a:pt x="2122" y="2122"/>
                  </a:cubicBezTo>
                  <a:cubicBezTo>
                    <a:pt x="2173" y="1357"/>
                    <a:pt x="2902" y="859"/>
                    <a:pt x="3613" y="859"/>
                  </a:cubicBezTo>
                  <a:close/>
                  <a:moveTo>
                    <a:pt x="3769" y="0"/>
                  </a:moveTo>
                  <a:cubicBezTo>
                    <a:pt x="3738" y="64"/>
                    <a:pt x="3643" y="127"/>
                    <a:pt x="3579" y="127"/>
                  </a:cubicBezTo>
                  <a:cubicBezTo>
                    <a:pt x="1046" y="380"/>
                    <a:pt x="1" y="4086"/>
                    <a:pt x="2851" y="4751"/>
                  </a:cubicBezTo>
                  <a:cubicBezTo>
                    <a:pt x="3076" y="4810"/>
                    <a:pt x="3308" y="4839"/>
                    <a:pt x="3538" y="4839"/>
                  </a:cubicBezTo>
                  <a:cubicBezTo>
                    <a:pt x="4536" y="4839"/>
                    <a:pt x="5495" y="4286"/>
                    <a:pt x="5701" y="3230"/>
                  </a:cubicBezTo>
                  <a:cubicBezTo>
                    <a:pt x="6018" y="1805"/>
                    <a:pt x="5036" y="570"/>
                    <a:pt x="3801" y="64"/>
                  </a:cubicBezTo>
                  <a:cubicBezTo>
                    <a:pt x="3769" y="64"/>
                    <a:pt x="3769" y="0"/>
                    <a:pt x="3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04;p28"/>
            <p:cNvSpPr/>
            <p:nvPr/>
          </p:nvSpPr>
          <p:spPr>
            <a:xfrm>
              <a:off x="7521954" y="3297452"/>
              <a:ext cx="594033" cy="274785"/>
            </a:xfrm>
            <a:custGeom>
              <a:avLst/>
              <a:gdLst/>
              <a:ahLst/>
              <a:cxnLst/>
              <a:rect l="l" t="t" r="r" b="b"/>
              <a:pathLst>
                <a:path w="18464" h="8541" extrusionOk="0">
                  <a:moveTo>
                    <a:pt x="3257" y="2861"/>
                  </a:moveTo>
                  <a:cubicBezTo>
                    <a:pt x="3280" y="2861"/>
                    <a:pt x="3303" y="2864"/>
                    <a:pt x="3326" y="2872"/>
                  </a:cubicBezTo>
                  <a:cubicBezTo>
                    <a:pt x="5321" y="3632"/>
                    <a:pt x="6904" y="4772"/>
                    <a:pt x="9026" y="5184"/>
                  </a:cubicBezTo>
                  <a:cubicBezTo>
                    <a:pt x="9822" y="5324"/>
                    <a:pt x="10588" y="5383"/>
                    <a:pt x="11342" y="5383"/>
                  </a:cubicBezTo>
                  <a:cubicBezTo>
                    <a:pt x="12625" y="5383"/>
                    <a:pt x="13873" y="5213"/>
                    <a:pt x="15170" y="4994"/>
                  </a:cubicBezTo>
                  <a:cubicBezTo>
                    <a:pt x="15189" y="4991"/>
                    <a:pt x="15208" y="4990"/>
                    <a:pt x="15226" y="4990"/>
                  </a:cubicBezTo>
                  <a:cubicBezTo>
                    <a:pt x="15623" y="4990"/>
                    <a:pt x="15722" y="5631"/>
                    <a:pt x="15328" y="5722"/>
                  </a:cubicBezTo>
                  <a:cubicBezTo>
                    <a:pt x="14157" y="6119"/>
                    <a:pt x="12741" y="6333"/>
                    <a:pt x="11272" y="6333"/>
                  </a:cubicBezTo>
                  <a:cubicBezTo>
                    <a:pt x="8171" y="6333"/>
                    <a:pt x="4834" y="5381"/>
                    <a:pt x="3072" y="3189"/>
                  </a:cubicBezTo>
                  <a:cubicBezTo>
                    <a:pt x="2933" y="3049"/>
                    <a:pt x="3088" y="2861"/>
                    <a:pt x="3257" y="2861"/>
                  </a:cubicBezTo>
                  <a:close/>
                  <a:moveTo>
                    <a:pt x="5559" y="1"/>
                  </a:moveTo>
                  <a:cubicBezTo>
                    <a:pt x="4691" y="1"/>
                    <a:pt x="3951" y="114"/>
                    <a:pt x="3072" y="465"/>
                  </a:cubicBezTo>
                  <a:cubicBezTo>
                    <a:pt x="1235" y="1194"/>
                    <a:pt x="0" y="3537"/>
                    <a:pt x="1520" y="5184"/>
                  </a:cubicBezTo>
                  <a:cubicBezTo>
                    <a:pt x="5827" y="7369"/>
                    <a:pt x="9976" y="8477"/>
                    <a:pt x="14853" y="8541"/>
                  </a:cubicBezTo>
                  <a:cubicBezTo>
                    <a:pt x="16722" y="8192"/>
                    <a:pt x="18463" y="6102"/>
                    <a:pt x="17482" y="4202"/>
                  </a:cubicBezTo>
                  <a:cubicBezTo>
                    <a:pt x="16943" y="3220"/>
                    <a:pt x="15740" y="2365"/>
                    <a:pt x="14695" y="1922"/>
                  </a:cubicBezTo>
                  <a:cubicBezTo>
                    <a:pt x="13301" y="1384"/>
                    <a:pt x="11845" y="1004"/>
                    <a:pt x="10388" y="655"/>
                  </a:cubicBezTo>
                  <a:cubicBezTo>
                    <a:pt x="9026" y="370"/>
                    <a:pt x="7664" y="117"/>
                    <a:pt x="6271" y="22"/>
                  </a:cubicBezTo>
                  <a:cubicBezTo>
                    <a:pt x="6022" y="9"/>
                    <a:pt x="5786" y="1"/>
                    <a:pt x="5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05;p28"/>
            <p:cNvSpPr/>
            <p:nvPr/>
          </p:nvSpPr>
          <p:spPr>
            <a:xfrm>
              <a:off x="7617312" y="3389465"/>
              <a:ext cx="410199" cy="112089"/>
            </a:xfrm>
            <a:custGeom>
              <a:avLst/>
              <a:gdLst/>
              <a:ahLst/>
              <a:cxnLst/>
              <a:rect l="l" t="t" r="r" b="b"/>
              <a:pathLst>
                <a:path w="12750" h="3484" extrusionOk="0">
                  <a:moveTo>
                    <a:pt x="346" y="1"/>
                  </a:moveTo>
                  <a:cubicBezTo>
                    <a:pt x="156" y="1"/>
                    <a:pt x="0" y="193"/>
                    <a:pt x="140" y="360"/>
                  </a:cubicBezTo>
                  <a:cubicBezTo>
                    <a:pt x="1888" y="2540"/>
                    <a:pt x="5238" y="3484"/>
                    <a:pt x="8347" y="3484"/>
                  </a:cubicBezTo>
                  <a:cubicBezTo>
                    <a:pt x="9802" y="3484"/>
                    <a:pt x="11204" y="3277"/>
                    <a:pt x="12364" y="2894"/>
                  </a:cubicBezTo>
                  <a:cubicBezTo>
                    <a:pt x="12750" y="2746"/>
                    <a:pt x="12663" y="2125"/>
                    <a:pt x="12286" y="2125"/>
                  </a:cubicBezTo>
                  <a:cubicBezTo>
                    <a:pt x="12261" y="2125"/>
                    <a:pt x="12234" y="2128"/>
                    <a:pt x="12206" y="2134"/>
                  </a:cubicBezTo>
                  <a:cubicBezTo>
                    <a:pt x="10902" y="2371"/>
                    <a:pt x="9659" y="2559"/>
                    <a:pt x="8401" y="2559"/>
                  </a:cubicBezTo>
                  <a:cubicBezTo>
                    <a:pt x="7643" y="2559"/>
                    <a:pt x="6880" y="2491"/>
                    <a:pt x="6094" y="2324"/>
                  </a:cubicBezTo>
                  <a:cubicBezTo>
                    <a:pt x="3972" y="1944"/>
                    <a:pt x="2388" y="772"/>
                    <a:pt x="425" y="12"/>
                  </a:cubicBezTo>
                  <a:cubicBezTo>
                    <a:pt x="399" y="4"/>
                    <a:pt x="372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06;p28"/>
            <p:cNvSpPr/>
            <p:nvPr/>
          </p:nvSpPr>
          <p:spPr>
            <a:xfrm>
              <a:off x="7621784" y="3957337"/>
              <a:ext cx="200756" cy="189528"/>
            </a:xfrm>
            <a:custGeom>
              <a:avLst/>
              <a:gdLst/>
              <a:ahLst/>
              <a:cxnLst/>
              <a:rect l="l" t="t" r="r" b="b"/>
              <a:pathLst>
                <a:path w="6240" h="5891" extrusionOk="0">
                  <a:moveTo>
                    <a:pt x="3516" y="539"/>
                  </a:moveTo>
                  <a:cubicBezTo>
                    <a:pt x="4625" y="982"/>
                    <a:pt x="5733" y="2122"/>
                    <a:pt x="5416" y="3642"/>
                  </a:cubicBezTo>
                  <a:cubicBezTo>
                    <a:pt x="5290" y="4149"/>
                    <a:pt x="5036" y="4593"/>
                    <a:pt x="4593" y="4846"/>
                  </a:cubicBezTo>
                  <a:cubicBezTo>
                    <a:pt x="4198" y="5109"/>
                    <a:pt x="3742" y="5236"/>
                    <a:pt x="3256" y="5236"/>
                  </a:cubicBezTo>
                  <a:cubicBezTo>
                    <a:pt x="3042" y="5236"/>
                    <a:pt x="2821" y="5211"/>
                    <a:pt x="2598" y="5163"/>
                  </a:cubicBezTo>
                  <a:cubicBezTo>
                    <a:pt x="1489" y="4909"/>
                    <a:pt x="856" y="4117"/>
                    <a:pt x="951" y="3072"/>
                  </a:cubicBezTo>
                  <a:cubicBezTo>
                    <a:pt x="1014" y="1996"/>
                    <a:pt x="1901" y="792"/>
                    <a:pt x="3326" y="666"/>
                  </a:cubicBezTo>
                  <a:cubicBezTo>
                    <a:pt x="3390" y="666"/>
                    <a:pt x="3485" y="634"/>
                    <a:pt x="3516" y="539"/>
                  </a:cubicBezTo>
                  <a:close/>
                  <a:moveTo>
                    <a:pt x="3168" y="1"/>
                  </a:moveTo>
                  <a:cubicBezTo>
                    <a:pt x="1648" y="1"/>
                    <a:pt x="508" y="1299"/>
                    <a:pt x="286" y="2597"/>
                  </a:cubicBezTo>
                  <a:cubicBezTo>
                    <a:pt x="1" y="4054"/>
                    <a:pt x="951" y="5448"/>
                    <a:pt x="2503" y="5796"/>
                  </a:cubicBezTo>
                  <a:cubicBezTo>
                    <a:pt x="2724" y="5859"/>
                    <a:pt x="2978" y="5891"/>
                    <a:pt x="3200" y="5891"/>
                  </a:cubicBezTo>
                  <a:cubicBezTo>
                    <a:pt x="4403" y="5891"/>
                    <a:pt x="5606" y="5258"/>
                    <a:pt x="6018" y="3991"/>
                  </a:cubicBezTo>
                  <a:cubicBezTo>
                    <a:pt x="6240" y="3104"/>
                    <a:pt x="6050" y="2059"/>
                    <a:pt x="5511" y="1204"/>
                  </a:cubicBezTo>
                  <a:cubicBezTo>
                    <a:pt x="5036" y="539"/>
                    <a:pt x="4340" y="159"/>
                    <a:pt x="3643" y="159"/>
                  </a:cubicBezTo>
                  <a:lnTo>
                    <a:pt x="3548" y="159"/>
                  </a:lnTo>
                  <a:cubicBezTo>
                    <a:pt x="3516" y="64"/>
                    <a:pt x="3453" y="1"/>
                    <a:pt x="3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07;p28"/>
            <p:cNvSpPr/>
            <p:nvPr/>
          </p:nvSpPr>
          <p:spPr>
            <a:xfrm>
              <a:off x="7681914" y="3995622"/>
              <a:ext cx="71359" cy="50382"/>
            </a:xfrm>
            <a:custGeom>
              <a:avLst/>
              <a:gdLst/>
              <a:ahLst/>
              <a:cxnLst/>
              <a:rect l="l" t="t" r="r" b="b"/>
              <a:pathLst>
                <a:path w="2218" h="1566" extrusionOk="0">
                  <a:moveTo>
                    <a:pt x="1508" y="0"/>
                  </a:moveTo>
                  <a:cubicBezTo>
                    <a:pt x="1201" y="0"/>
                    <a:pt x="887" y="92"/>
                    <a:pt x="634" y="267"/>
                  </a:cubicBezTo>
                  <a:cubicBezTo>
                    <a:pt x="222" y="489"/>
                    <a:pt x="0" y="901"/>
                    <a:pt x="0" y="1344"/>
                  </a:cubicBezTo>
                  <a:cubicBezTo>
                    <a:pt x="0" y="1439"/>
                    <a:pt x="64" y="1534"/>
                    <a:pt x="127" y="1566"/>
                  </a:cubicBezTo>
                  <a:lnTo>
                    <a:pt x="190" y="1566"/>
                  </a:lnTo>
                  <a:cubicBezTo>
                    <a:pt x="254" y="1566"/>
                    <a:pt x="349" y="1534"/>
                    <a:pt x="380" y="1407"/>
                  </a:cubicBezTo>
                  <a:cubicBezTo>
                    <a:pt x="475" y="1091"/>
                    <a:pt x="697" y="806"/>
                    <a:pt x="1014" y="647"/>
                  </a:cubicBezTo>
                  <a:cubicBezTo>
                    <a:pt x="1164" y="564"/>
                    <a:pt x="1324" y="524"/>
                    <a:pt x="1473" y="524"/>
                  </a:cubicBezTo>
                  <a:cubicBezTo>
                    <a:pt x="1607" y="524"/>
                    <a:pt x="1733" y="556"/>
                    <a:pt x="1837" y="616"/>
                  </a:cubicBezTo>
                  <a:cubicBezTo>
                    <a:pt x="1876" y="639"/>
                    <a:pt x="1913" y="649"/>
                    <a:pt x="1947" y="649"/>
                  </a:cubicBezTo>
                  <a:cubicBezTo>
                    <a:pt x="2052" y="649"/>
                    <a:pt x="2130" y="553"/>
                    <a:pt x="2154" y="457"/>
                  </a:cubicBezTo>
                  <a:lnTo>
                    <a:pt x="2154" y="394"/>
                  </a:lnTo>
                  <a:cubicBezTo>
                    <a:pt x="2217" y="267"/>
                    <a:pt x="2154" y="141"/>
                    <a:pt x="2059" y="109"/>
                  </a:cubicBezTo>
                  <a:cubicBezTo>
                    <a:pt x="1889" y="36"/>
                    <a:pt x="1699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08;p28"/>
            <p:cNvSpPr/>
            <p:nvPr/>
          </p:nvSpPr>
          <p:spPr>
            <a:xfrm>
              <a:off x="7694365" y="4290737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7" y="651"/>
                  </a:moveTo>
                  <a:cubicBezTo>
                    <a:pt x="3934" y="651"/>
                    <a:pt x="4529" y="1049"/>
                    <a:pt x="4744" y="1608"/>
                  </a:cubicBezTo>
                  <a:cubicBezTo>
                    <a:pt x="4803" y="1765"/>
                    <a:pt x="4668" y="1873"/>
                    <a:pt x="4541" y="1873"/>
                  </a:cubicBezTo>
                  <a:cubicBezTo>
                    <a:pt x="4463" y="1873"/>
                    <a:pt x="4388" y="1832"/>
                    <a:pt x="4364" y="1735"/>
                  </a:cubicBezTo>
                  <a:cubicBezTo>
                    <a:pt x="4173" y="1289"/>
                    <a:pt x="3754" y="1057"/>
                    <a:pt x="3318" y="1057"/>
                  </a:cubicBezTo>
                  <a:cubicBezTo>
                    <a:pt x="3103" y="1057"/>
                    <a:pt x="2884" y="1113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8" y="1055"/>
                    <a:pt x="2527" y="943"/>
                  </a:cubicBezTo>
                  <a:cubicBezTo>
                    <a:pt x="2771" y="740"/>
                    <a:pt x="3054" y="651"/>
                    <a:pt x="3337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9" y="3287"/>
                  </a:cubicBezTo>
                  <a:cubicBezTo>
                    <a:pt x="1443" y="4051"/>
                    <a:pt x="2247" y="4592"/>
                    <a:pt x="3088" y="4592"/>
                  </a:cubicBezTo>
                  <a:cubicBezTo>
                    <a:pt x="3431" y="4592"/>
                    <a:pt x="3780" y="4502"/>
                    <a:pt x="4110" y="4300"/>
                  </a:cubicBezTo>
                  <a:cubicBezTo>
                    <a:pt x="5377" y="3509"/>
                    <a:pt x="5631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5" y="734"/>
                  </a:cubicBezTo>
                  <a:cubicBezTo>
                    <a:pt x="5024" y="734"/>
                    <a:pt x="4972" y="705"/>
                    <a:pt x="4902" y="658"/>
                  </a:cubicBezTo>
                  <a:cubicBezTo>
                    <a:pt x="4385" y="202"/>
                    <a:pt x="3759" y="1"/>
                    <a:pt x="3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09;p28"/>
            <p:cNvSpPr/>
            <p:nvPr/>
          </p:nvSpPr>
          <p:spPr>
            <a:xfrm>
              <a:off x="7686000" y="4267670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410" y="737"/>
                  </a:moveTo>
                  <a:cubicBezTo>
                    <a:pt x="3988" y="737"/>
                    <a:pt x="4587" y="923"/>
                    <a:pt x="5099" y="1375"/>
                  </a:cubicBezTo>
                  <a:cubicBezTo>
                    <a:pt x="5130" y="1439"/>
                    <a:pt x="5194" y="1470"/>
                    <a:pt x="5289" y="1470"/>
                  </a:cubicBezTo>
                  <a:cubicBezTo>
                    <a:pt x="5764" y="2610"/>
                    <a:pt x="5637" y="4194"/>
                    <a:pt x="4339" y="4986"/>
                  </a:cubicBezTo>
                  <a:cubicBezTo>
                    <a:pt x="4052" y="5170"/>
                    <a:pt x="3740" y="5274"/>
                    <a:pt x="3418" y="5274"/>
                  </a:cubicBezTo>
                  <a:cubicBezTo>
                    <a:pt x="3241" y="5274"/>
                    <a:pt x="3061" y="5243"/>
                    <a:pt x="2882" y="5176"/>
                  </a:cubicBezTo>
                  <a:cubicBezTo>
                    <a:pt x="2249" y="5017"/>
                    <a:pt x="1647" y="4574"/>
                    <a:pt x="1330" y="3972"/>
                  </a:cubicBezTo>
                  <a:cubicBezTo>
                    <a:pt x="760" y="2990"/>
                    <a:pt x="918" y="1977"/>
                    <a:pt x="1710" y="1312"/>
                  </a:cubicBezTo>
                  <a:cubicBezTo>
                    <a:pt x="2158" y="963"/>
                    <a:pt x="2772" y="737"/>
                    <a:pt x="3410" y="737"/>
                  </a:cubicBezTo>
                  <a:close/>
                  <a:moveTo>
                    <a:pt x="3444" y="0"/>
                  </a:moveTo>
                  <a:cubicBezTo>
                    <a:pt x="2806" y="0"/>
                    <a:pt x="2167" y="188"/>
                    <a:pt x="1647" y="520"/>
                  </a:cubicBezTo>
                  <a:cubicBezTo>
                    <a:pt x="380" y="1312"/>
                    <a:pt x="0" y="2927"/>
                    <a:pt x="792" y="4321"/>
                  </a:cubicBezTo>
                  <a:cubicBezTo>
                    <a:pt x="918" y="4511"/>
                    <a:pt x="1077" y="4701"/>
                    <a:pt x="1235" y="4922"/>
                  </a:cubicBezTo>
                  <a:cubicBezTo>
                    <a:pt x="1781" y="5512"/>
                    <a:pt x="2583" y="5921"/>
                    <a:pt x="3412" y="5921"/>
                  </a:cubicBezTo>
                  <a:cubicBezTo>
                    <a:pt x="3786" y="5921"/>
                    <a:pt x="4165" y="5838"/>
                    <a:pt x="4529" y="5651"/>
                  </a:cubicBezTo>
                  <a:cubicBezTo>
                    <a:pt x="5289" y="5239"/>
                    <a:pt x="5954" y="4352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606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60" y="266"/>
                    <a:pt x="4203" y="0"/>
                    <a:pt x="3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10;p28"/>
            <p:cNvSpPr/>
            <p:nvPr/>
          </p:nvSpPr>
          <p:spPr>
            <a:xfrm>
              <a:off x="7770549" y="4309108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77" y="1"/>
                  </a:moveTo>
                  <a:cubicBezTo>
                    <a:pt x="668" y="1"/>
                    <a:pt x="374" y="107"/>
                    <a:pt x="127" y="309"/>
                  </a:cubicBezTo>
                  <a:cubicBezTo>
                    <a:pt x="1" y="372"/>
                    <a:pt x="32" y="499"/>
                    <a:pt x="96" y="562"/>
                  </a:cubicBezTo>
                  <a:lnTo>
                    <a:pt x="127" y="626"/>
                  </a:lnTo>
                  <a:cubicBezTo>
                    <a:pt x="150" y="648"/>
                    <a:pt x="220" y="670"/>
                    <a:pt x="281" y="670"/>
                  </a:cubicBezTo>
                  <a:cubicBezTo>
                    <a:pt x="306" y="670"/>
                    <a:pt x="330" y="667"/>
                    <a:pt x="349" y="657"/>
                  </a:cubicBezTo>
                  <a:cubicBezTo>
                    <a:pt x="527" y="558"/>
                    <a:pt x="755" y="509"/>
                    <a:pt x="978" y="509"/>
                  </a:cubicBezTo>
                  <a:cubicBezTo>
                    <a:pt x="1112" y="509"/>
                    <a:pt x="1244" y="527"/>
                    <a:pt x="1362" y="562"/>
                  </a:cubicBezTo>
                  <a:cubicBezTo>
                    <a:pt x="1616" y="689"/>
                    <a:pt x="1869" y="879"/>
                    <a:pt x="1932" y="1164"/>
                  </a:cubicBezTo>
                  <a:cubicBezTo>
                    <a:pt x="2006" y="1287"/>
                    <a:pt x="2118" y="1333"/>
                    <a:pt x="2223" y="1333"/>
                  </a:cubicBezTo>
                  <a:cubicBezTo>
                    <a:pt x="2254" y="1333"/>
                    <a:pt x="2284" y="1330"/>
                    <a:pt x="2312" y="1322"/>
                  </a:cubicBezTo>
                  <a:cubicBezTo>
                    <a:pt x="2344" y="1322"/>
                    <a:pt x="2344" y="1291"/>
                    <a:pt x="2376" y="1291"/>
                  </a:cubicBezTo>
                  <a:cubicBezTo>
                    <a:pt x="2407" y="1196"/>
                    <a:pt x="2471" y="1132"/>
                    <a:pt x="2407" y="1006"/>
                  </a:cubicBezTo>
                  <a:cubicBezTo>
                    <a:pt x="2249" y="562"/>
                    <a:pt x="1837" y="182"/>
                    <a:pt x="1362" y="56"/>
                  </a:cubicBezTo>
                  <a:cubicBezTo>
                    <a:pt x="1233" y="19"/>
                    <a:pt x="1104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11;p28"/>
            <p:cNvSpPr/>
            <p:nvPr/>
          </p:nvSpPr>
          <p:spPr>
            <a:xfrm>
              <a:off x="6807731" y="4476950"/>
              <a:ext cx="451380" cy="769277"/>
            </a:xfrm>
            <a:custGeom>
              <a:avLst/>
              <a:gdLst/>
              <a:ahLst/>
              <a:cxnLst/>
              <a:rect l="l" t="t" r="r" b="b"/>
              <a:pathLst>
                <a:path w="14030" h="23911" extrusionOk="0">
                  <a:moveTo>
                    <a:pt x="13111" y="1"/>
                  </a:moveTo>
                  <a:cubicBezTo>
                    <a:pt x="9406" y="4023"/>
                    <a:pt x="5859" y="8298"/>
                    <a:pt x="2819" y="12858"/>
                  </a:cubicBezTo>
                  <a:cubicBezTo>
                    <a:pt x="1552" y="14790"/>
                    <a:pt x="0" y="17450"/>
                    <a:pt x="824" y="19825"/>
                  </a:cubicBezTo>
                  <a:cubicBezTo>
                    <a:pt x="1869" y="22802"/>
                    <a:pt x="5986" y="22992"/>
                    <a:pt x="8551" y="23467"/>
                  </a:cubicBezTo>
                  <a:cubicBezTo>
                    <a:pt x="9343" y="23626"/>
                    <a:pt x="10166" y="23752"/>
                    <a:pt x="10958" y="23911"/>
                  </a:cubicBezTo>
                  <a:lnTo>
                    <a:pt x="11116" y="22992"/>
                  </a:lnTo>
                  <a:cubicBezTo>
                    <a:pt x="8519" y="22517"/>
                    <a:pt x="4782" y="21757"/>
                    <a:pt x="3262" y="19097"/>
                  </a:cubicBezTo>
                  <a:cubicBezTo>
                    <a:pt x="1710" y="16468"/>
                    <a:pt x="4181" y="13808"/>
                    <a:pt x="5637" y="11750"/>
                  </a:cubicBezTo>
                  <a:cubicBezTo>
                    <a:pt x="8234" y="8013"/>
                    <a:pt x="10895" y="4149"/>
                    <a:pt x="14030" y="824"/>
                  </a:cubicBezTo>
                  <a:lnTo>
                    <a:pt x="13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12;p28"/>
            <p:cNvSpPr/>
            <p:nvPr/>
          </p:nvSpPr>
          <p:spPr>
            <a:xfrm>
              <a:off x="7765466" y="3680205"/>
              <a:ext cx="123317" cy="113537"/>
            </a:xfrm>
            <a:custGeom>
              <a:avLst/>
              <a:gdLst/>
              <a:ahLst/>
              <a:cxnLst/>
              <a:rect l="l" t="t" r="r" b="b"/>
              <a:pathLst>
                <a:path w="3833" h="3529" extrusionOk="0">
                  <a:moveTo>
                    <a:pt x="1804" y="633"/>
                  </a:moveTo>
                  <a:cubicBezTo>
                    <a:pt x="2736" y="633"/>
                    <a:pt x="3285" y="2065"/>
                    <a:pt x="2470" y="2597"/>
                  </a:cubicBezTo>
                  <a:cubicBezTo>
                    <a:pt x="2444" y="2613"/>
                    <a:pt x="2414" y="2620"/>
                    <a:pt x="2383" y="2620"/>
                  </a:cubicBezTo>
                  <a:cubicBezTo>
                    <a:pt x="2229" y="2620"/>
                    <a:pt x="2053" y="2444"/>
                    <a:pt x="2185" y="2312"/>
                  </a:cubicBezTo>
                  <a:cubicBezTo>
                    <a:pt x="2407" y="2122"/>
                    <a:pt x="2502" y="1837"/>
                    <a:pt x="2407" y="1521"/>
                  </a:cubicBezTo>
                  <a:cubicBezTo>
                    <a:pt x="2344" y="1204"/>
                    <a:pt x="2090" y="951"/>
                    <a:pt x="1774" y="919"/>
                  </a:cubicBezTo>
                  <a:cubicBezTo>
                    <a:pt x="1615" y="919"/>
                    <a:pt x="1615" y="634"/>
                    <a:pt x="1774" y="634"/>
                  </a:cubicBezTo>
                  <a:cubicBezTo>
                    <a:pt x="1784" y="634"/>
                    <a:pt x="1794" y="633"/>
                    <a:pt x="1804" y="633"/>
                  </a:cubicBezTo>
                  <a:close/>
                  <a:moveTo>
                    <a:pt x="1837" y="1"/>
                  </a:moveTo>
                  <a:cubicBezTo>
                    <a:pt x="1837" y="64"/>
                    <a:pt x="1774" y="64"/>
                    <a:pt x="1774" y="64"/>
                  </a:cubicBezTo>
                  <a:cubicBezTo>
                    <a:pt x="792" y="222"/>
                    <a:pt x="0" y="1172"/>
                    <a:pt x="190" y="2154"/>
                  </a:cubicBezTo>
                  <a:cubicBezTo>
                    <a:pt x="327" y="2948"/>
                    <a:pt x="1103" y="3529"/>
                    <a:pt x="1883" y="3529"/>
                  </a:cubicBezTo>
                  <a:cubicBezTo>
                    <a:pt x="2006" y="3529"/>
                    <a:pt x="2128" y="3514"/>
                    <a:pt x="2249" y="3484"/>
                  </a:cubicBezTo>
                  <a:cubicBezTo>
                    <a:pt x="3262" y="3294"/>
                    <a:pt x="3832" y="2122"/>
                    <a:pt x="3484" y="1172"/>
                  </a:cubicBezTo>
                  <a:cubicBezTo>
                    <a:pt x="3199" y="412"/>
                    <a:pt x="2502" y="64"/>
                    <a:pt x="1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13;p28"/>
            <p:cNvSpPr/>
            <p:nvPr/>
          </p:nvSpPr>
          <p:spPr>
            <a:xfrm>
              <a:off x="7750184" y="3662897"/>
              <a:ext cx="151822" cy="147768"/>
            </a:xfrm>
            <a:custGeom>
              <a:avLst/>
              <a:gdLst/>
              <a:ahLst/>
              <a:cxnLst/>
              <a:rect l="l" t="t" r="r" b="b"/>
              <a:pathLst>
                <a:path w="4719" h="4593" extrusionOk="0">
                  <a:moveTo>
                    <a:pt x="2249" y="665"/>
                  </a:moveTo>
                  <a:cubicBezTo>
                    <a:pt x="2470" y="665"/>
                    <a:pt x="2660" y="697"/>
                    <a:pt x="2819" y="760"/>
                  </a:cubicBezTo>
                  <a:cubicBezTo>
                    <a:pt x="3325" y="919"/>
                    <a:pt x="3737" y="1267"/>
                    <a:pt x="3927" y="1742"/>
                  </a:cubicBezTo>
                  <a:cubicBezTo>
                    <a:pt x="3991" y="1964"/>
                    <a:pt x="4054" y="2217"/>
                    <a:pt x="3991" y="2439"/>
                  </a:cubicBezTo>
                  <a:cubicBezTo>
                    <a:pt x="3991" y="2565"/>
                    <a:pt x="3959" y="2692"/>
                    <a:pt x="3927" y="2819"/>
                  </a:cubicBezTo>
                  <a:cubicBezTo>
                    <a:pt x="3896" y="2945"/>
                    <a:pt x="3832" y="3040"/>
                    <a:pt x="3769" y="3167"/>
                  </a:cubicBezTo>
                  <a:cubicBezTo>
                    <a:pt x="3516" y="3610"/>
                    <a:pt x="3135" y="3927"/>
                    <a:pt x="2692" y="3991"/>
                  </a:cubicBezTo>
                  <a:cubicBezTo>
                    <a:pt x="2597" y="4014"/>
                    <a:pt x="2496" y="4026"/>
                    <a:pt x="2392" y="4026"/>
                  </a:cubicBezTo>
                  <a:cubicBezTo>
                    <a:pt x="2079" y="4026"/>
                    <a:pt x="1734" y="3919"/>
                    <a:pt x="1425" y="3705"/>
                  </a:cubicBezTo>
                  <a:cubicBezTo>
                    <a:pt x="1045" y="3484"/>
                    <a:pt x="792" y="3072"/>
                    <a:pt x="729" y="2692"/>
                  </a:cubicBezTo>
                  <a:cubicBezTo>
                    <a:pt x="634" y="2249"/>
                    <a:pt x="729" y="1805"/>
                    <a:pt x="982" y="1457"/>
                  </a:cubicBezTo>
                  <a:cubicBezTo>
                    <a:pt x="1267" y="1014"/>
                    <a:pt x="1742" y="760"/>
                    <a:pt x="2217" y="665"/>
                  </a:cubicBezTo>
                  <a:close/>
                  <a:moveTo>
                    <a:pt x="2245" y="0"/>
                  </a:moveTo>
                  <a:cubicBezTo>
                    <a:pt x="1940" y="0"/>
                    <a:pt x="1647" y="64"/>
                    <a:pt x="1394" y="190"/>
                  </a:cubicBezTo>
                  <a:cubicBezTo>
                    <a:pt x="1299" y="222"/>
                    <a:pt x="1235" y="317"/>
                    <a:pt x="1235" y="380"/>
                  </a:cubicBezTo>
                  <a:cubicBezTo>
                    <a:pt x="1235" y="475"/>
                    <a:pt x="1235" y="507"/>
                    <a:pt x="1267" y="602"/>
                  </a:cubicBezTo>
                  <a:cubicBezTo>
                    <a:pt x="475" y="1014"/>
                    <a:pt x="0" y="1932"/>
                    <a:pt x="159" y="2819"/>
                  </a:cubicBezTo>
                  <a:cubicBezTo>
                    <a:pt x="254" y="3357"/>
                    <a:pt x="602" y="3864"/>
                    <a:pt x="1109" y="4181"/>
                  </a:cubicBezTo>
                  <a:cubicBezTo>
                    <a:pt x="1520" y="4466"/>
                    <a:pt x="1995" y="4592"/>
                    <a:pt x="2407" y="4592"/>
                  </a:cubicBezTo>
                  <a:cubicBezTo>
                    <a:pt x="2565" y="4592"/>
                    <a:pt x="2692" y="4592"/>
                    <a:pt x="2850" y="4561"/>
                  </a:cubicBezTo>
                  <a:cubicBezTo>
                    <a:pt x="3452" y="4434"/>
                    <a:pt x="3959" y="4022"/>
                    <a:pt x="4276" y="3484"/>
                  </a:cubicBezTo>
                  <a:cubicBezTo>
                    <a:pt x="4592" y="2945"/>
                    <a:pt x="4719" y="2249"/>
                    <a:pt x="4529" y="1647"/>
                  </a:cubicBezTo>
                  <a:cubicBezTo>
                    <a:pt x="4307" y="1014"/>
                    <a:pt x="3832" y="507"/>
                    <a:pt x="3167" y="190"/>
                  </a:cubicBezTo>
                  <a:cubicBezTo>
                    <a:pt x="2866" y="64"/>
                    <a:pt x="2550" y="0"/>
                    <a:pt x="2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14;p28"/>
            <p:cNvSpPr/>
            <p:nvPr/>
          </p:nvSpPr>
          <p:spPr>
            <a:xfrm>
              <a:off x="7817424" y="3699573"/>
              <a:ext cx="43851" cy="66243"/>
            </a:xfrm>
            <a:custGeom>
              <a:avLst/>
              <a:gdLst/>
              <a:ahLst/>
              <a:cxnLst/>
              <a:rect l="l" t="t" r="r" b="b"/>
              <a:pathLst>
                <a:path w="1363" h="2059" extrusionOk="0">
                  <a:moveTo>
                    <a:pt x="95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0" y="159"/>
                  </a:lnTo>
                  <a:cubicBezTo>
                    <a:pt x="0" y="254"/>
                    <a:pt x="32" y="349"/>
                    <a:pt x="159" y="349"/>
                  </a:cubicBezTo>
                  <a:cubicBezTo>
                    <a:pt x="444" y="412"/>
                    <a:pt x="665" y="602"/>
                    <a:pt x="760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729" y="1520"/>
                    <a:pt x="570" y="1679"/>
                  </a:cubicBezTo>
                  <a:cubicBezTo>
                    <a:pt x="475" y="1742"/>
                    <a:pt x="475" y="1869"/>
                    <a:pt x="507" y="1932"/>
                  </a:cubicBezTo>
                  <a:cubicBezTo>
                    <a:pt x="570" y="2027"/>
                    <a:pt x="634" y="2059"/>
                    <a:pt x="729" y="2059"/>
                  </a:cubicBezTo>
                  <a:lnTo>
                    <a:pt x="887" y="2059"/>
                  </a:lnTo>
                  <a:cubicBezTo>
                    <a:pt x="1330" y="1805"/>
                    <a:pt x="1362" y="1267"/>
                    <a:pt x="1235" y="887"/>
                  </a:cubicBezTo>
                  <a:cubicBezTo>
                    <a:pt x="1109" y="444"/>
                    <a:pt x="7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15;p28"/>
            <p:cNvSpPr/>
            <p:nvPr/>
          </p:nvSpPr>
          <p:spPr>
            <a:xfrm>
              <a:off x="4020105" y="3641052"/>
              <a:ext cx="592006" cy="1710161"/>
            </a:xfrm>
            <a:custGeom>
              <a:avLst/>
              <a:gdLst/>
              <a:ahLst/>
              <a:cxnLst/>
              <a:rect l="l" t="t" r="r" b="b"/>
              <a:pathLst>
                <a:path w="18401" h="53156" extrusionOk="0">
                  <a:moveTo>
                    <a:pt x="4559" y="603"/>
                  </a:moveTo>
                  <a:cubicBezTo>
                    <a:pt x="5244" y="603"/>
                    <a:pt x="5949" y="714"/>
                    <a:pt x="6620" y="838"/>
                  </a:cubicBezTo>
                  <a:cubicBezTo>
                    <a:pt x="6525" y="964"/>
                    <a:pt x="6620" y="1123"/>
                    <a:pt x="6715" y="1123"/>
                  </a:cubicBezTo>
                  <a:cubicBezTo>
                    <a:pt x="8995" y="1123"/>
                    <a:pt x="11212" y="806"/>
                    <a:pt x="13460" y="679"/>
                  </a:cubicBezTo>
                  <a:cubicBezTo>
                    <a:pt x="13560" y="675"/>
                    <a:pt x="13659" y="673"/>
                    <a:pt x="13759" y="673"/>
                  </a:cubicBezTo>
                  <a:cubicBezTo>
                    <a:pt x="15246" y="673"/>
                    <a:pt x="16714" y="1141"/>
                    <a:pt x="17070" y="2833"/>
                  </a:cubicBezTo>
                  <a:cubicBezTo>
                    <a:pt x="17387" y="4321"/>
                    <a:pt x="16785" y="5778"/>
                    <a:pt x="15392" y="6538"/>
                  </a:cubicBezTo>
                  <a:cubicBezTo>
                    <a:pt x="15138" y="6679"/>
                    <a:pt x="15286" y="7096"/>
                    <a:pt x="15545" y="7096"/>
                  </a:cubicBezTo>
                  <a:cubicBezTo>
                    <a:pt x="15577" y="7096"/>
                    <a:pt x="15611" y="7090"/>
                    <a:pt x="15645" y="7076"/>
                  </a:cubicBezTo>
                  <a:cubicBezTo>
                    <a:pt x="15655" y="7066"/>
                    <a:pt x="15665" y="7060"/>
                    <a:pt x="15675" y="7054"/>
                  </a:cubicBezTo>
                  <a:lnTo>
                    <a:pt x="15675" y="7054"/>
                  </a:lnTo>
                  <a:cubicBezTo>
                    <a:pt x="15617" y="7110"/>
                    <a:pt x="15582" y="7211"/>
                    <a:pt x="15582" y="7330"/>
                  </a:cubicBezTo>
                  <a:cubicBezTo>
                    <a:pt x="15677" y="15405"/>
                    <a:pt x="15804" y="23513"/>
                    <a:pt x="15867" y="31620"/>
                  </a:cubicBezTo>
                  <a:cubicBezTo>
                    <a:pt x="15899" y="35863"/>
                    <a:pt x="15962" y="40075"/>
                    <a:pt x="15994" y="44256"/>
                  </a:cubicBezTo>
                  <a:cubicBezTo>
                    <a:pt x="15994" y="46567"/>
                    <a:pt x="16215" y="49323"/>
                    <a:pt x="14442" y="51064"/>
                  </a:cubicBezTo>
                  <a:cubicBezTo>
                    <a:pt x="13438" y="52046"/>
                    <a:pt x="12039" y="52501"/>
                    <a:pt x="10661" y="52501"/>
                  </a:cubicBezTo>
                  <a:cubicBezTo>
                    <a:pt x="10126" y="52501"/>
                    <a:pt x="9594" y="52432"/>
                    <a:pt x="9090" y="52300"/>
                  </a:cubicBezTo>
                  <a:cubicBezTo>
                    <a:pt x="381" y="50083"/>
                    <a:pt x="3073" y="36782"/>
                    <a:pt x="3231" y="30416"/>
                  </a:cubicBezTo>
                  <a:cubicBezTo>
                    <a:pt x="3453" y="22531"/>
                    <a:pt x="3516" y="14329"/>
                    <a:pt x="2756" y="6475"/>
                  </a:cubicBezTo>
                  <a:lnTo>
                    <a:pt x="2756" y="6475"/>
                  </a:lnTo>
                  <a:cubicBezTo>
                    <a:pt x="2978" y="6538"/>
                    <a:pt x="3231" y="6570"/>
                    <a:pt x="3484" y="6633"/>
                  </a:cubicBezTo>
                  <a:cubicBezTo>
                    <a:pt x="3493" y="6634"/>
                    <a:pt x="3501" y="6635"/>
                    <a:pt x="3508" y="6635"/>
                  </a:cubicBezTo>
                  <a:cubicBezTo>
                    <a:pt x="3677" y="6635"/>
                    <a:pt x="3698" y="6314"/>
                    <a:pt x="3516" y="6253"/>
                  </a:cubicBezTo>
                  <a:cubicBezTo>
                    <a:pt x="3199" y="6190"/>
                    <a:pt x="2914" y="6063"/>
                    <a:pt x="2693" y="5905"/>
                  </a:cubicBezTo>
                  <a:lnTo>
                    <a:pt x="2693" y="5746"/>
                  </a:lnTo>
                  <a:cubicBezTo>
                    <a:pt x="2693" y="5642"/>
                    <a:pt x="2616" y="5595"/>
                    <a:pt x="2536" y="5595"/>
                  </a:cubicBezTo>
                  <a:cubicBezTo>
                    <a:pt x="2471" y="5595"/>
                    <a:pt x="2404" y="5626"/>
                    <a:pt x="2376" y="5683"/>
                  </a:cubicBezTo>
                  <a:cubicBezTo>
                    <a:pt x="1014" y="4638"/>
                    <a:pt x="602" y="2706"/>
                    <a:pt x="2091" y="1408"/>
                  </a:cubicBezTo>
                  <a:cubicBezTo>
                    <a:pt x="2793" y="796"/>
                    <a:pt x="3658" y="603"/>
                    <a:pt x="4559" y="603"/>
                  </a:cubicBezTo>
                  <a:close/>
                  <a:moveTo>
                    <a:pt x="14442" y="0"/>
                  </a:moveTo>
                  <a:cubicBezTo>
                    <a:pt x="14295" y="0"/>
                    <a:pt x="14147" y="5"/>
                    <a:pt x="13999" y="14"/>
                  </a:cubicBezTo>
                  <a:cubicBezTo>
                    <a:pt x="11877" y="78"/>
                    <a:pt x="9692" y="268"/>
                    <a:pt x="7570" y="584"/>
                  </a:cubicBezTo>
                  <a:cubicBezTo>
                    <a:pt x="7506" y="553"/>
                    <a:pt x="7475" y="521"/>
                    <a:pt x="7411" y="489"/>
                  </a:cubicBezTo>
                  <a:cubicBezTo>
                    <a:pt x="6495" y="235"/>
                    <a:pt x="5425" y="16"/>
                    <a:pt x="4399" y="16"/>
                  </a:cubicBezTo>
                  <a:cubicBezTo>
                    <a:pt x="2872" y="16"/>
                    <a:pt x="1443" y="500"/>
                    <a:pt x="761" y="2073"/>
                  </a:cubicBezTo>
                  <a:cubicBezTo>
                    <a:pt x="1" y="3719"/>
                    <a:pt x="792" y="5556"/>
                    <a:pt x="2249" y="6253"/>
                  </a:cubicBezTo>
                  <a:cubicBezTo>
                    <a:pt x="2028" y="13822"/>
                    <a:pt x="2661" y="21454"/>
                    <a:pt x="2503" y="29023"/>
                  </a:cubicBezTo>
                  <a:cubicBezTo>
                    <a:pt x="2408" y="32886"/>
                    <a:pt x="2059" y="36750"/>
                    <a:pt x="2059" y="40614"/>
                  </a:cubicBezTo>
                  <a:cubicBezTo>
                    <a:pt x="2059" y="43496"/>
                    <a:pt x="2439" y="46441"/>
                    <a:pt x="3959" y="48974"/>
                  </a:cubicBezTo>
                  <a:cubicBezTo>
                    <a:pt x="5387" y="51375"/>
                    <a:pt x="8070" y="53155"/>
                    <a:pt x="10777" y="53155"/>
                  </a:cubicBezTo>
                  <a:cubicBezTo>
                    <a:pt x="12035" y="53155"/>
                    <a:pt x="13297" y="52771"/>
                    <a:pt x="14442" y="51888"/>
                  </a:cubicBezTo>
                  <a:cubicBezTo>
                    <a:pt x="16437" y="50368"/>
                    <a:pt x="16659" y="47834"/>
                    <a:pt x="16659" y="45491"/>
                  </a:cubicBezTo>
                  <a:cubicBezTo>
                    <a:pt x="16659" y="41595"/>
                    <a:pt x="16595" y="37732"/>
                    <a:pt x="16532" y="33837"/>
                  </a:cubicBezTo>
                  <a:cubicBezTo>
                    <a:pt x="16469" y="25033"/>
                    <a:pt x="16374" y="16165"/>
                    <a:pt x="16279" y="7298"/>
                  </a:cubicBezTo>
                  <a:cubicBezTo>
                    <a:pt x="16279" y="7076"/>
                    <a:pt x="16106" y="6950"/>
                    <a:pt x="15940" y="6950"/>
                  </a:cubicBezTo>
                  <a:cubicBezTo>
                    <a:pt x="15892" y="6950"/>
                    <a:pt x="15846" y="6960"/>
                    <a:pt x="15804" y="6981"/>
                  </a:cubicBezTo>
                  <a:cubicBezTo>
                    <a:pt x="17894" y="5936"/>
                    <a:pt x="18401" y="2769"/>
                    <a:pt x="16849" y="964"/>
                  </a:cubicBezTo>
                  <a:cubicBezTo>
                    <a:pt x="16221" y="200"/>
                    <a:pt x="15358" y="0"/>
                    <a:pt x="14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16;p28"/>
            <p:cNvSpPr/>
            <p:nvPr/>
          </p:nvSpPr>
          <p:spPr>
            <a:xfrm>
              <a:off x="4031333" y="3659004"/>
              <a:ext cx="548187" cy="1670139"/>
            </a:xfrm>
            <a:custGeom>
              <a:avLst/>
              <a:gdLst/>
              <a:ahLst/>
              <a:cxnLst/>
              <a:rect l="l" t="t" r="r" b="b"/>
              <a:pathLst>
                <a:path w="17039" h="51912" extrusionOk="0">
                  <a:moveTo>
                    <a:pt x="3338" y="2476"/>
                  </a:moveTo>
                  <a:cubicBezTo>
                    <a:pt x="3372" y="2476"/>
                    <a:pt x="3410" y="2483"/>
                    <a:pt x="3452" y="2496"/>
                  </a:cubicBezTo>
                  <a:cubicBezTo>
                    <a:pt x="5223" y="3055"/>
                    <a:pt x="6937" y="3324"/>
                    <a:pt x="8652" y="3324"/>
                  </a:cubicBezTo>
                  <a:cubicBezTo>
                    <a:pt x="10342" y="3324"/>
                    <a:pt x="12032" y="3063"/>
                    <a:pt x="13776" y="2560"/>
                  </a:cubicBezTo>
                  <a:cubicBezTo>
                    <a:pt x="13806" y="2553"/>
                    <a:pt x="13835" y="2550"/>
                    <a:pt x="13862" y="2550"/>
                  </a:cubicBezTo>
                  <a:cubicBezTo>
                    <a:pt x="14208" y="2550"/>
                    <a:pt x="14316" y="3076"/>
                    <a:pt x="13935" y="3193"/>
                  </a:cubicBezTo>
                  <a:cubicBezTo>
                    <a:pt x="12321" y="3796"/>
                    <a:pt x="10592" y="4098"/>
                    <a:pt x="8862" y="4098"/>
                  </a:cubicBezTo>
                  <a:cubicBezTo>
                    <a:pt x="6958" y="4098"/>
                    <a:pt x="5052" y="3733"/>
                    <a:pt x="3294" y="3003"/>
                  </a:cubicBezTo>
                  <a:cubicBezTo>
                    <a:pt x="3012" y="2890"/>
                    <a:pt x="3056" y="2476"/>
                    <a:pt x="3338" y="2476"/>
                  </a:cubicBezTo>
                  <a:close/>
                  <a:moveTo>
                    <a:pt x="15391" y="6455"/>
                  </a:moveTo>
                  <a:cubicBezTo>
                    <a:pt x="15377" y="6462"/>
                    <a:pt x="15362" y="6474"/>
                    <a:pt x="15346" y="6489"/>
                  </a:cubicBezTo>
                  <a:lnTo>
                    <a:pt x="15346" y="6489"/>
                  </a:lnTo>
                  <a:cubicBezTo>
                    <a:pt x="15361" y="6478"/>
                    <a:pt x="15376" y="6470"/>
                    <a:pt x="15391" y="6455"/>
                  </a:cubicBezTo>
                  <a:close/>
                  <a:moveTo>
                    <a:pt x="15346" y="6489"/>
                  </a:moveTo>
                  <a:cubicBezTo>
                    <a:pt x="15330" y="6501"/>
                    <a:pt x="15313" y="6516"/>
                    <a:pt x="15297" y="6548"/>
                  </a:cubicBezTo>
                  <a:lnTo>
                    <a:pt x="15297" y="6548"/>
                  </a:lnTo>
                  <a:cubicBezTo>
                    <a:pt x="15313" y="6525"/>
                    <a:pt x="15329" y="6505"/>
                    <a:pt x="15346" y="6489"/>
                  </a:cubicBezTo>
                  <a:close/>
                  <a:moveTo>
                    <a:pt x="15297" y="6548"/>
                  </a:moveTo>
                  <a:lnTo>
                    <a:pt x="15297" y="6548"/>
                  </a:lnTo>
                  <a:cubicBezTo>
                    <a:pt x="15297" y="6549"/>
                    <a:pt x="15296" y="6549"/>
                    <a:pt x="15296" y="6550"/>
                  </a:cubicBezTo>
                  <a:lnTo>
                    <a:pt x="15296" y="6550"/>
                  </a:lnTo>
                  <a:cubicBezTo>
                    <a:pt x="15296" y="6550"/>
                    <a:pt x="15296" y="6550"/>
                    <a:pt x="15296" y="6550"/>
                  </a:cubicBezTo>
                  <a:cubicBezTo>
                    <a:pt x="15297" y="6549"/>
                    <a:pt x="15297" y="6549"/>
                    <a:pt x="15297" y="6548"/>
                  </a:cubicBezTo>
                  <a:close/>
                  <a:moveTo>
                    <a:pt x="6897" y="10829"/>
                  </a:moveTo>
                  <a:cubicBezTo>
                    <a:pt x="7122" y="10829"/>
                    <a:pt x="7359" y="10886"/>
                    <a:pt x="7601" y="11015"/>
                  </a:cubicBezTo>
                  <a:cubicBezTo>
                    <a:pt x="8867" y="11237"/>
                    <a:pt x="10134" y="11965"/>
                    <a:pt x="10324" y="13295"/>
                  </a:cubicBezTo>
                  <a:cubicBezTo>
                    <a:pt x="10570" y="14798"/>
                    <a:pt x="9152" y="16182"/>
                    <a:pt x="7711" y="16182"/>
                  </a:cubicBezTo>
                  <a:cubicBezTo>
                    <a:pt x="7663" y="16182"/>
                    <a:pt x="7616" y="16180"/>
                    <a:pt x="7569" y="16177"/>
                  </a:cubicBezTo>
                  <a:cubicBezTo>
                    <a:pt x="6017" y="16082"/>
                    <a:pt x="5004" y="14531"/>
                    <a:pt x="5036" y="13105"/>
                  </a:cubicBezTo>
                  <a:cubicBezTo>
                    <a:pt x="5036" y="12063"/>
                    <a:pt x="5850" y="10829"/>
                    <a:pt x="6897" y="10829"/>
                  </a:cubicBezTo>
                  <a:close/>
                  <a:moveTo>
                    <a:pt x="10259" y="19792"/>
                  </a:moveTo>
                  <a:cubicBezTo>
                    <a:pt x="10649" y="19792"/>
                    <a:pt x="11044" y="19894"/>
                    <a:pt x="11401" y="20104"/>
                  </a:cubicBezTo>
                  <a:cubicBezTo>
                    <a:pt x="11520" y="20134"/>
                    <a:pt x="11443" y="20360"/>
                    <a:pt x="11301" y="20360"/>
                  </a:cubicBezTo>
                  <a:cubicBezTo>
                    <a:pt x="11293" y="20360"/>
                    <a:pt x="11284" y="20360"/>
                    <a:pt x="11274" y="20358"/>
                  </a:cubicBezTo>
                  <a:lnTo>
                    <a:pt x="11274" y="20358"/>
                  </a:lnTo>
                  <a:cubicBezTo>
                    <a:pt x="12034" y="20769"/>
                    <a:pt x="12478" y="21783"/>
                    <a:pt x="12193" y="22638"/>
                  </a:cubicBezTo>
                  <a:cubicBezTo>
                    <a:pt x="11915" y="23521"/>
                    <a:pt x="10975" y="24082"/>
                    <a:pt x="10060" y="24082"/>
                  </a:cubicBezTo>
                  <a:cubicBezTo>
                    <a:pt x="9826" y="24082"/>
                    <a:pt x="9593" y="24045"/>
                    <a:pt x="9374" y="23968"/>
                  </a:cubicBezTo>
                  <a:cubicBezTo>
                    <a:pt x="8266" y="23525"/>
                    <a:pt x="7791" y="22068"/>
                    <a:pt x="8329" y="20991"/>
                  </a:cubicBezTo>
                  <a:cubicBezTo>
                    <a:pt x="8710" y="20208"/>
                    <a:pt x="9474" y="19792"/>
                    <a:pt x="10259" y="19792"/>
                  </a:cubicBezTo>
                  <a:close/>
                  <a:moveTo>
                    <a:pt x="9019" y="28207"/>
                  </a:moveTo>
                  <a:cubicBezTo>
                    <a:pt x="10639" y="28207"/>
                    <a:pt x="12261" y="28548"/>
                    <a:pt x="13776" y="29225"/>
                  </a:cubicBezTo>
                  <a:cubicBezTo>
                    <a:pt x="13903" y="29257"/>
                    <a:pt x="13935" y="29383"/>
                    <a:pt x="13903" y="29478"/>
                  </a:cubicBezTo>
                  <a:cubicBezTo>
                    <a:pt x="14061" y="29478"/>
                    <a:pt x="14220" y="29573"/>
                    <a:pt x="14220" y="29763"/>
                  </a:cubicBezTo>
                  <a:cubicBezTo>
                    <a:pt x="14600" y="34799"/>
                    <a:pt x="15201" y="40119"/>
                    <a:pt x="14821" y="45123"/>
                  </a:cubicBezTo>
                  <a:cubicBezTo>
                    <a:pt x="14608" y="47708"/>
                    <a:pt x="13198" y="49884"/>
                    <a:pt x="10562" y="49884"/>
                  </a:cubicBezTo>
                  <a:cubicBezTo>
                    <a:pt x="10453" y="49884"/>
                    <a:pt x="10342" y="49881"/>
                    <a:pt x="10229" y="49873"/>
                  </a:cubicBezTo>
                  <a:cubicBezTo>
                    <a:pt x="7062" y="49683"/>
                    <a:pt x="4877" y="46579"/>
                    <a:pt x="4275" y="43729"/>
                  </a:cubicBezTo>
                  <a:cubicBezTo>
                    <a:pt x="3800" y="41512"/>
                    <a:pt x="3990" y="39106"/>
                    <a:pt x="4054" y="36857"/>
                  </a:cubicBezTo>
                  <a:cubicBezTo>
                    <a:pt x="4085" y="34355"/>
                    <a:pt x="4085" y="31822"/>
                    <a:pt x="4212" y="29320"/>
                  </a:cubicBezTo>
                  <a:cubicBezTo>
                    <a:pt x="4212" y="29251"/>
                    <a:pt x="4261" y="29199"/>
                    <a:pt x="4325" y="29199"/>
                  </a:cubicBezTo>
                  <a:cubicBezTo>
                    <a:pt x="4349" y="29199"/>
                    <a:pt x="4376" y="29207"/>
                    <a:pt x="4402" y="29225"/>
                  </a:cubicBezTo>
                  <a:cubicBezTo>
                    <a:pt x="4402" y="29225"/>
                    <a:pt x="4402" y="29162"/>
                    <a:pt x="4434" y="29162"/>
                  </a:cubicBezTo>
                  <a:cubicBezTo>
                    <a:pt x="5895" y="28524"/>
                    <a:pt x="7456" y="28207"/>
                    <a:pt x="9019" y="28207"/>
                  </a:cubicBezTo>
                  <a:close/>
                  <a:moveTo>
                    <a:pt x="4114" y="1"/>
                  </a:moveTo>
                  <a:cubicBezTo>
                    <a:pt x="3232" y="1"/>
                    <a:pt x="2378" y="188"/>
                    <a:pt x="1710" y="786"/>
                  </a:cubicBezTo>
                  <a:cubicBezTo>
                    <a:pt x="190" y="2148"/>
                    <a:pt x="665" y="4048"/>
                    <a:pt x="1964" y="5062"/>
                  </a:cubicBezTo>
                  <a:cubicBezTo>
                    <a:pt x="2003" y="4996"/>
                    <a:pt x="2065" y="4963"/>
                    <a:pt x="2123" y="4963"/>
                  </a:cubicBezTo>
                  <a:cubicBezTo>
                    <a:pt x="2205" y="4963"/>
                    <a:pt x="2280" y="5027"/>
                    <a:pt x="2280" y="5157"/>
                  </a:cubicBezTo>
                  <a:lnTo>
                    <a:pt x="2280" y="5315"/>
                  </a:lnTo>
                  <a:cubicBezTo>
                    <a:pt x="2534" y="5473"/>
                    <a:pt x="2819" y="5600"/>
                    <a:pt x="3135" y="5663"/>
                  </a:cubicBezTo>
                  <a:cubicBezTo>
                    <a:pt x="3325" y="5695"/>
                    <a:pt x="3294" y="6012"/>
                    <a:pt x="3072" y="6012"/>
                  </a:cubicBezTo>
                  <a:cubicBezTo>
                    <a:pt x="2850" y="5980"/>
                    <a:pt x="2597" y="5948"/>
                    <a:pt x="2375" y="5853"/>
                  </a:cubicBezTo>
                  <a:lnTo>
                    <a:pt x="2375" y="5853"/>
                  </a:lnTo>
                  <a:cubicBezTo>
                    <a:pt x="3135" y="13739"/>
                    <a:pt x="3040" y="21941"/>
                    <a:pt x="2850" y="29827"/>
                  </a:cubicBezTo>
                  <a:cubicBezTo>
                    <a:pt x="2692" y="36192"/>
                    <a:pt x="0" y="49493"/>
                    <a:pt x="8709" y="51710"/>
                  </a:cubicBezTo>
                  <a:cubicBezTo>
                    <a:pt x="9214" y="51843"/>
                    <a:pt x="9748" y="51911"/>
                    <a:pt x="10286" y="51911"/>
                  </a:cubicBezTo>
                  <a:cubicBezTo>
                    <a:pt x="11674" y="51911"/>
                    <a:pt x="13089" y="51456"/>
                    <a:pt x="14093" y="50475"/>
                  </a:cubicBezTo>
                  <a:cubicBezTo>
                    <a:pt x="15866" y="48733"/>
                    <a:pt x="15676" y="45978"/>
                    <a:pt x="15645" y="43666"/>
                  </a:cubicBezTo>
                  <a:cubicBezTo>
                    <a:pt x="15581" y="39422"/>
                    <a:pt x="15550" y="35242"/>
                    <a:pt x="15518" y="31030"/>
                  </a:cubicBezTo>
                  <a:cubicBezTo>
                    <a:pt x="15391" y="22955"/>
                    <a:pt x="15328" y="14847"/>
                    <a:pt x="15233" y="6740"/>
                  </a:cubicBezTo>
                  <a:cubicBezTo>
                    <a:pt x="15233" y="6672"/>
                    <a:pt x="15261" y="6604"/>
                    <a:pt x="15296" y="6550"/>
                  </a:cubicBezTo>
                  <a:lnTo>
                    <a:pt x="15296" y="6550"/>
                  </a:lnTo>
                  <a:cubicBezTo>
                    <a:pt x="15269" y="6558"/>
                    <a:pt x="15243" y="6562"/>
                    <a:pt x="15218" y="6562"/>
                  </a:cubicBezTo>
                  <a:cubicBezTo>
                    <a:pt x="14946" y="6562"/>
                    <a:pt x="14782" y="6125"/>
                    <a:pt x="15043" y="5980"/>
                  </a:cubicBezTo>
                  <a:cubicBezTo>
                    <a:pt x="16405" y="5220"/>
                    <a:pt x="17038" y="3763"/>
                    <a:pt x="16721" y="2275"/>
                  </a:cubicBezTo>
                  <a:cubicBezTo>
                    <a:pt x="16364" y="577"/>
                    <a:pt x="14886" y="84"/>
                    <a:pt x="13342" y="84"/>
                  </a:cubicBezTo>
                  <a:cubicBezTo>
                    <a:pt x="13244" y="84"/>
                    <a:pt x="13146" y="86"/>
                    <a:pt x="13048" y="90"/>
                  </a:cubicBezTo>
                  <a:cubicBezTo>
                    <a:pt x="10799" y="185"/>
                    <a:pt x="8582" y="501"/>
                    <a:pt x="6334" y="501"/>
                  </a:cubicBezTo>
                  <a:cubicBezTo>
                    <a:pt x="6207" y="501"/>
                    <a:pt x="6144" y="311"/>
                    <a:pt x="6207" y="248"/>
                  </a:cubicBezTo>
                  <a:cubicBezTo>
                    <a:pt x="5545" y="121"/>
                    <a:pt x="4821" y="1"/>
                    <a:pt x="4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17;p28"/>
            <p:cNvSpPr/>
            <p:nvPr/>
          </p:nvSpPr>
          <p:spPr>
            <a:xfrm>
              <a:off x="4151561" y="4565327"/>
              <a:ext cx="368858" cy="697564"/>
            </a:xfrm>
            <a:custGeom>
              <a:avLst/>
              <a:gdLst/>
              <a:ahLst/>
              <a:cxnLst/>
              <a:rect l="l" t="t" r="r" b="b"/>
              <a:pathLst>
                <a:path w="11465" h="21682" extrusionOk="0">
                  <a:moveTo>
                    <a:pt x="5106" y="691"/>
                  </a:moveTo>
                  <a:cubicBezTo>
                    <a:pt x="6659" y="691"/>
                    <a:pt x="8200" y="977"/>
                    <a:pt x="9786" y="1561"/>
                  </a:cubicBezTo>
                  <a:lnTo>
                    <a:pt x="9881" y="1561"/>
                  </a:lnTo>
                  <a:lnTo>
                    <a:pt x="9881" y="1592"/>
                  </a:lnTo>
                  <a:cubicBezTo>
                    <a:pt x="10166" y="4949"/>
                    <a:pt x="10356" y="8274"/>
                    <a:pt x="10451" y="11663"/>
                  </a:cubicBezTo>
                  <a:cubicBezTo>
                    <a:pt x="10510" y="14701"/>
                    <a:pt x="11228" y="21146"/>
                    <a:pt x="6925" y="21146"/>
                  </a:cubicBezTo>
                  <a:cubicBezTo>
                    <a:pt x="6608" y="21146"/>
                    <a:pt x="6264" y="21111"/>
                    <a:pt x="5891" y="21037"/>
                  </a:cubicBezTo>
                  <a:cubicBezTo>
                    <a:pt x="1615" y="20150"/>
                    <a:pt x="823" y="15305"/>
                    <a:pt x="823" y="11726"/>
                  </a:cubicBezTo>
                  <a:cubicBezTo>
                    <a:pt x="760" y="8274"/>
                    <a:pt x="855" y="4823"/>
                    <a:pt x="697" y="1371"/>
                  </a:cubicBezTo>
                  <a:lnTo>
                    <a:pt x="855" y="1371"/>
                  </a:lnTo>
                  <a:cubicBezTo>
                    <a:pt x="2308" y="921"/>
                    <a:pt x="3712" y="691"/>
                    <a:pt x="5106" y="691"/>
                  </a:cubicBezTo>
                  <a:close/>
                  <a:moveTo>
                    <a:pt x="5234" y="1"/>
                  </a:moveTo>
                  <a:cubicBezTo>
                    <a:pt x="3659" y="1"/>
                    <a:pt x="2088" y="318"/>
                    <a:pt x="633" y="959"/>
                  </a:cubicBezTo>
                  <a:lnTo>
                    <a:pt x="570" y="991"/>
                  </a:lnTo>
                  <a:cubicBezTo>
                    <a:pt x="555" y="983"/>
                    <a:pt x="537" y="979"/>
                    <a:pt x="517" y="979"/>
                  </a:cubicBezTo>
                  <a:cubicBezTo>
                    <a:pt x="454" y="979"/>
                    <a:pt x="380" y="1021"/>
                    <a:pt x="380" y="1117"/>
                  </a:cubicBezTo>
                  <a:cubicBezTo>
                    <a:pt x="222" y="3619"/>
                    <a:pt x="253" y="6153"/>
                    <a:pt x="222" y="8654"/>
                  </a:cubicBezTo>
                  <a:cubicBezTo>
                    <a:pt x="222" y="10903"/>
                    <a:pt x="0" y="13310"/>
                    <a:pt x="475" y="15527"/>
                  </a:cubicBezTo>
                  <a:cubicBezTo>
                    <a:pt x="1045" y="18377"/>
                    <a:pt x="3262" y="21480"/>
                    <a:pt x="6397" y="21670"/>
                  </a:cubicBezTo>
                  <a:cubicBezTo>
                    <a:pt x="6514" y="21678"/>
                    <a:pt x="6628" y="21682"/>
                    <a:pt x="6741" y="21682"/>
                  </a:cubicBezTo>
                  <a:cubicBezTo>
                    <a:pt x="9461" y="21682"/>
                    <a:pt x="10871" y="19507"/>
                    <a:pt x="11084" y="16952"/>
                  </a:cubicBezTo>
                  <a:cubicBezTo>
                    <a:pt x="11464" y="11916"/>
                    <a:pt x="10863" y="6628"/>
                    <a:pt x="10483" y="1592"/>
                  </a:cubicBezTo>
                  <a:cubicBezTo>
                    <a:pt x="10483" y="1402"/>
                    <a:pt x="10324" y="1307"/>
                    <a:pt x="10071" y="1276"/>
                  </a:cubicBezTo>
                  <a:cubicBezTo>
                    <a:pt x="10134" y="1149"/>
                    <a:pt x="10071" y="1054"/>
                    <a:pt x="9976" y="991"/>
                  </a:cubicBezTo>
                  <a:cubicBezTo>
                    <a:pt x="8469" y="333"/>
                    <a:pt x="6849" y="1"/>
                    <a:pt x="5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18;p28"/>
            <p:cNvSpPr/>
            <p:nvPr/>
          </p:nvSpPr>
          <p:spPr>
            <a:xfrm>
              <a:off x="4173952" y="4588588"/>
              <a:ext cx="338841" cy="657091"/>
            </a:xfrm>
            <a:custGeom>
              <a:avLst/>
              <a:gdLst/>
              <a:ahLst/>
              <a:cxnLst/>
              <a:rect l="l" t="t" r="r" b="b"/>
              <a:pathLst>
                <a:path w="10532" h="20424" extrusionOk="0">
                  <a:moveTo>
                    <a:pt x="3074" y="16112"/>
                  </a:moveTo>
                  <a:cubicBezTo>
                    <a:pt x="3112" y="16112"/>
                    <a:pt x="3149" y="16127"/>
                    <a:pt x="3168" y="16165"/>
                  </a:cubicBezTo>
                  <a:cubicBezTo>
                    <a:pt x="3833" y="17179"/>
                    <a:pt x="4751" y="17812"/>
                    <a:pt x="5955" y="18097"/>
                  </a:cubicBezTo>
                  <a:cubicBezTo>
                    <a:pt x="6184" y="18126"/>
                    <a:pt x="6128" y="18491"/>
                    <a:pt x="5905" y="18491"/>
                  </a:cubicBezTo>
                  <a:cubicBezTo>
                    <a:pt x="5881" y="18491"/>
                    <a:pt x="5855" y="18486"/>
                    <a:pt x="5828" y="18477"/>
                  </a:cubicBezTo>
                  <a:cubicBezTo>
                    <a:pt x="4624" y="18161"/>
                    <a:pt x="3516" y="17369"/>
                    <a:pt x="2946" y="16260"/>
                  </a:cubicBezTo>
                  <a:cubicBezTo>
                    <a:pt x="2880" y="16194"/>
                    <a:pt x="2983" y="16112"/>
                    <a:pt x="3074" y="16112"/>
                  </a:cubicBezTo>
                  <a:close/>
                  <a:moveTo>
                    <a:pt x="1685" y="15683"/>
                  </a:moveTo>
                  <a:cubicBezTo>
                    <a:pt x="1724" y="15683"/>
                    <a:pt x="1762" y="15703"/>
                    <a:pt x="1774" y="15754"/>
                  </a:cubicBezTo>
                  <a:cubicBezTo>
                    <a:pt x="2344" y="17179"/>
                    <a:pt x="3326" y="18097"/>
                    <a:pt x="4751" y="18699"/>
                  </a:cubicBezTo>
                  <a:cubicBezTo>
                    <a:pt x="4931" y="18759"/>
                    <a:pt x="4912" y="19018"/>
                    <a:pt x="4721" y="19018"/>
                  </a:cubicBezTo>
                  <a:cubicBezTo>
                    <a:pt x="4711" y="19018"/>
                    <a:pt x="4699" y="19017"/>
                    <a:pt x="4688" y="19016"/>
                  </a:cubicBezTo>
                  <a:cubicBezTo>
                    <a:pt x="3168" y="18604"/>
                    <a:pt x="1933" y="17242"/>
                    <a:pt x="1584" y="15785"/>
                  </a:cubicBezTo>
                  <a:cubicBezTo>
                    <a:pt x="1565" y="15728"/>
                    <a:pt x="1626" y="15683"/>
                    <a:pt x="1685" y="15683"/>
                  </a:cubicBezTo>
                  <a:close/>
                  <a:moveTo>
                    <a:pt x="4437" y="0"/>
                  </a:moveTo>
                  <a:cubicBezTo>
                    <a:pt x="3039" y="0"/>
                    <a:pt x="1627" y="230"/>
                    <a:pt x="159" y="679"/>
                  </a:cubicBezTo>
                  <a:cubicBezTo>
                    <a:pt x="127" y="695"/>
                    <a:pt x="96" y="703"/>
                    <a:pt x="68" y="703"/>
                  </a:cubicBezTo>
                  <a:cubicBezTo>
                    <a:pt x="40" y="703"/>
                    <a:pt x="17" y="695"/>
                    <a:pt x="1" y="679"/>
                  </a:cubicBezTo>
                  <a:lnTo>
                    <a:pt x="1" y="679"/>
                  </a:lnTo>
                  <a:cubicBezTo>
                    <a:pt x="159" y="4131"/>
                    <a:pt x="96" y="7615"/>
                    <a:pt x="127" y="11035"/>
                  </a:cubicBezTo>
                  <a:cubicBezTo>
                    <a:pt x="127" y="14582"/>
                    <a:pt x="919" y="19427"/>
                    <a:pt x="5195" y="20314"/>
                  </a:cubicBezTo>
                  <a:cubicBezTo>
                    <a:pt x="5571" y="20388"/>
                    <a:pt x="5918" y="20424"/>
                    <a:pt x="6237" y="20424"/>
                  </a:cubicBezTo>
                  <a:cubicBezTo>
                    <a:pt x="10531" y="20424"/>
                    <a:pt x="9814" y="14035"/>
                    <a:pt x="9755" y="10940"/>
                  </a:cubicBezTo>
                  <a:cubicBezTo>
                    <a:pt x="9628" y="7551"/>
                    <a:pt x="9438" y="4226"/>
                    <a:pt x="9185" y="901"/>
                  </a:cubicBezTo>
                  <a:lnTo>
                    <a:pt x="9185" y="869"/>
                  </a:lnTo>
                  <a:lnTo>
                    <a:pt x="9121" y="869"/>
                  </a:lnTo>
                  <a:cubicBezTo>
                    <a:pt x="7536" y="285"/>
                    <a:pt x="5995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19;p28"/>
            <p:cNvSpPr/>
            <p:nvPr/>
          </p:nvSpPr>
          <p:spPr>
            <a:xfrm>
              <a:off x="4127142" y="3739692"/>
              <a:ext cx="362777" cy="52087"/>
            </a:xfrm>
            <a:custGeom>
              <a:avLst/>
              <a:gdLst/>
              <a:ahLst/>
              <a:cxnLst/>
              <a:rect l="l" t="t" r="r" b="b"/>
              <a:pathLst>
                <a:path w="11276" h="1619" extrusionOk="0">
                  <a:moveTo>
                    <a:pt x="333" y="1"/>
                  </a:moveTo>
                  <a:cubicBezTo>
                    <a:pt x="47" y="1"/>
                    <a:pt x="0" y="442"/>
                    <a:pt x="284" y="527"/>
                  </a:cubicBezTo>
                  <a:cubicBezTo>
                    <a:pt x="2051" y="1244"/>
                    <a:pt x="3959" y="1618"/>
                    <a:pt x="5868" y="1618"/>
                  </a:cubicBezTo>
                  <a:cubicBezTo>
                    <a:pt x="7586" y="1618"/>
                    <a:pt x="9305" y="1315"/>
                    <a:pt x="10925" y="685"/>
                  </a:cubicBezTo>
                  <a:cubicBezTo>
                    <a:pt x="11276" y="539"/>
                    <a:pt x="11168" y="41"/>
                    <a:pt x="10849" y="41"/>
                  </a:cubicBezTo>
                  <a:cubicBezTo>
                    <a:pt x="10823" y="41"/>
                    <a:pt x="10795" y="45"/>
                    <a:pt x="10767" y="52"/>
                  </a:cubicBezTo>
                  <a:cubicBezTo>
                    <a:pt x="9006" y="570"/>
                    <a:pt x="7316" y="832"/>
                    <a:pt x="5631" y="832"/>
                  </a:cubicBezTo>
                  <a:cubicBezTo>
                    <a:pt x="3920" y="832"/>
                    <a:pt x="2213" y="562"/>
                    <a:pt x="442" y="20"/>
                  </a:cubicBezTo>
                  <a:cubicBezTo>
                    <a:pt x="403" y="7"/>
                    <a:pt x="366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20;p28"/>
            <p:cNvSpPr/>
            <p:nvPr/>
          </p:nvSpPr>
          <p:spPr>
            <a:xfrm>
              <a:off x="4266641" y="5106303"/>
              <a:ext cx="106201" cy="77214"/>
            </a:xfrm>
            <a:custGeom>
              <a:avLst/>
              <a:gdLst/>
              <a:ahLst/>
              <a:cxnLst/>
              <a:rect l="l" t="t" r="r" b="b"/>
              <a:pathLst>
                <a:path w="3301" h="2400" extrusionOk="0">
                  <a:moveTo>
                    <a:pt x="155" y="1"/>
                  </a:moveTo>
                  <a:cubicBezTo>
                    <a:pt x="67" y="1"/>
                    <a:pt x="1" y="93"/>
                    <a:pt x="65" y="200"/>
                  </a:cubicBezTo>
                  <a:cubicBezTo>
                    <a:pt x="635" y="1277"/>
                    <a:pt x="1712" y="2069"/>
                    <a:pt x="2947" y="2385"/>
                  </a:cubicBezTo>
                  <a:cubicBezTo>
                    <a:pt x="2976" y="2395"/>
                    <a:pt x="3003" y="2399"/>
                    <a:pt x="3028" y="2399"/>
                  </a:cubicBezTo>
                  <a:cubicBezTo>
                    <a:pt x="3248" y="2399"/>
                    <a:pt x="3301" y="2062"/>
                    <a:pt x="3074" y="2005"/>
                  </a:cubicBezTo>
                  <a:cubicBezTo>
                    <a:pt x="1870" y="1720"/>
                    <a:pt x="952" y="1055"/>
                    <a:pt x="287" y="73"/>
                  </a:cubicBezTo>
                  <a:cubicBezTo>
                    <a:pt x="246" y="22"/>
                    <a:pt x="198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21;p28"/>
            <p:cNvSpPr/>
            <p:nvPr/>
          </p:nvSpPr>
          <p:spPr>
            <a:xfrm>
              <a:off x="4224302" y="5091375"/>
              <a:ext cx="107842" cy="107520"/>
            </a:xfrm>
            <a:custGeom>
              <a:avLst/>
              <a:gdLst/>
              <a:ahLst/>
              <a:cxnLst/>
              <a:rect l="l" t="t" r="r" b="b"/>
              <a:pathLst>
                <a:path w="3352" h="3342" extrusionOk="0">
                  <a:moveTo>
                    <a:pt x="114" y="0"/>
                  </a:moveTo>
                  <a:cubicBezTo>
                    <a:pt x="57" y="0"/>
                    <a:pt x="1" y="52"/>
                    <a:pt x="19" y="126"/>
                  </a:cubicBezTo>
                  <a:cubicBezTo>
                    <a:pt x="368" y="1614"/>
                    <a:pt x="1634" y="2944"/>
                    <a:pt x="3123" y="3324"/>
                  </a:cubicBezTo>
                  <a:cubicBezTo>
                    <a:pt x="3147" y="3336"/>
                    <a:pt x="3169" y="3342"/>
                    <a:pt x="3189" y="3342"/>
                  </a:cubicBezTo>
                  <a:cubicBezTo>
                    <a:pt x="3325" y="3342"/>
                    <a:pt x="3352" y="3090"/>
                    <a:pt x="3186" y="3008"/>
                  </a:cubicBezTo>
                  <a:cubicBezTo>
                    <a:pt x="1761" y="2438"/>
                    <a:pt x="779" y="1551"/>
                    <a:pt x="209" y="94"/>
                  </a:cubicBezTo>
                  <a:cubicBezTo>
                    <a:pt x="196" y="27"/>
                    <a:pt x="155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22;p28"/>
            <p:cNvSpPr/>
            <p:nvPr/>
          </p:nvSpPr>
          <p:spPr>
            <a:xfrm>
              <a:off x="4170124" y="4010550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6" y="651"/>
                  </a:moveTo>
                  <a:cubicBezTo>
                    <a:pt x="3934" y="651"/>
                    <a:pt x="4528" y="1049"/>
                    <a:pt x="4743" y="1608"/>
                  </a:cubicBezTo>
                  <a:cubicBezTo>
                    <a:pt x="4802" y="1765"/>
                    <a:pt x="4667" y="1873"/>
                    <a:pt x="4541" y="1873"/>
                  </a:cubicBezTo>
                  <a:cubicBezTo>
                    <a:pt x="4463" y="1873"/>
                    <a:pt x="4388" y="1832"/>
                    <a:pt x="4363" y="1735"/>
                  </a:cubicBezTo>
                  <a:cubicBezTo>
                    <a:pt x="4191" y="1304"/>
                    <a:pt x="3754" y="1078"/>
                    <a:pt x="3303" y="1078"/>
                  </a:cubicBezTo>
                  <a:cubicBezTo>
                    <a:pt x="3091" y="1078"/>
                    <a:pt x="2877" y="1127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7" y="1055"/>
                    <a:pt x="2527" y="943"/>
                  </a:cubicBezTo>
                  <a:cubicBezTo>
                    <a:pt x="2771" y="740"/>
                    <a:pt x="3054" y="651"/>
                    <a:pt x="3336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8" y="3287"/>
                  </a:cubicBezTo>
                  <a:cubicBezTo>
                    <a:pt x="1465" y="4051"/>
                    <a:pt x="2260" y="4592"/>
                    <a:pt x="3093" y="4592"/>
                  </a:cubicBezTo>
                  <a:cubicBezTo>
                    <a:pt x="3433" y="4592"/>
                    <a:pt x="3780" y="4502"/>
                    <a:pt x="4110" y="4300"/>
                  </a:cubicBezTo>
                  <a:cubicBezTo>
                    <a:pt x="5377" y="3572"/>
                    <a:pt x="5630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4" y="734"/>
                  </a:cubicBezTo>
                  <a:cubicBezTo>
                    <a:pt x="5024" y="734"/>
                    <a:pt x="4971" y="705"/>
                    <a:pt x="4902" y="658"/>
                  </a:cubicBezTo>
                  <a:cubicBezTo>
                    <a:pt x="4385" y="202"/>
                    <a:pt x="3758" y="1"/>
                    <a:pt x="31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23;p28"/>
            <p:cNvSpPr/>
            <p:nvPr/>
          </p:nvSpPr>
          <p:spPr>
            <a:xfrm>
              <a:off x="4163786" y="3987482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381" y="737"/>
                  </a:moveTo>
                  <a:cubicBezTo>
                    <a:pt x="3957" y="737"/>
                    <a:pt x="4555" y="923"/>
                    <a:pt x="5067" y="1375"/>
                  </a:cubicBezTo>
                  <a:cubicBezTo>
                    <a:pt x="5099" y="1439"/>
                    <a:pt x="5194" y="1470"/>
                    <a:pt x="5257" y="1470"/>
                  </a:cubicBezTo>
                  <a:cubicBezTo>
                    <a:pt x="5732" y="2610"/>
                    <a:pt x="5637" y="4194"/>
                    <a:pt x="4307" y="4986"/>
                  </a:cubicBezTo>
                  <a:cubicBezTo>
                    <a:pt x="4042" y="5169"/>
                    <a:pt x="3725" y="5260"/>
                    <a:pt x="3398" y="5260"/>
                  </a:cubicBezTo>
                  <a:cubicBezTo>
                    <a:pt x="3216" y="5260"/>
                    <a:pt x="3031" y="5232"/>
                    <a:pt x="2850" y="5176"/>
                  </a:cubicBezTo>
                  <a:cubicBezTo>
                    <a:pt x="2217" y="5017"/>
                    <a:pt x="1615" y="4542"/>
                    <a:pt x="1299" y="3972"/>
                  </a:cubicBezTo>
                  <a:cubicBezTo>
                    <a:pt x="760" y="2959"/>
                    <a:pt x="919" y="1977"/>
                    <a:pt x="1710" y="1312"/>
                  </a:cubicBezTo>
                  <a:cubicBezTo>
                    <a:pt x="2142" y="963"/>
                    <a:pt x="2748" y="737"/>
                    <a:pt x="3381" y="737"/>
                  </a:cubicBezTo>
                  <a:close/>
                  <a:moveTo>
                    <a:pt x="3428" y="1"/>
                  </a:moveTo>
                  <a:cubicBezTo>
                    <a:pt x="2790" y="1"/>
                    <a:pt x="2150" y="188"/>
                    <a:pt x="1615" y="520"/>
                  </a:cubicBezTo>
                  <a:cubicBezTo>
                    <a:pt x="348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5" y="4922"/>
                  </a:cubicBezTo>
                  <a:cubicBezTo>
                    <a:pt x="1781" y="5512"/>
                    <a:pt x="2568" y="5921"/>
                    <a:pt x="3398" y="5921"/>
                  </a:cubicBezTo>
                  <a:cubicBezTo>
                    <a:pt x="3772" y="5921"/>
                    <a:pt x="4155" y="5838"/>
                    <a:pt x="4529" y="5651"/>
                  </a:cubicBezTo>
                  <a:cubicBezTo>
                    <a:pt x="5257" y="5271"/>
                    <a:pt x="5891" y="4384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574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42" y="266"/>
                    <a:pt x="4187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24;p28"/>
            <p:cNvSpPr/>
            <p:nvPr/>
          </p:nvSpPr>
          <p:spPr>
            <a:xfrm>
              <a:off x="4246308" y="4030400"/>
              <a:ext cx="79498" cy="42886"/>
            </a:xfrm>
            <a:custGeom>
              <a:avLst/>
              <a:gdLst/>
              <a:ahLst/>
              <a:cxnLst/>
              <a:rect l="l" t="t" r="r" b="b"/>
              <a:pathLst>
                <a:path w="2471" h="1333" extrusionOk="0">
                  <a:moveTo>
                    <a:pt x="987" y="0"/>
                  </a:moveTo>
                  <a:cubicBezTo>
                    <a:pt x="675" y="0"/>
                    <a:pt x="376" y="91"/>
                    <a:pt x="127" y="295"/>
                  </a:cubicBezTo>
                  <a:cubicBezTo>
                    <a:pt x="0" y="358"/>
                    <a:pt x="64" y="485"/>
                    <a:pt x="95" y="580"/>
                  </a:cubicBezTo>
                  <a:lnTo>
                    <a:pt x="127" y="611"/>
                  </a:lnTo>
                  <a:cubicBezTo>
                    <a:pt x="149" y="634"/>
                    <a:pt x="219" y="656"/>
                    <a:pt x="281" y="656"/>
                  </a:cubicBezTo>
                  <a:cubicBezTo>
                    <a:pt x="306" y="656"/>
                    <a:pt x="330" y="652"/>
                    <a:pt x="349" y="643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47" y="675"/>
                    <a:pt x="1869" y="896"/>
                    <a:pt x="1932" y="1150"/>
                  </a:cubicBezTo>
                  <a:cubicBezTo>
                    <a:pt x="2003" y="1267"/>
                    <a:pt x="2108" y="1332"/>
                    <a:pt x="2209" y="1332"/>
                  </a:cubicBezTo>
                  <a:cubicBezTo>
                    <a:pt x="2245" y="1332"/>
                    <a:pt x="2279" y="1324"/>
                    <a:pt x="2312" y="1308"/>
                  </a:cubicBezTo>
                  <a:cubicBezTo>
                    <a:pt x="2344" y="1308"/>
                    <a:pt x="2344" y="1276"/>
                    <a:pt x="2375" y="1276"/>
                  </a:cubicBezTo>
                  <a:cubicBezTo>
                    <a:pt x="2439" y="1213"/>
                    <a:pt x="2470" y="1118"/>
                    <a:pt x="2439" y="991"/>
                  </a:cubicBezTo>
                  <a:cubicBezTo>
                    <a:pt x="2249" y="580"/>
                    <a:pt x="1837" y="168"/>
                    <a:pt x="1362" y="41"/>
                  </a:cubicBezTo>
                  <a:cubicBezTo>
                    <a:pt x="1236" y="14"/>
                    <a:pt x="1110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25;p28"/>
            <p:cNvSpPr/>
            <p:nvPr/>
          </p:nvSpPr>
          <p:spPr>
            <a:xfrm>
              <a:off x="4323006" y="3428361"/>
              <a:ext cx="181099" cy="147575"/>
            </a:xfrm>
            <a:custGeom>
              <a:avLst/>
              <a:gdLst/>
              <a:ahLst/>
              <a:cxnLst/>
              <a:rect l="l" t="t" r="r" b="b"/>
              <a:pathLst>
                <a:path w="5629" h="4587" extrusionOk="0">
                  <a:moveTo>
                    <a:pt x="3335" y="664"/>
                  </a:moveTo>
                  <a:cubicBezTo>
                    <a:pt x="3932" y="664"/>
                    <a:pt x="4527" y="1062"/>
                    <a:pt x="4742" y="1622"/>
                  </a:cubicBezTo>
                  <a:cubicBezTo>
                    <a:pt x="4800" y="1777"/>
                    <a:pt x="4668" y="1872"/>
                    <a:pt x="4543" y="1872"/>
                  </a:cubicBezTo>
                  <a:cubicBezTo>
                    <a:pt x="4463" y="1872"/>
                    <a:pt x="4386" y="1834"/>
                    <a:pt x="4362" y="1748"/>
                  </a:cubicBezTo>
                  <a:cubicBezTo>
                    <a:pt x="4190" y="1318"/>
                    <a:pt x="3754" y="1063"/>
                    <a:pt x="3304" y="1063"/>
                  </a:cubicBezTo>
                  <a:cubicBezTo>
                    <a:pt x="3092" y="1063"/>
                    <a:pt x="2876" y="1120"/>
                    <a:pt x="2683" y="1241"/>
                  </a:cubicBezTo>
                  <a:cubicBezTo>
                    <a:pt x="2664" y="1249"/>
                    <a:pt x="2645" y="1253"/>
                    <a:pt x="2627" y="1253"/>
                  </a:cubicBezTo>
                  <a:cubicBezTo>
                    <a:pt x="2491" y="1253"/>
                    <a:pt x="2386" y="1068"/>
                    <a:pt x="2525" y="956"/>
                  </a:cubicBezTo>
                  <a:cubicBezTo>
                    <a:pt x="2769" y="753"/>
                    <a:pt x="3052" y="664"/>
                    <a:pt x="3335" y="664"/>
                  </a:cubicBezTo>
                  <a:close/>
                  <a:moveTo>
                    <a:pt x="3141" y="0"/>
                  </a:moveTo>
                  <a:cubicBezTo>
                    <a:pt x="1510" y="0"/>
                    <a:pt x="0" y="1457"/>
                    <a:pt x="1037" y="3300"/>
                  </a:cubicBezTo>
                  <a:cubicBezTo>
                    <a:pt x="1468" y="4049"/>
                    <a:pt x="2273" y="4586"/>
                    <a:pt x="3114" y="4586"/>
                  </a:cubicBezTo>
                  <a:cubicBezTo>
                    <a:pt x="3447" y="4586"/>
                    <a:pt x="3785" y="4502"/>
                    <a:pt x="4108" y="4313"/>
                  </a:cubicBezTo>
                  <a:cubicBezTo>
                    <a:pt x="5375" y="3553"/>
                    <a:pt x="5629" y="2033"/>
                    <a:pt x="5154" y="766"/>
                  </a:cubicBezTo>
                  <a:lnTo>
                    <a:pt x="5154" y="735"/>
                  </a:lnTo>
                  <a:cubicBezTo>
                    <a:pt x="5128" y="743"/>
                    <a:pt x="5105" y="747"/>
                    <a:pt x="5083" y="747"/>
                  </a:cubicBezTo>
                  <a:cubicBezTo>
                    <a:pt x="5022" y="747"/>
                    <a:pt x="4970" y="718"/>
                    <a:pt x="4900" y="671"/>
                  </a:cubicBezTo>
                  <a:cubicBezTo>
                    <a:pt x="4382" y="205"/>
                    <a:pt x="3753" y="0"/>
                    <a:pt x="3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26;p28"/>
            <p:cNvSpPr/>
            <p:nvPr/>
          </p:nvSpPr>
          <p:spPr>
            <a:xfrm>
              <a:off x="4316604" y="3405712"/>
              <a:ext cx="202783" cy="190461"/>
            </a:xfrm>
            <a:custGeom>
              <a:avLst/>
              <a:gdLst/>
              <a:ahLst/>
              <a:cxnLst/>
              <a:rect l="l" t="t" r="r" b="b"/>
              <a:pathLst>
                <a:path w="6303" h="5920" extrusionOk="0">
                  <a:moveTo>
                    <a:pt x="3382" y="737"/>
                  </a:moveTo>
                  <a:cubicBezTo>
                    <a:pt x="3957" y="737"/>
                    <a:pt x="4555" y="923"/>
                    <a:pt x="5068" y="1375"/>
                  </a:cubicBezTo>
                  <a:cubicBezTo>
                    <a:pt x="5099" y="1439"/>
                    <a:pt x="5194" y="1470"/>
                    <a:pt x="5258" y="1470"/>
                  </a:cubicBezTo>
                  <a:cubicBezTo>
                    <a:pt x="5733" y="2611"/>
                    <a:pt x="5638" y="4194"/>
                    <a:pt x="4307" y="4986"/>
                  </a:cubicBezTo>
                  <a:cubicBezTo>
                    <a:pt x="4043" y="5169"/>
                    <a:pt x="3726" y="5261"/>
                    <a:pt x="3398" y="5261"/>
                  </a:cubicBezTo>
                  <a:cubicBezTo>
                    <a:pt x="3217" y="5261"/>
                    <a:pt x="3032" y="5232"/>
                    <a:pt x="2851" y="5176"/>
                  </a:cubicBezTo>
                  <a:cubicBezTo>
                    <a:pt x="2217" y="5017"/>
                    <a:pt x="1616" y="4542"/>
                    <a:pt x="1299" y="3972"/>
                  </a:cubicBezTo>
                  <a:cubicBezTo>
                    <a:pt x="761" y="2959"/>
                    <a:pt x="919" y="1977"/>
                    <a:pt x="1711" y="1312"/>
                  </a:cubicBezTo>
                  <a:cubicBezTo>
                    <a:pt x="2142" y="963"/>
                    <a:pt x="2748" y="737"/>
                    <a:pt x="3382" y="737"/>
                  </a:cubicBezTo>
                  <a:close/>
                  <a:moveTo>
                    <a:pt x="3428" y="1"/>
                  </a:moveTo>
                  <a:cubicBezTo>
                    <a:pt x="2791" y="1"/>
                    <a:pt x="2150" y="188"/>
                    <a:pt x="1616" y="520"/>
                  </a:cubicBezTo>
                  <a:cubicBezTo>
                    <a:pt x="349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6" y="4891"/>
                  </a:cubicBezTo>
                  <a:cubicBezTo>
                    <a:pt x="1783" y="5504"/>
                    <a:pt x="2572" y="5920"/>
                    <a:pt x="3405" y="5920"/>
                  </a:cubicBezTo>
                  <a:cubicBezTo>
                    <a:pt x="3777" y="5920"/>
                    <a:pt x="4157" y="5837"/>
                    <a:pt x="4529" y="5651"/>
                  </a:cubicBezTo>
                  <a:cubicBezTo>
                    <a:pt x="5258" y="5271"/>
                    <a:pt x="5954" y="4352"/>
                    <a:pt x="6144" y="3402"/>
                  </a:cubicBezTo>
                  <a:cubicBezTo>
                    <a:pt x="6303" y="2611"/>
                    <a:pt x="6144" y="1850"/>
                    <a:pt x="5669" y="1312"/>
                  </a:cubicBezTo>
                  <a:lnTo>
                    <a:pt x="5638" y="1249"/>
                  </a:lnTo>
                  <a:cubicBezTo>
                    <a:pt x="5669" y="1185"/>
                    <a:pt x="5638" y="1059"/>
                    <a:pt x="5574" y="995"/>
                  </a:cubicBezTo>
                  <a:cubicBezTo>
                    <a:pt x="5543" y="964"/>
                    <a:pt x="5511" y="900"/>
                    <a:pt x="5511" y="869"/>
                  </a:cubicBezTo>
                  <a:cubicBezTo>
                    <a:pt x="4943" y="266"/>
                    <a:pt x="4188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27;p28"/>
            <p:cNvSpPr/>
            <p:nvPr/>
          </p:nvSpPr>
          <p:spPr>
            <a:xfrm>
              <a:off x="4399126" y="3447118"/>
              <a:ext cx="79498" cy="42950"/>
            </a:xfrm>
            <a:custGeom>
              <a:avLst/>
              <a:gdLst/>
              <a:ahLst/>
              <a:cxnLst/>
              <a:rect l="l" t="t" r="r" b="b"/>
              <a:pathLst>
                <a:path w="2471" h="1335" extrusionOk="0">
                  <a:moveTo>
                    <a:pt x="968" y="1"/>
                  </a:moveTo>
                  <a:cubicBezTo>
                    <a:pt x="663" y="1"/>
                    <a:pt x="372" y="101"/>
                    <a:pt x="127" y="278"/>
                  </a:cubicBezTo>
                  <a:cubicBezTo>
                    <a:pt x="1" y="373"/>
                    <a:pt x="64" y="500"/>
                    <a:pt x="96" y="563"/>
                  </a:cubicBezTo>
                  <a:lnTo>
                    <a:pt x="127" y="595"/>
                  </a:lnTo>
                  <a:cubicBezTo>
                    <a:pt x="151" y="642"/>
                    <a:pt x="225" y="671"/>
                    <a:pt x="288" y="671"/>
                  </a:cubicBezTo>
                  <a:cubicBezTo>
                    <a:pt x="311" y="671"/>
                    <a:pt x="332" y="667"/>
                    <a:pt x="349" y="658"/>
                  </a:cubicBezTo>
                  <a:cubicBezTo>
                    <a:pt x="529" y="558"/>
                    <a:pt x="761" y="496"/>
                    <a:pt x="986" y="496"/>
                  </a:cubicBezTo>
                  <a:cubicBezTo>
                    <a:pt x="1117" y="496"/>
                    <a:pt x="1246" y="517"/>
                    <a:pt x="1362" y="563"/>
                  </a:cubicBezTo>
                  <a:cubicBezTo>
                    <a:pt x="1647" y="690"/>
                    <a:pt x="1869" y="880"/>
                    <a:pt x="1964" y="1165"/>
                  </a:cubicBezTo>
                  <a:cubicBezTo>
                    <a:pt x="2013" y="1288"/>
                    <a:pt x="2119" y="1335"/>
                    <a:pt x="2224" y="1335"/>
                  </a:cubicBezTo>
                  <a:cubicBezTo>
                    <a:pt x="2254" y="1335"/>
                    <a:pt x="2284" y="1331"/>
                    <a:pt x="2313" y="1324"/>
                  </a:cubicBezTo>
                  <a:cubicBezTo>
                    <a:pt x="2344" y="1324"/>
                    <a:pt x="2344" y="1292"/>
                    <a:pt x="2376" y="1292"/>
                  </a:cubicBezTo>
                  <a:cubicBezTo>
                    <a:pt x="2439" y="1229"/>
                    <a:pt x="2471" y="1134"/>
                    <a:pt x="2439" y="1007"/>
                  </a:cubicBezTo>
                  <a:cubicBezTo>
                    <a:pt x="2281" y="563"/>
                    <a:pt x="1837" y="183"/>
                    <a:pt x="1362" y="57"/>
                  </a:cubicBezTo>
                  <a:cubicBezTo>
                    <a:pt x="1230" y="19"/>
                    <a:pt x="1098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28;p28"/>
            <p:cNvSpPr/>
            <p:nvPr/>
          </p:nvSpPr>
          <p:spPr>
            <a:xfrm>
              <a:off x="4034389" y="3133085"/>
              <a:ext cx="267997" cy="249659"/>
            </a:xfrm>
            <a:custGeom>
              <a:avLst/>
              <a:gdLst/>
              <a:ahLst/>
              <a:cxnLst/>
              <a:rect l="l" t="t" r="r" b="b"/>
              <a:pathLst>
                <a:path w="8330" h="7760" extrusionOk="0">
                  <a:moveTo>
                    <a:pt x="4054" y="349"/>
                  </a:moveTo>
                  <a:lnTo>
                    <a:pt x="4117" y="380"/>
                  </a:lnTo>
                  <a:cubicBezTo>
                    <a:pt x="5954" y="760"/>
                    <a:pt x="7601" y="2186"/>
                    <a:pt x="7537" y="4244"/>
                  </a:cubicBezTo>
                  <a:cubicBezTo>
                    <a:pt x="7537" y="6000"/>
                    <a:pt x="5829" y="7097"/>
                    <a:pt x="4162" y="7097"/>
                  </a:cubicBezTo>
                  <a:cubicBezTo>
                    <a:pt x="4115" y="7097"/>
                    <a:pt x="4069" y="7096"/>
                    <a:pt x="4022" y="7094"/>
                  </a:cubicBezTo>
                  <a:cubicBezTo>
                    <a:pt x="0" y="6873"/>
                    <a:pt x="412" y="1552"/>
                    <a:pt x="3832" y="602"/>
                  </a:cubicBezTo>
                  <a:cubicBezTo>
                    <a:pt x="3959" y="539"/>
                    <a:pt x="4022" y="475"/>
                    <a:pt x="4054" y="349"/>
                  </a:cubicBezTo>
                  <a:close/>
                  <a:moveTo>
                    <a:pt x="3800" y="0"/>
                  </a:moveTo>
                  <a:cubicBezTo>
                    <a:pt x="3705" y="0"/>
                    <a:pt x="3674" y="0"/>
                    <a:pt x="3579" y="32"/>
                  </a:cubicBezTo>
                  <a:cubicBezTo>
                    <a:pt x="1647" y="380"/>
                    <a:pt x="475" y="2376"/>
                    <a:pt x="475" y="4117"/>
                  </a:cubicBezTo>
                  <a:cubicBezTo>
                    <a:pt x="475" y="6081"/>
                    <a:pt x="1995" y="7664"/>
                    <a:pt x="4117" y="7759"/>
                  </a:cubicBezTo>
                  <a:cubicBezTo>
                    <a:pt x="4434" y="7759"/>
                    <a:pt x="4751" y="7759"/>
                    <a:pt x="5067" y="7664"/>
                  </a:cubicBezTo>
                  <a:cubicBezTo>
                    <a:pt x="6587" y="7411"/>
                    <a:pt x="8012" y="6303"/>
                    <a:pt x="8234" y="4561"/>
                  </a:cubicBezTo>
                  <a:cubicBezTo>
                    <a:pt x="8329" y="3326"/>
                    <a:pt x="7822" y="1964"/>
                    <a:pt x="6872" y="1077"/>
                  </a:cubicBezTo>
                  <a:cubicBezTo>
                    <a:pt x="6206" y="438"/>
                    <a:pt x="5428" y="90"/>
                    <a:pt x="4632" y="90"/>
                  </a:cubicBezTo>
                  <a:cubicBezTo>
                    <a:pt x="4482" y="90"/>
                    <a:pt x="4331" y="102"/>
                    <a:pt x="4180" y="127"/>
                  </a:cubicBezTo>
                  <a:cubicBezTo>
                    <a:pt x="4149" y="127"/>
                    <a:pt x="4117" y="127"/>
                    <a:pt x="4117" y="159"/>
                  </a:cubicBezTo>
                  <a:cubicBezTo>
                    <a:pt x="4022" y="32"/>
                    <a:pt x="3895" y="0"/>
                    <a:pt x="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29;p28"/>
            <p:cNvSpPr/>
            <p:nvPr/>
          </p:nvSpPr>
          <p:spPr>
            <a:xfrm>
              <a:off x="4109769" y="3181761"/>
              <a:ext cx="87541" cy="72195"/>
            </a:xfrm>
            <a:custGeom>
              <a:avLst/>
              <a:gdLst/>
              <a:ahLst/>
              <a:cxnLst/>
              <a:rect l="l" t="t" r="r" b="b"/>
              <a:pathLst>
                <a:path w="2721" h="2244" extrusionOk="0">
                  <a:moveTo>
                    <a:pt x="2112" y="1"/>
                  </a:moveTo>
                  <a:cubicBezTo>
                    <a:pt x="1604" y="1"/>
                    <a:pt x="1101" y="193"/>
                    <a:pt x="697" y="546"/>
                  </a:cubicBezTo>
                  <a:cubicBezTo>
                    <a:pt x="254" y="926"/>
                    <a:pt x="1" y="1496"/>
                    <a:pt x="96" y="2098"/>
                  </a:cubicBezTo>
                  <a:cubicBezTo>
                    <a:pt x="96" y="2129"/>
                    <a:pt x="127" y="2161"/>
                    <a:pt x="127" y="2193"/>
                  </a:cubicBezTo>
                  <a:cubicBezTo>
                    <a:pt x="171" y="2225"/>
                    <a:pt x="222" y="2243"/>
                    <a:pt x="273" y="2243"/>
                  </a:cubicBezTo>
                  <a:cubicBezTo>
                    <a:pt x="370" y="2243"/>
                    <a:pt x="466" y="2179"/>
                    <a:pt x="507" y="2034"/>
                  </a:cubicBezTo>
                  <a:cubicBezTo>
                    <a:pt x="564" y="1244"/>
                    <a:pt x="1249" y="479"/>
                    <a:pt x="2048" y="479"/>
                  </a:cubicBezTo>
                  <a:cubicBezTo>
                    <a:pt x="2145" y="479"/>
                    <a:pt x="2244" y="490"/>
                    <a:pt x="2344" y="514"/>
                  </a:cubicBezTo>
                  <a:cubicBezTo>
                    <a:pt x="2359" y="516"/>
                    <a:pt x="2373" y="517"/>
                    <a:pt x="2387" y="517"/>
                  </a:cubicBezTo>
                  <a:cubicBezTo>
                    <a:pt x="2612" y="517"/>
                    <a:pt x="2721" y="283"/>
                    <a:pt x="2661" y="134"/>
                  </a:cubicBezTo>
                  <a:cubicBezTo>
                    <a:pt x="2661" y="103"/>
                    <a:pt x="2629" y="39"/>
                    <a:pt x="2503" y="39"/>
                  </a:cubicBezTo>
                  <a:cubicBezTo>
                    <a:pt x="2373" y="13"/>
                    <a:pt x="224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30;p28"/>
            <p:cNvSpPr/>
            <p:nvPr/>
          </p:nvSpPr>
          <p:spPr>
            <a:xfrm>
              <a:off x="4034389" y="3144280"/>
              <a:ext cx="245573" cy="217132"/>
            </a:xfrm>
            <a:custGeom>
              <a:avLst/>
              <a:gdLst/>
              <a:ahLst/>
              <a:cxnLst/>
              <a:rect l="l" t="t" r="r" b="b"/>
              <a:pathLst>
                <a:path w="7633" h="6749" extrusionOk="0">
                  <a:moveTo>
                    <a:pt x="4467" y="1102"/>
                  </a:moveTo>
                  <a:cubicBezTo>
                    <a:pt x="4594" y="1102"/>
                    <a:pt x="4720" y="1115"/>
                    <a:pt x="4846" y="1141"/>
                  </a:cubicBezTo>
                  <a:cubicBezTo>
                    <a:pt x="4972" y="1204"/>
                    <a:pt x="5004" y="1268"/>
                    <a:pt x="5067" y="1363"/>
                  </a:cubicBezTo>
                  <a:cubicBezTo>
                    <a:pt x="5097" y="1511"/>
                    <a:pt x="4960" y="1714"/>
                    <a:pt x="4787" y="1714"/>
                  </a:cubicBezTo>
                  <a:cubicBezTo>
                    <a:pt x="4775" y="1714"/>
                    <a:pt x="4763" y="1713"/>
                    <a:pt x="4751" y="1711"/>
                  </a:cubicBezTo>
                  <a:cubicBezTo>
                    <a:pt x="4657" y="1692"/>
                    <a:pt x="4565" y="1683"/>
                    <a:pt x="4473" y="1683"/>
                  </a:cubicBezTo>
                  <a:cubicBezTo>
                    <a:pt x="3635" y="1683"/>
                    <a:pt x="2911" y="2434"/>
                    <a:pt x="2882" y="3263"/>
                  </a:cubicBezTo>
                  <a:cubicBezTo>
                    <a:pt x="2882" y="3395"/>
                    <a:pt x="2759" y="3451"/>
                    <a:pt x="2652" y="3451"/>
                  </a:cubicBezTo>
                  <a:cubicBezTo>
                    <a:pt x="2606" y="3451"/>
                    <a:pt x="2562" y="3440"/>
                    <a:pt x="2534" y="3421"/>
                  </a:cubicBezTo>
                  <a:cubicBezTo>
                    <a:pt x="2470" y="3358"/>
                    <a:pt x="2439" y="3326"/>
                    <a:pt x="2439" y="3263"/>
                  </a:cubicBezTo>
                  <a:cubicBezTo>
                    <a:pt x="2297" y="2042"/>
                    <a:pt x="3375" y="1102"/>
                    <a:pt x="4467" y="1102"/>
                  </a:cubicBezTo>
                  <a:close/>
                  <a:moveTo>
                    <a:pt x="4054" y="1"/>
                  </a:moveTo>
                  <a:cubicBezTo>
                    <a:pt x="4022" y="127"/>
                    <a:pt x="3959" y="191"/>
                    <a:pt x="3832" y="254"/>
                  </a:cubicBezTo>
                  <a:cubicBezTo>
                    <a:pt x="412" y="1204"/>
                    <a:pt x="0" y="6556"/>
                    <a:pt x="4022" y="6746"/>
                  </a:cubicBezTo>
                  <a:cubicBezTo>
                    <a:pt x="4069" y="6748"/>
                    <a:pt x="4115" y="6749"/>
                    <a:pt x="4162" y="6749"/>
                  </a:cubicBezTo>
                  <a:cubicBezTo>
                    <a:pt x="5827" y="6749"/>
                    <a:pt x="7507" y="5652"/>
                    <a:pt x="7537" y="3896"/>
                  </a:cubicBezTo>
                  <a:cubicBezTo>
                    <a:pt x="7632" y="1838"/>
                    <a:pt x="6017" y="412"/>
                    <a:pt x="4117" y="32"/>
                  </a:cubicBezTo>
                  <a:cubicBezTo>
                    <a:pt x="4054" y="32"/>
                    <a:pt x="4054" y="1"/>
                    <a:pt x="4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31;p28"/>
            <p:cNvSpPr/>
            <p:nvPr/>
          </p:nvSpPr>
          <p:spPr>
            <a:xfrm>
              <a:off x="4297236" y="4301708"/>
              <a:ext cx="124347" cy="114212"/>
            </a:xfrm>
            <a:custGeom>
              <a:avLst/>
              <a:gdLst/>
              <a:ahLst/>
              <a:cxnLst/>
              <a:rect l="l" t="t" r="r" b="b"/>
              <a:pathLst>
                <a:path w="3865" h="3550" extrusionOk="0">
                  <a:moveTo>
                    <a:pt x="1865" y="695"/>
                  </a:moveTo>
                  <a:cubicBezTo>
                    <a:pt x="2778" y="695"/>
                    <a:pt x="3277" y="2133"/>
                    <a:pt x="2471" y="2629"/>
                  </a:cubicBezTo>
                  <a:cubicBezTo>
                    <a:pt x="2435" y="2653"/>
                    <a:pt x="2397" y="2663"/>
                    <a:pt x="2360" y="2663"/>
                  </a:cubicBezTo>
                  <a:cubicBezTo>
                    <a:pt x="2200" y="2663"/>
                    <a:pt x="2058" y="2473"/>
                    <a:pt x="2186" y="2344"/>
                  </a:cubicBezTo>
                  <a:cubicBezTo>
                    <a:pt x="2439" y="2154"/>
                    <a:pt x="2503" y="1869"/>
                    <a:pt x="2439" y="1552"/>
                  </a:cubicBezTo>
                  <a:cubicBezTo>
                    <a:pt x="2344" y="1236"/>
                    <a:pt x="2123" y="1014"/>
                    <a:pt x="1806" y="951"/>
                  </a:cubicBezTo>
                  <a:cubicBezTo>
                    <a:pt x="1648" y="951"/>
                    <a:pt x="1648" y="697"/>
                    <a:pt x="1806" y="697"/>
                  </a:cubicBezTo>
                  <a:cubicBezTo>
                    <a:pt x="1826" y="696"/>
                    <a:pt x="1845" y="695"/>
                    <a:pt x="1865" y="695"/>
                  </a:cubicBezTo>
                  <a:close/>
                  <a:moveTo>
                    <a:pt x="1838" y="1"/>
                  </a:moveTo>
                  <a:cubicBezTo>
                    <a:pt x="1838" y="64"/>
                    <a:pt x="1806" y="64"/>
                    <a:pt x="1806" y="64"/>
                  </a:cubicBezTo>
                  <a:cubicBezTo>
                    <a:pt x="792" y="222"/>
                    <a:pt x="1" y="1172"/>
                    <a:pt x="222" y="2154"/>
                  </a:cubicBezTo>
                  <a:cubicBezTo>
                    <a:pt x="362" y="2962"/>
                    <a:pt x="1139" y="3550"/>
                    <a:pt x="1949" y="3550"/>
                  </a:cubicBezTo>
                  <a:cubicBezTo>
                    <a:pt x="2059" y="3550"/>
                    <a:pt x="2171" y="3539"/>
                    <a:pt x="2281" y="3516"/>
                  </a:cubicBezTo>
                  <a:cubicBezTo>
                    <a:pt x="3263" y="3294"/>
                    <a:pt x="3864" y="2122"/>
                    <a:pt x="3484" y="1172"/>
                  </a:cubicBezTo>
                  <a:cubicBezTo>
                    <a:pt x="3231" y="412"/>
                    <a:pt x="2503" y="96"/>
                    <a:pt x="18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32;p28"/>
            <p:cNvSpPr/>
            <p:nvPr/>
          </p:nvSpPr>
          <p:spPr>
            <a:xfrm>
              <a:off x="4281955" y="4283627"/>
              <a:ext cx="151854" cy="148540"/>
            </a:xfrm>
            <a:custGeom>
              <a:avLst/>
              <a:gdLst/>
              <a:ahLst/>
              <a:cxnLst/>
              <a:rect l="l" t="t" r="r" b="b"/>
              <a:pathLst>
                <a:path w="4720" h="4617" extrusionOk="0">
                  <a:moveTo>
                    <a:pt x="2249" y="753"/>
                  </a:moveTo>
                  <a:cubicBezTo>
                    <a:pt x="2471" y="753"/>
                    <a:pt x="2661" y="784"/>
                    <a:pt x="2819" y="816"/>
                  </a:cubicBezTo>
                  <a:cubicBezTo>
                    <a:pt x="3326" y="974"/>
                    <a:pt x="3738" y="1323"/>
                    <a:pt x="3928" y="1798"/>
                  </a:cubicBezTo>
                  <a:cubicBezTo>
                    <a:pt x="3991" y="2051"/>
                    <a:pt x="4054" y="2273"/>
                    <a:pt x="3991" y="2526"/>
                  </a:cubicBezTo>
                  <a:cubicBezTo>
                    <a:pt x="3991" y="2653"/>
                    <a:pt x="3959" y="2748"/>
                    <a:pt x="3928" y="2874"/>
                  </a:cubicBezTo>
                  <a:cubicBezTo>
                    <a:pt x="3896" y="3001"/>
                    <a:pt x="3833" y="3128"/>
                    <a:pt x="3769" y="3223"/>
                  </a:cubicBezTo>
                  <a:cubicBezTo>
                    <a:pt x="3516" y="3666"/>
                    <a:pt x="3136" y="3983"/>
                    <a:pt x="2693" y="4078"/>
                  </a:cubicBezTo>
                  <a:cubicBezTo>
                    <a:pt x="2626" y="4089"/>
                    <a:pt x="2557" y="4094"/>
                    <a:pt x="2486" y="4094"/>
                  </a:cubicBezTo>
                  <a:cubicBezTo>
                    <a:pt x="2149" y="4094"/>
                    <a:pt x="1766" y="3976"/>
                    <a:pt x="1426" y="3793"/>
                  </a:cubicBezTo>
                  <a:cubicBezTo>
                    <a:pt x="1046" y="3540"/>
                    <a:pt x="792" y="3159"/>
                    <a:pt x="729" y="2748"/>
                  </a:cubicBezTo>
                  <a:cubicBezTo>
                    <a:pt x="634" y="2336"/>
                    <a:pt x="729" y="1893"/>
                    <a:pt x="1014" y="1544"/>
                  </a:cubicBezTo>
                  <a:cubicBezTo>
                    <a:pt x="1267" y="1101"/>
                    <a:pt x="1743" y="816"/>
                    <a:pt x="2218" y="753"/>
                  </a:cubicBezTo>
                  <a:close/>
                  <a:moveTo>
                    <a:pt x="2257" y="1"/>
                  </a:moveTo>
                  <a:cubicBezTo>
                    <a:pt x="1948" y="1"/>
                    <a:pt x="1648" y="72"/>
                    <a:pt x="1394" y="214"/>
                  </a:cubicBezTo>
                  <a:cubicBezTo>
                    <a:pt x="1331" y="246"/>
                    <a:pt x="1236" y="341"/>
                    <a:pt x="1236" y="404"/>
                  </a:cubicBezTo>
                  <a:cubicBezTo>
                    <a:pt x="1236" y="499"/>
                    <a:pt x="1236" y="531"/>
                    <a:pt x="1267" y="626"/>
                  </a:cubicBezTo>
                  <a:cubicBezTo>
                    <a:pt x="476" y="1038"/>
                    <a:pt x="1" y="1956"/>
                    <a:pt x="159" y="2843"/>
                  </a:cubicBezTo>
                  <a:cubicBezTo>
                    <a:pt x="254" y="3381"/>
                    <a:pt x="602" y="3888"/>
                    <a:pt x="1109" y="4205"/>
                  </a:cubicBezTo>
                  <a:cubicBezTo>
                    <a:pt x="1521" y="4490"/>
                    <a:pt x="1996" y="4616"/>
                    <a:pt x="2408" y="4616"/>
                  </a:cubicBezTo>
                  <a:cubicBezTo>
                    <a:pt x="2598" y="4616"/>
                    <a:pt x="2693" y="4616"/>
                    <a:pt x="2851" y="4585"/>
                  </a:cubicBezTo>
                  <a:cubicBezTo>
                    <a:pt x="3453" y="4458"/>
                    <a:pt x="3959" y="4078"/>
                    <a:pt x="4276" y="3508"/>
                  </a:cubicBezTo>
                  <a:cubicBezTo>
                    <a:pt x="4593" y="2938"/>
                    <a:pt x="4719" y="2304"/>
                    <a:pt x="4529" y="1671"/>
                  </a:cubicBezTo>
                  <a:cubicBezTo>
                    <a:pt x="4339" y="1069"/>
                    <a:pt x="3864" y="531"/>
                    <a:pt x="3168" y="214"/>
                  </a:cubicBezTo>
                  <a:cubicBezTo>
                    <a:pt x="2883" y="72"/>
                    <a:pt x="2566" y="1"/>
                    <a:pt x="2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33;p28"/>
            <p:cNvSpPr/>
            <p:nvPr/>
          </p:nvSpPr>
          <p:spPr>
            <a:xfrm>
              <a:off x="4350224" y="4321076"/>
              <a:ext cx="42822" cy="67787"/>
            </a:xfrm>
            <a:custGeom>
              <a:avLst/>
              <a:gdLst/>
              <a:ahLst/>
              <a:cxnLst/>
              <a:rect l="l" t="t" r="r" b="b"/>
              <a:pathLst>
                <a:path w="1331" h="2107" extrusionOk="0">
                  <a:moveTo>
                    <a:pt x="64" y="0"/>
                  </a:moveTo>
                  <a:lnTo>
                    <a:pt x="32" y="32"/>
                  </a:lnTo>
                  <a:lnTo>
                    <a:pt x="1" y="95"/>
                  </a:lnTo>
                  <a:lnTo>
                    <a:pt x="1" y="159"/>
                  </a:lnTo>
                  <a:cubicBezTo>
                    <a:pt x="1" y="254"/>
                    <a:pt x="32" y="349"/>
                    <a:pt x="159" y="349"/>
                  </a:cubicBezTo>
                  <a:cubicBezTo>
                    <a:pt x="412" y="412"/>
                    <a:pt x="666" y="602"/>
                    <a:pt x="729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697" y="1520"/>
                    <a:pt x="539" y="1679"/>
                  </a:cubicBezTo>
                  <a:cubicBezTo>
                    <a:pt x="476" y="1742"/>
                    <a:pt x="476" y="1869"/>
                    <a:pt x="507" y="1932"/>
                  </a:cubicBezTo>
                  <a:cubicBezTo>
                    <a:pt x="539" y="2027"/>
                    <a:pt x="634" y="2059"/>
                    <a:pt x="697" y="2059"/>
                  </a:cubicBezTo>
                  <a:cubicBezTo>
                    <a:pt x="745" y="2090"/>
                    <a:pt x="776" y="2106"/>
                    <a:pt x="800" y="2106"/>
                  </a:cubicBezTo>
                  <a:cubicBezTo>
                    <a:pt x="824" y="2106"/>
                    <a:pt x="840" y="2090"/>
                    <a:pt x="856" y="2059"/>
                  </a:cubicBezTo>
                  <a:cubicBezTo>
                    <a:pt x="1299" y="1774"/>
                    <a:pt x="1331" y="1267"/>
                    <a:pt x="1204" y="887"/>
                  </a:cubicBezTo>
                  <a:cubicBezTo>
                    <a:pt x="1109" y="444"/>
                    <a:pt x="6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34;p28"/>
            <p:cNvSpPr/>
            <p:nvPr/>
          </p:nvSpPr>
          <p:spPr>
            <a:xfrm>
              <a:off x="2851481" y="3468512"/>
              <a:ext cx="1265377" cy="1904033"/>
            </a:xfrm>
            <a:custGeom>
              <a:avLst/>
              <a:gdLst/>
              <a:ahLst/>
              <a:cxnLst/>
              <a:rect l="l" t="t" r="r" b="b"/>
              <a:pathLst>
                <a:path w="39331" h="59182" extrusionOk="0">
                  <a:moveTo>
                    <a:pt x="8868" y="20103"/>
                  </a:moveTo>
                  <a:cubicBezTo>
                    <a:pt x="8931" y="20673"/>
                    <a:pt x="8931" y="21243"/>
                    <a:pt x="8963" y="21782"/>
                  </a:cubicBezTo>
                  <a:cubicBezTo>
                    <a:pt x="8836" y="22193"/>
                    <a:pt x="8329" y="22668"/>
                    <a:pt x="8044" y="22953"/>
                  </a:cubicBezTo>
                  <a:cubicBezTo>
                    <a:pt x="7538" y="23492"/>
                    <a:pt x="6904" y="23967"/>
                    <a:pt x="6302" y="24442"/>
                  </a:cubicBezTo>
                  <a:cubicBezTo>
                    <a:pt x="5036" y="25487"/>
                    <a:pt x="3832" y="26500"/>
                    <a:pt x="2597" y="27577"/>
                  </a:cubicBezTo>
                  <a:cubicBezTo>
                    <a:pt x="2540" y="27500"/>
                    <a:pt x="2459" y="27459"/>
                    <a:pt x="2383" y="27459"/>
                  </a:cubicBezTo>
                  <a:cubicBezTo>
                    <a:pt x="2334" y="27459"/>
                    <a:pt x="2286" y="27476"/>
                    <a:pt x="2249" y="27514"/>
                  </a:cubicBezTo>
                  <a:cubicBezTo>
                    <a:pt x="2027" y="27260"/>
                    <a:pt x="1869" y="27007"/>
                    <a:pt x="1679" y="26785"/>
                  </a:cubicBezTo>
                  <a:cubicBezTo>
                    <a:pt x="1805" y="26500"/>
                    <a:pt x="1932" y="26279"/>
                    <a:pt x="2027" y="25994"/>
                  </a:cubicBezTo>
                  <a:cubicBezTo>
                    <a:pt x="2186" y="25677"/>
                    <a:pt x="2407" y="25392"/>
                    <a:pt x="2534" y="25107"/>
                  </a:cubicBezTo>
                  <a:cubicBezTo>
                    <a:pt x="3041" y="24379"/>
                    <a:pt x="3579" y="23682"/>
                    <a:pt x="4212" y="23048"/>
                  </a:cubicBezTo>
                  <a:cubicBezTo>
                    <a:pt x="5131" y="22067"/>
                    <a:pt x="6968" y="20357"/>
                    <a:pt x="8393" y="20262"/>
                  </a:cubicBezTo>
                  <a:lnTo>
                    <a:pt x="8868" y="20103"/>
                  </a:lnTo>
                  <a:close/>
                  <a:moveTo>
                    <a:pt x="37877" y="1957"/>
                  </a:moveTo>
                  <a:cubicBezTo>
                    <a:pt x="34773" y="9241"/>
                    <a:pt x="30181" y="15543"/>
                    <a:pt x="25779" y="22067"/>
                  </a:cubicBezTo>
                  <a:cubicBezTo>
                    <a:pt x="25621" y="22320"/>
                    <a:pt x="25779" y="22542"/>
                    <a:pt x="26032" y="22573"/>
                  </a:cubicBezTo>
                  <a:cubicBezTo>
                    <a:pt x="25842" y="22732"/>
                    <a:pt x="25747" y="23112"/>
                    <a:pt x="26064" y="23270"/>
                  </a:cubicBezTo>
                  <a:cubicBezTo>
                    <a:pt x="32746" y="26659"/>
                    <a:pt x="37307" y="33911"/>
                    <a:pt x="36800" y="41511"/>
                  </a:cubicBezTo>
                  <a:cubicBezTo>
                    <a:pt x="36325" y="48954"/>
                    <a:pt x="30814" y="55826"/>
                    <a:pt x="23530" y="57821"/>
                  </a:cubicBezTo>
                  <a:cubicBezTo>
                    <a:pt x="22084" y="58224"/>
                    <a:pt x="20588" y="58418"/>
                    <a:pt x="19089" y="58418"/>
                  </a:cubicBezTo>
                  <a:cubicBezTo>
                    <a:pt x="13173" y="58418"/>
                    <a:pt x="7212" y="55400"/>
                    <a:pt x="4054" y="50347"/>
                  </a:cubicBezTo>
                  <a:cubicBezTo>
                    <a:pt x="0" y="43855"/>
                    <a:pt x="1204" y="35209"/>
                    <a:pt x="6112" y="29572"/>
                  </a:cubicBezTo>
                  <a:cubicBezTo>
                    <a:pt x="6261" y="29399"/>
                    <a:pt x="6119" y="29206"/>
                    <a:pt x="5959" y="29206"/>
                  </a:cubicBezTo>
                  <a:cubicBezTo>
                    <a:pt x="5915" y="29206"/>
                    <a:pt x="5869" y="29221"/>
                    <a:pt x="5827" y="29256"/>
                  </a:cubicBezTo>
                  <a:cubicBezTo>
                    <a:pt x="5511" y="28876"/>
                    <a:pt x="5067" y="28622"/>
                    <a:pt x="4687" y="28337"/>
                  </a:cubicBezTo>
                  <a:cubicBezTo>
                    <a:pt x="4276" y="28052"/>
                    <a:pt x="3864" y="27704"/>
                    <a:pt x="3421" y="27419"/>
                  </a:cubicBezTo>
                  <a:cubicBezTo>
                    <a:pt x="5131" y="26120"/>
                    <a:pt x="6873" y="24822"/>
                    <a:pt x="8393" y="23333"/>
                  </a:cubicBezTo>
                  <a:cubicBezTo>
                    <a:pt x="8678" y="23112"/>
                    <a:pt x="8931" y="22858"/>
                    <a:pt x="9121" y="22605"/>
                  </a:cubicBezTo>
                  <a:cubicBezTo>
                    <a:pt x="9469" y="22922"/>
                    <a:pt x="9913" y="23175"/>
                    <a:pt x="10293" y="23460"/>
                  </a:cubicBezTo>
                  <a:lnTo>
                    <a:pt x="11845" y="24537"/>
                  </a:lnTo>
                  <a:cubicBezTo>
                    <a:pt x="11819" y="24640"/>
                    <a:pt x="11897" y="24784"/>
                    <a:pt x="12013" y="24784"/>
                  </a:cubicBezTo>
                  <a:cubicBezTo>
                    <a:pt x="12039" y="24784"/>
                    <a:pt x="12068" y="24776"/>
                    <a:pt x="12098" y="24759"/>
                  </a:cubicBezTo>
                  <a:cubicBezTo>
                    <a:pt x="13460" y="24252"/>
                    <a:pt x="14853" y="23777"/>
                    <a:pt x="16278" y="23428"/>
                  </a:cubicBezTo>
                  <a:cubicBezTo>
                    <a:pt x="17418" y="23143"/>
                    <a:pt x="18622" y="23017"/>
                    <a:pt x="19635" y="22352"/>
                  </a:cubicBezTo>
                  <a:cubicBezTo>
                    <a:pt x="21915" y="20863"/>
                    <a:pt x="23657" y="17886"/>
                    <a:pt x="25431" y="15828"/>
                  </a:cubicBezTo>
                  <a:cubicBezTo>
                    <a:pt x="29484" y="11109"/>
                    <a:pt x="33633" y="6517"/>
                    <a:pt x="37877" y="1957"/>
                  </a:cubicBezTo>
                  <a:close/>
                  <a:moveTo>
                    <a:pt x="38890" y="0"/>
                  </a:moveTo>
                  <a:cubicBezTo>
                    <a:pt x="38809" y="0"/>
                    <a:pt x="38729" y="28"/>
                    <a:pt x="38668" y="88"/>
                  </a:cubicBezTo>
                  <a:cubicBezTo>
                    <a:pt x="34266" y="4744"/>
                    <a:pt x="29991" y="9431"/>
                    <a:pt x="25779" y="14244"/>
                  </a:cubicBezTo>
                  <a:cubicBezTo>
                    <a:pt x="23879" y="16461"/>
                    <a:pt x="22105" y="19090"/>
                    <a:pt x="19984" y="21085"/>
                  </a:cubicBezTo>
                  <a:cubicBezTo>
                    <a:pt x="18083" y="22858"/>
                    <a:pt x="14758" y="23175"/>
                    <a:pt x="12288" y="24252"/>
                  </a:cubicBezTo>
                  <a:cubicBezTo>
                    <a:pt x="12288" y="24157"/>
                    <a:pt x="12256" y="24094"/>
                    <a:pt x="12161" y="23998"/>
                  </a:cubicBezTo>
                  <a:cubicBezTo>
                    <a:pt x="11655" y="23650"/>
                    <a:pt x="11116" y="23333"/>
                    <a:pt x="10578" y="22985"/>
                  </a:cubicBezTo>
                  <a:cubicBezTo>
                    <a:pt x="10229" y="22700"/>
                    <a:pt x="9849" y="22415"/>
                    <a:pt x="9406" y="22225"/>
                  </a:cubicBezTo>
                  <a:cubicBezTo>
                    <a:pt x="10008" y="21370"/>
                    <a:pt x="10261" y="20357"/>
                    <a:pt x="9786" y="19248"/>
                  </a:cubicBezTo>
                  <a:cubicBezTo>
                    <a:pt x="9763" y="19180"/>
                    <a:pt x="9691" y="19128"/>
                    <a:pt x="9617" y="19128"/>
                  </a:cubicBezTo>
                  <a:cubicBezTo>
                    <a:pt x="9588" y="19128"/>
                    <a:pt x="9559" y="19135"/>
                    <a:pt x="9533" y="19153"/>
                  </a:cubicBezTo>
                  <a:cubicBezTo>
                    <a:pt x="6429" y="20103"/>
                    <a:pt x="3769" y="22003"/>
                    <a:pt x="2027" y="24695"/>
                  </a:cubicBezTo>
                  <a:cubicBezTo>
                    <a:pt x="1615" y="25360"/>
                    <a:pt x="634" y="26690"/>
                    <a:pt x="1077" y="27609"/>
                  </a:cubicBezTo>
                  <a:cubicBezTo>
                    <a:pt x="1235" y="28020"/>
                    <a:pt x="1552" y="28179"/>
                    <a:pt x="1869" y="28179"/>
                  </a:cubicBezTo>
                  <a:cubicBezTo>
                    <a:pt x="1869" y="28210"/>
                    <a:pt x="1837" y="28210"/>
                    <a:pt x="1837" y="28210"/>
                  </a:cubicBezTo>
                  <a:cubicBezTo>
                    <a:pt x="1737" y="28311"/>
                    <a:pt x="1854" y="28470"/>
                    <a:pt x="1955" y="28470"/>
                  </a:cubicBezTo>
                  <a:cubicBezTo>
                    <a:pt x="1982" y="28470"/>
                    <a:pt x="2007" y="28459"/>
                    <a:pt x="2027" y="28432"/>
                  </a:cubicBezTo>
                  <a:cubicBezTo>
                    <a:pt x="2407" y="28210"/>
                    <a:pt x="2756" y="27925"/>
                    <a:pt x="3104" y="27640"/>
                  </a:cubicBezTo>
                  <a:cubicBezTo>
                    <a:pt x="3516" y="28052"/>
                    <a:pt x="3991" y="28369"/>
                    <a:pt x="4402" y="28717"/>
                  </a:cubicBezTo>
                  <a:cubicBezTo>
                    <a:pt x="4782" y="29034"/>
                    <a:pt x="5131" y="29351"/>
                    <a:pt x="5511" y="29604"/>
                  </a:cubicBezTo>
                  <a:cubicBezTo>
                    <a:pt x="1520" y="33816"/>
                    <a:pt x="64" y="39896"/>
                    <a:pt x="1330" y="45565"/>
                  </a:cubicBezTo>
                  <a:cubicBezTo>
                    <a:pt x="2661" y="51550"/>
                    <a:pt x="7253" y="56237"/>
                    <a:pt x="13048" y="58201"/>
                  </a:cubicBezTo>
                  <a:cubicBezTo>
                    <a:pt x="14980" y="58870"/>
                    <a:pt x="16933" y="59181"/>
                    <a:pt x="18850" y="59181"/>
                  </a:cubicBezTo>
                  <a:cubicBezTo>
                    <a:pt x="29094" y="59181"/>
                    <a:pt x="38305" y="50279"/>
                    <a:pt x="37718" y="39421"/>
                  </a:cubicBezTo>
                  <a:cubicBezTo>
                    <a:pt x="37275" y="32296"/>
                    <a:pt x="32841" y="25804"/>
                    <a:pt x="26507" y="22573"/>
                  </a:cubicBezTo>
                  <a:cubicBezTo>
                    <a:pt x="26412" y="22542"/>
                    <a:pt x="26381" y="22542"/>
                    <a:pt x="26349" y="22542"/>
                  </a:cubicBezTo>
                  <a:cubicBezTo>
                    <a:pt x="26381" y="22510"/>
                    <a:pt x="26412" y="22510"/>
                    <a:pt x="26412" y="22478"/>
                  </a:cubicBezTo>
                  <a:cubicBezTo>
                    <a:pt x="31448" y="15670"/>
                    <a:pt x="36230" y="8417"/>
                    <a:pt x="39238" y="469"/>
                  </a:cubicBezTo>
                  <a:cubicBezTo>
                    <a:pt x="39330" y="193"/>
                    <a:pt x="39105" y="0"/>
                    <a:pt x="388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35;p28"/>
            <p:cNvSpPr/>
            <p:nvPr/>
          </p:nvSpPr>
          <p:spPr>
            <a:xfrm>
              <a:off x="2854538" y="3531441"/>
              <a:ext cx="1217568" cy="1816524"/>
            </a:xfrm>
            <a:custGeom>
              <a:avLst/>
              <a:gdLst/>
              <a:ahLst/>
              <a:cxnLst/>
              <a:rect l="l" t="t" r="r" b="b"/>
              <a:pathLst>
                <a:path w="37845" h="56462" extrusionOk="0">
                  <a:moveTo>
                    <a:pt x="25038" y="15858"/>
                  </a:moveTo>
                  <a:cubicBezTo>
                    <a:pt x="25175" y="15858"/>
                    <a:pt x="25301" y="16013"/>
                    <a:pt x="25209" y="16152"/>
                  </a:cubicBezTo>
                  <a:cubicBezTo>
                    <a:pt x="24481" y="17419"/>
                    <a:pt x="23435" y="18559"/>
                    <a:pt x="22580" y="19762"/>
                  </a:cubicBezTo>
                  <a:cubicBezTo>
                    <a:pt x="22553" y="19799"/>
                    <a:pt x="22511" y="19814"/>
                    <a:pt x="22466" y="19814"/>
                  </a:cubicBezTo>
                  <a:cubicBezTo>
                    <a:pt x="22356" y="19814"/>
                    <a:pt x="22237" y="19717"/>
                    <a:pt x="22327" y="19604"/>
                  </a:cubicBezTo>
                  <a:cubicBezTo>
                    <a:pt x="23150" y="18369"/>
                    <a:pt x="23942" y="17070"/>
                    <a:pt x="24892" y="15930"/>
                  </a:cubicBezTo>
                  <a:cubicBezTo>
                    <a:pt x="24935" y="15879"/>
                    <a:pt x="24987" y="15858"/>
                    <a:pt x="25038" y="15858"/>
                  </a:cubicBezTo>
                  <a:close/>
                  <a:moveTo>
                    <a:pt x="23483" y="16581"/>
                  </a:moveTo>
                  <a:cubicBezTo>
                    <a:pt x="23615" y="16581"/>
                    <a:pt x="23756" y="16723"/>
                    <a:pt x="23689" y="16880"/>
                  </a:cubicBezTo>
                  <a:cubicBezTo>
                    <a:pt x="22960" y="18147"/>
                    <a:pt x="22200" y="19414"/>
                    <a:pt x="21440" y="20681"/>
                  </a:cubicBezTo>
                  <a:cubicBezTo>
                    <a:pt x="21422" y="20708"/>
                    <a:pt x="21394" y="20719"/>
                    <a:pt x="21365" y="20719"/>
                  </a:cubicBezTo>
                  <a:cubicBezTo>
                    <a:pt x="21290" y="20719"/>
                    <a:pt x="21205" y="20645"/>
                    <a:pt x="21250" y="20554"/>
                  </a:cubicBezTo>
                  <a:cubicBezTo>
                    <a:pt x="21979" y="19256"/>
                    <a:pt x="22644" y="17926"/>
                    <a:pt x="23340" y="16659"/>
                  </a:cubicBezTo>
                  <a:cubicBezTo>
                    <a:pt x="23377" y="16604"/>
                    <a:pt x="23429" y="16581"/>
                    <a:pt x="23483" y="16581"/>
                  </a:cubicBezTo>
                  <a:close/>
                  <a:moveTo>
                    <a:pt x="33502" y="35082"/>
                  </a:moveTo>
                  <a:cubicBezTo>
                    <a:pt x="33688" y="35082"/>
                    <a:pt x="33870" y="35201"/>
                    <a:pt x="33855" y="35438"/>
                  </a:cubicBezTo>
                  <a:cubicBezTo>
                    <a:pt x="33538" y="43071"/>
                    <a:pt x="31828" y="53553"/>
                    <a:pt x="22422" y="54535"/>
                  </a:cubicBezTo>
                  <a:cubicBezTo>
                    <a:pt x="21852" y="54587"/>
                    <a:pt x="21282" y="54613"/>
                    <a:pt x="20712" y="54613"/>
                  </a:cubicBezTo>
                  <a:cubicBezTo>
                    <a:pt x="12987" y="54613"/>
                    <a:pt x="5484" y="49873"/>
                    <a:pt x="3832" y="42057"/>
                  </a:cubicBezTo>
                  <a:cubicBezTo>
                    <a:pt x="3832" y="41918"/>
                    <a:pt x="3917" y="41830"/>
                    <a:pt x="4012" y="41830"/>
                  </a:cubicBezTo>
                  <a:cubicBezTo>
                    <a:pt x="4047" y="41830"/>
                    <a:pt x="4083" y="41842"/>
                    <a:pt x="4117" y="41867"/>
                  </a:cubicBezTo>
                  <a:lnTo>
                    <a:pt x="4244" y="41867"/>
                  </a:lnTo>
                  <a:cubicBezTo>
                    <a:pt x="4086" y="41741"/>
                    <a:pt x="4086" y="41456"/>
                    <a:pt x="4307" y="41361"/>
                  </a:cubicBezTo>
                  <a:cubicBezTo>
                    <a:pt x="13301" y="38289"/>
                    <a:pt x="23119" y="36040"/>
                    <a:pt x="32588" y="35343"/>
                  </a:cubicBezTo>
                  <a:cubicBezTo>
                    <a:pt x="32810" y="35343"/>
                    <a:pt x="32936" y="35565"/>
                    <a:pt x="32936" y="35755"/>
                  </a:cubicBezTo>
                  <a:lnTo>
                    <a:pt x="33095" y="35755"/>
                  </a:lnTo>
                  <a:cubicBezTo>
                    <a:pt x="33126" y="35628"/>
                    <a:pt x="33126" y="35565"/>
                    <a:pt x="33126" y="35438"/>
                  </a:cubicBezTo>
                  <a:cubicBezTo>
                    <a:pt x="33126" y="35201"/>
                    <a:pt x="33316" y="35082"/>
                    <a:pt x="33502" y="35082"/>
                  </a:cubicBezTo>
                  <a:close/>
                  <a:moveTo>
                    <a:pt x="37845" y="1"/>
                  </a:moveTo>
                  <a:cubicBezTo>
                    <a:pt x="33601" y="4530"/>
                    <a:pt x="29453" y="9153"/>
                    <a:pt x="25399" y="13872"/>
                  </a:cubicBezTo>
                  <a:cubicBezTo>
                    <a:pt x="23625" y="15930"/>
                    <a:pt x="21884" y="18876"/>
                    <a:pt x="19635" y="20396"/>
                  </a:cubicBezTo>
                  <a:cubicBezTo>
                    <a:pt x="18590" y="21061"/>
                    <a:pt x="17418" y="21187"/>
                    <a:pt x="16278" y="21472"/>
                  </a:cubicBezTo>
                  <a:cubicBezTo>
                    <a:pt x="14853" y="21821"/>
                    <a:pt x="13460" y="22296"/>
                    <a:pt x="12066" y="22803"/>
                  </a:cubicBezTo>
                  <a:cubicBezTo>
                    <a:pt x="12039" y="22819"/>
                    <a:pt x="12013" y="22826"/>
                    <a:pt x="11989" y="22826"/>
                  </a:cubicBezTo>
                  <a:cubicBezTo>
                    <a:pt x="11870" y="22826"/>
                    <a:pt x="11792" y="22660"/>
                    <a:pt x="11845" y="22581"/>
                  </a:cubicBezTo>
                  <a:lnTo>
                    <a:pt x="10293" y="21504"/>
                  </a:lnTo>
                  <a:cubicBezTo>
                    <a:pt x="9881" y="21219"/>
                    <a:pt x="9469" y="20934"/>
                    <a:pt x="9089" y="20617"/>
                  </a:cubicBezTo>
                  <a:cubicBezTo>
                    <a:pt x="8899" y="20871"/>
                    <a:pt x="8678" y="21156"/>
                    <a:pt x="8393" y="21377"/>
                  </a:cubicBezTo>
                  <a:cubicBezTo>
                    <a:pt x="6873" y="22866"/>
                    <a:pt x="5131" y="24196"/>
                    <a:pt x="3389" y="25463"/>
                  </a:cubicBezTo>
                  <a:cubicBezTo>
                    <a:pt x="3832" y="25748"/>
                    <a:pt x="4244" y="26064"/>
                    <a:pt x="4656" y="26381"/>
                  </a:cubicBezTo>
                  <a:cubicBezTo>
                    <a:pt x="5036" y="26698"/>
                    <a:pt x="5447" y="26920"/>
                    <a:pt x="5827" y="27268"/>
                  </a:cubicBezTo>
                  <a:cubicBezTo>
                    <a:pt x="5866" y="27236"/>
                    <a:pt x="5906" y="27222"/>
                    <a:pt x="5944" y="27222"/>
                  </a:cubicBezTo>
                  <a:cubicBezTo>
                    <a:pt x="6092" y="27222"/>
                    <a:pt x="6207" y="27433"/>
                    <a:pt x="6081" y="27585"/>
                  </a:cubicBezTo>
                  <a:cubicBezTo>
                    <a:pt x="1140" y="33253"/>
                    <a:pt x="0" y="41899"/>
                    <a:pt x="4022" y="48391"/>
                  </a:cubicBezTo>
                  <a:cubicBezTo>
                    <a:pt x="7156" y="53444"/>
                    <a:pt x="13131" y="56462"/>
                    <a:pt x="19070" y="56462"/>
                  </a:cubicBezTo>
                  <a:cubicBezTo>
                    <a:pt x="20575" y="56462"/>
                    <a:pt x="22077" y="56268"/>
                    <a:pt x="23530" y="55865"/>
                  </a:cubicBezTo>
                  <a:cubicBezTo>
                    <a:pt x="30719" y="53870"/>
                    <a:pt x="36230" y="46998"/>
                    <a:pt x="36705" y="39555"/>
                  </a:cubicBezTo>
                  <a:cubicBezTo>
                    <a:pt x="37212" y="31955"/>
                    <a:pt x="32651" y="24703"/>
                    <a:pt x="25969" y="21314"/>
                  </a:cubicBezTo>
                  <a:cubicBezTo>
                    <a:pt x="25652" y="21187"/>
                    <a:pt x="25684" y="20776"/>
                    <a:pt x="26001" y="20617"/>
                  </a:cubicBezTo>
                  <a:cubicBezTo>
                    <a:pt x="25779" y="20586"/>
                    <a:pt x="25621" y="20364"/>
                    <a:pt x="25779" y="20111"/>
                  </a:cubicBezTo>
                  <a:cubicBezTo>
                    <a:pt x="30213" y="13587"/>
                    <a:pt x="34773" y="7253"/>
                    <a:pt x="37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36;p28"/>
            <p:cNvSpPr/>
            <p:nvPr/>
          </p:nvSpPr>
          <p:spPr>
            <a:xfrm>
              <a:off x="2978079" y="4660107"/>
              <a:ext cx="966172" cy="628554"/>
            </a:xfrm>
            <a:custGeom>
              <a:avLst/>
              <a:gdLst/>
              <a:ahLst/>
              <a:cxnLst/>
              <a:rect l="l" t="t" r="r" b="b"/>
              <a:pathLst>
                <a:path w="30031" h="19537" extrusionOk="0">
                  <a:moveTo>
                    <a:pt x="29686" y="0"/>
                  </a:moveTo>
                  <a:cubicBezTo>
                    <a:pt x="29508" y="0"/>
                    <a:pt x="29318" y="119"/>
                    <a:pt x="29286" y="356"/>
                  </a:cubicBezTo>
                  <a:cubicBezTo>
                    <a:pt x="29286" y="483"/>
                    <a:pt x="29286" y="546"/>
                    <a:pt x="29255" y="673"/>
                  </a:cubicBezTo>
                  <a:cubicBezTo>
                    <a:pt x="28779" y="8274"/>
                    <a:pt x="27228" y="18281"/>
                    <a:pt x="17727" y="18788"/>
                  </a:cubicBezTo>
                  <a:cubicBezTo>
                    <a:pt x="17382" y="18807"/>
                    <a:pt x="17037" y="18817"/>
                    <a:pt x="16694" y="18817"/>
                  </a:cubicBezTo>
                  <a:cubicBezTo>
                    <a:pt x="9250" y="18817"/>
                    <a:pt x="2279" y="14265"/>
                    <a:pt x="372" y="6849"/>
                  </a:cubicBezTo>
                  <a:cubicBezTo>
                    <a:pt x="372" y="6817"/>
                    <a:pt x="372" y="6817"/>
                    <a:pt x="309" y="6754"/>
                  </a:cubicBezTo>
                  <a:cubicBezTo>
                    <a:pt x="293" y="6749"/>
                    <a:pt x="275" y="6747"/>
                    <a:pt x="257" y="6747"/>
                  </a:cubicBezTo>
                  <a:cubicBezTo>
                    <a:pt x="137" y="6747"/>
                    <a:pt x="0" y="6837"/>
                    <a:pt x="56" y="6975"/>
                  </a:cubicBezTo>
                  <a:cubicBezTo>
                    <a:pt x="1645" y="14773"/>
                    <a:pt x="9113" y="19536"/>
                    <a:pt x="16819" y="19536"/>
                  </a:cubicBezTo>
                  <a:cubicBezTo>
                    <a:pt x="17406" y="19536"/>
                    <a:pt x="17995" y="19509"/>
                    <a:pt x="18582" y="19453"/>
                  </a:cubicBezTo>
                  <a:cubicBezTo>
                    <a:pt x="27988" y="18471"/>
                    <a:pt x="29698" y="7989"/>
                    <a:pt x="30015" y="356"/>
                  </a:cubicBezTo>
                  <a:cubicBezTo>
                    <a:pt x="30030" y="119"/>
                    <a:pt x="29864" y="0"/>
                    <a:pt x="29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37;p28"/>
            <p:cNvSpPr/>
            <p:nvPr/>
          </p:nvSpPr>
          <p:spPr>
            <a:xfrm>
              <a:off x="2988020" y="4681758"/>
              <a:ext cx="932295" cy="583738"/>
            </a:xfrm>
            <a:custGeom>
              <a:avLst/>
              <a:gdLst/>
              <a:ahLst/>
              <a:cxnLst/>
              <a:rect l="l" t="t" r="r" b="b"/>
              <a:pathLst>
                <a:path w="28978" h="18144" extrusionOk="0">
                  <a:moveTo>
                    <a:pt x="8771" y="12287"/>
                  </a:moveTo>
                  <a:cubicBezTo>
                    <a:pt x="8801" y="12287"/>
                    <a:pt x="8834" y="12297"/>
                    <a:pt x="8867" y="12319"/>
                  </a:cubicBezTo>
                  <a:cubicBezTo>
                    <a:pt x="10799" y="13586"/>
                    <a:pt x="12826" y="14219"/>
                    <a:pt x="15011" y="15043"/>
                  </a:cubicBezTo>
                  <a:cubicBezTo>
                    <a:pt x="15285" y="15134"/>
                    <a:pt x="15179" y="15488"/>
                    <a:pt x="14918" y="15488"/>
                  </a:cubicBezTo>
                  <a:cubicBezTo>
                    <a:pt x="14907" y="15488"/>
                    <a:pt x="14896" y="15487"/>
                    <a:pt x="14884" y="15486"/>
                  </a:cubicBezTo>
                  <a:cubicBezTo>
                    <a:pt x="12699" y="15138"/>
                    <a:pt x="10482" y="13839"/>
                    <a:pt x="8709" y="12573"/>
                  </a:cubicBezTo>
                  <a:cubicBezTo>
                    <a:pt x="8553" y="12494"/>
                    <a:pt x="8632" y="12287"/>
                    <a:pt x="8771" y="12287"/>
                  </a:cubicBezTo>
                  <a:close/>
                  <a:moveTo>
                    <a:pt x="5826" y="12389"/>
                  </a:moveTo>
                  <a:cubicBezTo>
                    <a:pt x="5850" y="12389"/>
                    <a:pt x="5873" y="12396"/>
                    <a:pt x="5890" y="12414"/>
                  </a:cubicBezTo>
                  <a:cubicBezTo>
                    <a:pt x="7569" y="13808"/>
                    <a:pt x="9374" y="14568"/>
                    <a:pt x="11433" y="15265"/>
                  </a:cubicBezTo>
                  <a:cubicBezTo>
                    <a:pt x="11690" y="15350"/>
                    <a:pt x="11611" y="15721"/>
                    <a:pt x="11407" y="15721"/>
                  </a:cubicBezTo>
                  <a:cubicBezTo>
                    <a:pt x="11385" y="15721"/>
                    <a:pt x="11362" y="15717"/>
                    <a:pt x="11338" y="15708"/>
                  </a:cubicBezTo>
                  <a:cubicBezTo>
                    <a:pt x="9216" y="15233"/>
                    <a:pt x="7284" y="13998"/>
                    <a:pt x="5700" y="12636"/>
                  </a:cubicBezTo>
                  <a:cubicBezTo>
                    <a:pt x="5598" y="12533"/>
                    <a:pt x="5724" y="12389"/>
                    <a:pt x="5826" y="12389"/>
                  </a:cubicBezTo>
                  <a:close/>
                  <a:moveTo>
                    <a:pt x="28819" y="0"/>
                  </a:moveTo>
                  <a:cubicBezTo>
                    <a:pt x="28819" y="127"/>
                    <a:pt x="28756" y="285"/>
                    <a:pt x="28566" y="317"/>
                  </a:cubicBezTo>
                  <a:cubicBezTo>
                    <a:pt x="18938" y="1805"/>
                    <a:pt x="9691" y="3547"/>
                    <a:pt x="317" y="6144"/>
                  </a:cubicBezTo>
                  <a:cubicBezTo>
                    <a:pt x="300" y="6152"/>
                    <a:pt x="280" y="6156"/>
                    <a:pt x="261" y="6156"/>
                  </a:cubicBezTo>
                  <a:cubicBezTo>
                    <a:pt x="207" y="6156"/>
                    <a:pt x="150" y="6127"/>
                    <a:pt x="127" y="6081"/>
                  </a:cubicBezTo>
                  <a:lnTo>
                    <a:pt x="0" y="6081"/>
                  </a:lnTo>
                  <a:cubicBezTo>
                    <a:pt x="0" y="6081"/>
                    <a:pt x="32" y="6144"/>
                    <a:pt x="32" y="6176"/>
                  </a:cubicBezTo>
                  <a:cubicBezTo>
                    <a:pt x="1969" y="13592"/>
                    <a:pt x="8941" y="18144"/>
                    <a:pt x="16385" y="18144"/>
                  </a:cubicBezTo>
                  <a:cubicBezTo>
                    <a:pt x="16728" y="18144"/>
                    <a:pt x="17073" y="18134"/>
                    <a:pt x="17418" y="18115"/>
                  </a:cubicBezTo>
                  <a:cubicBezTo>
                    <a:pt x="26982" y="17608"/>
                    <a:pt x="28502" y="7601"/>
                    <a:pt x="28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38;p28"/>
            <p:cNvSpPr/>
            <p:nvPr/>
          </p:nvSpPr>
          <p:spPr>
            <a:xfrm>
              <a:off x="2986991" y="4668503"/>
              <a:ext cx="928209" cy="211341"/>
            </a:xfrm>
            <a:custGeom>
              <a:avLst/>
              <a:gdLst/>
              <a:ahLst/>
              <a:cxnLst/>
              <a:rect l="l" t="t" r="r" b="b"/>
              <a:pathLst>
                <a:path w="28851" h="6569" extrusionOk="0">
                  <a:moveTo>
                    <a:pt x="28502" y="0"/>
                  </a:moveTo>
                  <a:cubicBezTo>
                    <a:pt x="19033" y="634"/>
                    <a:pt x="9184" y="2914"/>
                    <a:pt x="254" y="6018"/>
                  </a:cubicBezTo>
                  <a:cubicBezTo>
                    <a:pt x="0" y="6113"/>
                    <a:pt x="0" y="6398"/>
                    <a:pt x="159" y="6493"/>
                  </a:cubicBezTo>
                  <a:cubicBezTo>
                    <a:pt x="182" y="6539"/>
                    <a:pt x="239" y="6568"/>
                    <a:pt x="293" y="6568"/>
                  </a:cubicBezTo>
                  <a:cubicBezTo>
                    <a:pt x="312" y="6568"/>
                    <a:pt x="332" y="6564"/>
                    <a:pt x="349" y="6556"/>
                  </a:cubicBezTo>
                  <a:cubicBezTo>
                    <a:pt x="9723" y="3959"/>
                    <a:pt x="18970" y="2217"/>
                    <a:pt x="28598" y="729"/>
                  </a:cubicBezTo>
                  <a:cubicBezTo>
                    <a:pt x="28788" y="729"/>
                    <a:pt x="28851" y="570"/>
                    <a:pt x="28851" y="412"/>
                  </a:cubicBezTo>
                  <a:cubicBezTo>
                    <a:pt x="28851" y="222"/>
                    <a:pt x="28693" y="0"/>
                    <a:pt x="28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39;p28"/>
            <p:cNvSpPr/>
            <p:nvPr/>
          </p:nvSpPr>
          <p:spPr>
            <a:xfrm>
              <a:off x="3569951" y="4041177"/>
              <a:ext cx="98577" cy="128175"/>
            </a:xfrm>
            <a:custGeom>
              <a:avLst/>
              <a:gdLst/>
              <a:ahLst/>
              <a:cxnLst/>
              <a:rect l="l" t="t" r="r" b="b"/>
              <a:pathLst>
                <a:path w="3064" h="3984" extrusionOk="0">
                  <a:moveTo>
                    <a:pt x="2804" y="0"/>
                  </a:moveTo>
                  <a:cubicBezTo>
                    <a:pt x="2753" y="0"/>
                    <a:pt x="2699" y="25"/>
                    <a:pt x="2655" y="86"/>
                  </a:cubicBezTo>
                  <a:cubicBezTo>
                    <a:pt x="1705" y="1226"/>
                    <a:pt x="913" y="2525"/>
                    <a:pt x="90" y="3760"/>
                  </a:cubicBezTo>
                  <a:cubicBezTo>
                    <a:pt x="0" y="3872"/>
                    <a:pt x="101" y="3984"/>
                    <a:pt x="212" y="3984"/>
                  </a:cubicBezTo>
                  <a:cubicBezTo>
                    <a:pt x="258" y="3984"/>
                    <a:pt x="306" y="3965"/>
                    <a:pt x="343" y="3918"/>
                  </a:cubicBezTo>
                  <a:cubicBezTo>
                    <a:pt x="1198" y="2715"/>
                    <a:pt x="2180" y="1575"/>
                    <a:pt x="2972" y="308"/>
                  </a:cubicBezTo>
                  <a:cubicBezTo>
                    <a:pt x="3064" y="171"/>
                    <a:pt x="2940" y="0"/>
                    <a:pt x="2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40;p28"/>
            <p:cNvSpPr/>
            <p:nvPr/>
          </p:nvSpPr>
          <p:spPr>
            <a:xfrm>
              <a:off x="3537747" y="4064663"/>
              <a:ext cx="80335" cy="133387"/>
            </a:xfrm>
            <a:custGeom>
              <a:avLst/>
              <a:gdLst/>
              <a:ahLst/>
              <a:cxnLst/>
              <a:rect l="l" t="t" r="r" b="b"/>
              <a:pathLst>
                <a:path w="2497" h="4146" extrusionOk="0">
                  <a:moveTo>
                    <a:pt x="2262" y="1"/>
                  </a:moveTo>
                  <a:cubicBezTo>
                    <a:pt x="2212" y="1"/>
                    <a:pt x="2165" y="26"/>
                    <a:pt x="2136" y="85"/>
                  </a:cubicBezTo>
                  <a:cubicBezTo>
                    <a:pt x="1408" y="1415"/>
                    <a:pt x="711" y="2682"/>
                    <a:pt x="46" y="3980"/>
                  </a:cubicBezTo>
                  <a:cubicBezTo>
                    <a:pt x="1" y="4071"/>
                    <a:pt x="85" y="4145"/>
                    <a:pt x="172" y="4145"/>
                  </a:cubicBezTo>
                  <a:cubicBezTo>
                    <a:pt x="206" y="4145"/>
                    <a:pt x="241" y="4134"/>
                    <a:pt x="268" y="4107"/>
                  </a:cubicBezTo>
                  <a:cubicBezTo>
                    <a:pt x="964" y="2840"/>
                    <a:pt x="1724" y="1573"/>
                    <a:pt x="2453" y="306"/>
                  </a:cubicBezTo>
                  <a:cubicBezTo>
                    <a:pt x="2497" y="131"/>
                    <a:pt x="2373" y="1"/>
                    <a:pt x="2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41;p28"/>
            <p:cNvSpPr/>
            <p:nvPr/>
          </p:nvSpPr>
          <p:spPr>
            <a:xfrm>
              <a:off x="3265023" y="5077058"/>
              <a:ext cx="215749" cy="103016"/>
            </a:xfrm>
            <a:custGeom>
              <a:avLst/>
              <a:gdLst/>
              <a:ahLst/>
              <a:cxnLst/>
              <a:rect l="l" t="t" r="r" b="b"/>
              <a:pathLst>
                <a:path w="6706" h="3202" extrusionOk="0">
                  <a:moveTo>
                    <a:pt x="207" y="0"/>
                  </a:moveTo>
                  <a:cubicBezTo>
                    <a:pt x="85" y="0"/>
                    <a:pt x="0" y="207"/>
                    <a:pt x="131" y="286"/>
                  </a:cubicBezTo>
                  <a:cubicBezTo>
                    <a:pt x="1936" y="1552"/>
                    <a:pt x="4153" y="2851"/>
                    <a:pt x="6338" y="3199"/>
                  </a:cubicBezTo>
                  <a:cubicBezTo>
                    <a:pt x="6349" y="3201"/>
                    <a:pt x="6359" y="3201"/>
                    <a:pt x="6370" y="3201"/>
                  </a:cubicBezTo>
                  <a:cubicBezTo>
                    <a:pt x="6601" y="3201"/>
                    <a:pt x="6706" y="2877"/>
                    <a:pt x="6433" y="2756"/>
                  </a:cubicBezTo>
                  <a:cubicBezTo>
                    <a:pt x="4248" y="1932"/>
                    <a:pt x="2252" y="1299"/>
                    <a:pt x="289" y="32"/>
                  </a:cubicBezTo>
                  <a:cubicBezTo>
                    <a:pt x="261" y="10"/>
                    <a:pt x="233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42;p28"/>
            <p:cNvSpPr/>
            <p:nvPr/>
          </p:nvSpPr>
          <p:spPr>
            <a:xfrm>
              <a:off x="3167960" y="5080662"/>
              <a:ext cx="196188" cy="106909"/>
            </a:xfrm>
            <a:custGeom>
              <a:avLst/>
              <a:gdLst/>
              <a:ahLst/>
              <a:cxnLst/>
              <a:rect l="l" t="t" r="r" b="b"/>
              <a:pathLst>
                <a:path w="6098" h="3323" extrusionOk="0">
                  <a:moveTo>
                    <a:pt x="235" y="1"/>
                  </a:moveTo>
                  <a:cubicBezTo>
                    <a:pt x="119" y="1"/>
                    <a:pt x="1" y="130"/>
                    <a:pt x="107" y="237"/>
                  </a:cubicBezTo>
                  <a:cubicBezTo>
                    <a:pt x="1691" y="1599"/>
                    <a:pt x="3623" y="2834"/>
                    <a:pt x="5745" y="3309"/>
                  </a:cubicBezTo>
                  <a:cubicBezTo>
                    <a:pt x="5769" y="3318"/>
                    <a:pt x="5792" y="3322"/>
                    <a:pt x="5814" y="3322"/>
                  </a:cubicBezTo>
                  <a:cubicBezTo>
                    <a:pt x="6018" y="3322"/>
                    <a:pt x="6097" y="2951"/>
                    <a:pt x="5840" y="2866"/>
                  </a:cubicBezTo>
                  <a:cubicBezTo>
                    <a:pt x="3781" y="2169"/>
                    <a:pt x="1976" y="1409"/>
                    <a:pt x="297" y="15"/>
                  </a:cubicBezTo>
                  <a:cubicBezTo>
                    <a:pt x="278" y="5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43;p28"/>
            <p:cNvSpPr/>
            <p:nvPr/>
          </p:nvSpPr>
          <p:spPr>
            <a:xfrm>
              <a:off x="2904469" y="4107098"/>
              <a:ext cx="234377" cy="239492"/>
            </a:xfrm>
            <a:custGeom>
              <a:avLst/>
              <a:gdLst/>
              <a:ahLst/>
              <a:cxnLst/>
              <a:rect l="l" t="t" r="r" b="b"/>
              <a:pathLst>
                <a:path w="7285" h="7444" extrusionOk="0">
                  <a:moveTo>
                    <a:pt x="7189" y="1"/>
                  </a:moveTo>
                  <a:lnTo>
                    <a:pt x="6714" y="159"/>
                  </a:lnTo>
                  <a:cubicBezTo>
                    <a:pt x="5289" y="286"/>
                    <a:pt x="3484" y="1996"/>
                    <a:pt x="2534" y="2946"/>
                  </a:cubicBezTo>
                  <a:cubicBezTo>
                    <a:pt x="1900" y="3579"/>
                    <a:pt x="1330" y="4245"/>
                    <a:pt x="855" y="5005"/>
                  </a:cubicBezTo>
                  <a:cubicBezTo>
                    <a:pt x="665" y="5258"/>
                    <a:pt x="507" y="5575"/>
                    <a:pt x="349" y="5860"/>
                  </a:cubicBezTo>
                  <a:cubicBezTo>
                    <a:pt x="222" y="6145"/>
                    <a:pt x="95" y="6430"/>
                    <a:pt x="0" y="6651"/>
                  </a:cubicBezTo>
                  <a:cubicBezTo>
                    <a:pt x="190" y="6905"/>
                    <a:pt x="349" y="7126"/>
                    <a:pt x="539" y="7380"/>
                  </a:cubicBezTo>
                  <a:cubicBezTo>
                    <a:pt x="587" y="7331"/>
                    <a:pt x="640" y="7311"/>
                    <a:pt x="690" y="7311"/>
                  </a:cubicBezTo>
                  <a:cubicBezTo>
                    <a:pt x="772" y="7311"/>
                    <a:pt x="848" y="7365"/>
                    <a:pt x="887" y="7443"/>
                  </a:cubicBezTo>
                  <a:cubicBezTo>
                    <a:pt x="2122" y="6430"/>
                    <a:pt x="3389" y="5385"/>
                    <a:pt x="4624" y="4371"/>
                  </a:cubicBezTo>
                  <a:cubicBezTo>
                    <a:pt x="5226" y="3896"/>
                    <a:pt x="5859" y="3421"/>
                    <a:pt x="6366" y="2851"/>
                  </a:cubicBezTo>
                  <a:cubicBezTo>
                    <a:pt x="6651" y="2534"/>
                    <a:pt x="7157" y="2059"/>
                    <a:pt x="7284" y="1679"/>
                  </a:cubicBezTo>
                  <a:cubicBezTo>
                    <a:pt x="7284" y="1109"/>
                    <a:pt x="7221" y="571"/>
                    <a:pt x="7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7436" y="27098"/>
            <a:ext cx="6433497" cy="690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«Формула всего» 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2" name="Picture 2" descr="http://deti.sbornik-mudrosti.ru/wp-content/uploads/mjach-igrushki-na-anglijskom-jazyke-dlja-detej-300x2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8" y="782955"/>
            <a:ext cx="1912425" cy="158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deti.sbornik-mudrosti.ru/wp-content/uploads/mjach-igrushki-na-anglijskom-jazyke-dlja-detej-300x2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8" y="2428870"/>
            <a:ext cx="1912425" cy="158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fsd.kopilkaurokov.ru/up/html/2017/05/28/k_592b3090c5d4c/419135_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42" y="782955"/>
            <a:ext cx="4302471" cy="322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Крест 5"/>
          <p:cNvSpPr/>
          <p:nvPr/>
        </p:nvSpPr>
        <p:spPr>
          <a:xfrm>
            <a:off x="2418137" y="1868140"/>
            <a:ext cx="1076200" cy="1056482"/>
          </a:xfrm>
          <a:prstGeom prst="plus">
            <a:avLst>
              <a:gd name="adj" fmla="val 40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83873" y="4197927"/>
            <a:ext cx="3241963" cy="623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Парабола </a:t>
            </a:r>
            <a:endParaRPr lang="ru-RU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8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5217" y="0"/>
            <a:ext cx="5788682" cy="824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«Формула всего»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https://altereg.ru/tovars/1/176341/2_1763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2" y="824346"/>
            <a:ext cx="1897111" cy="189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рест 3"/>
          <p:cNvSpPr/>
          <p:nvPr/>
        </p:nvSpPr>
        <p:spPr>
          <a:xfrm>
            <a:off x="2087297" y="1332311"/>
            <a:ext cx="899059" cy="886418"/>
          </a:xfrm>
          <a:prstGeom prst="plus">
            <a:avLst>
              <a:gd name="adj" fmla="val 40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www.albayan.ae/polopoly_fs/1.2289704.1475834477!/image/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40" y="824346"/>
            <a:ext cx="3039872" cy="189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Крест 5"/>
          <p:cNvSpPr/>
          <p:nvPr/>
        </p:nvSpPr>
        <p:spPr>
          <a:xfrm>
            <a:off x="6245196" y="1329692"/>
            <a:ext cx="899059" cy="886418"/>
          </a:xfrm>
          <a:prstGeom prst="plus">
            <a:avLst>
              <a:gd name="adj" fmla="val 40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https://o.quizlet.com/Icm3he6TYfRSc0KmAIW7W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739" y="824346"/>
            <a:ext cx="1707400" cy="189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3549227"/>
            <a:ext cx="2824480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Спички </a:t>
            </a:r>
            <a:endParaRPr lang="ru-RU" sz="32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2054" name="Picture 6" descr="https://papik.pro/uploads/posts/2023-01/1674333150_papik-pro-p-spichki-risunok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74" y="3353626"/>
            <a:ext cx="1745876" cy="140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04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Google Shape;1010;p35"/>
          <p:cNvPicPr preferRelativeResize="0"/>
          <p:nvPr/>
        </p:nvPicPr>
        <p:blipFill rotWithShape="1">
          <a:blip r:embed="rId3">
            <a:alphaModFix/>
          </a:blip>
          <a:srcRect l="20921" t="12507" r="20687" b="12507"/>
          <a:stretch/>
        </p:blipFill>
        <p:spPr>
          <a:xfrm rot="14722636">
            <a:off x="7103391" y="-261225"/>
            <a:ext cx="2219651" cy="28504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89989" y="0"/>
            <a:ext cx="7088359" cy="824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II</a:t>
            </a:r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тур – «Найди общее»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980" y="894081"/>
            <a:ext cx="7071360" cy="2035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8775" algn="just"/>
            <a:r>
              <a:rPr lang="ru-RU" sz="18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На </a:t>
            </a:r>
            <a:r>
              <a:rPr lang="ru-RU" sz="18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экране </a:t>
            </a:r>
            <a:r>
              <a:rPr lang="ru-RU" sz="18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появятся три картинки и </a:t>
            </a:r>
            <a:r>
              <a:rPr lang="ru-RU" sz="18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командам </a:t>
            </a:r>
            <a:r>
              <a:rPr lang="ru-RU" sz="18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нужно будет понять, что их объединяет. </a:t>
            </a:r>
            <a:r>
              <a:rPr lang="ru-RU" sz="18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Команды могут </a:t>
            </a:r>
            <a:r>
              <a:rPr lang="ru-RU" sz="18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дать любую версию, но </a:t>
            </a:r>
            <a:r>
              <a:rPr lang="ru-RU" sz="18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лучше логичную</a:t>
            </a:r>
            <a:r>
              <a:rPr lang="ru-RU" sz="18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. Балл получает команда, давшая больше правильных ответов в этом раунде.</a:t>
            </a:r>
          </a:p>
        </p:txBody>
      </p:sp>
      <p:grpSp>
        <p:nvGrpSpPr>
          <p:cNvPr id="6" name="Google Shape;926;p38"/>
          <p:cNvGrpSpPr/>
          <p:nvPr/>
        </p:nvGrpSpPr>
        <p:grpSpPr>
          <a:xfrm>
            <a:off x="418012" y="2612571"/>
            <a:ext cx="2325187" cy="2321798"/>
            <a:chOff x="67672650" y="3100463"/>
            <a:chExt cx="1360200" cy="1384250"/>
          </a:xfrm>
        </p:grpSpPr>
        <p:sp>
          <p:nvSpPr>
            <p:cNvPr id="7" name="Google Shape;927;p38"/>
            <p:cNvSpPr/>
            <p:nvPr/>
          </p:nvSpPr>
          <p:spPr>
            <a:xfrm>
              <a:off x="68473875" y="3679463"/>
              <a:ext cx="258025" cy="583200"/>
            </a:xfrm>
            <a:custGeom>
              <a:avLst/>
              <a:gdLst/>
              <a:ahLst/>
              <a:cxnLst/>
              <a:rect l="l" t="t" r="r" b="b"/>
              <a:pathLst>
                <a:path w="10321" h="23328" extrusionOk="0">
                  <a:moveTo>
                    <a:pt x="3287" y="2518"/>
                  </a:moveTo>
                  <a:cubicBezTo>
                    <a:pt x="3536" y="2518"/>
                    <a:pt x="3774" y="2601"/>
                    <a:pt x="3959" y="2724"/>
                  </a:cubicBezTo>
                  <a:cubicBezTo>
                    <a:pt x="4466" y="3136"/>
                    <a:pt x="4402" y="3801"/>
                    <a:pt x="3959" y="4181"/>
                  </a:cubicBezTo>
                  <a:cubicBezTo>
                    <a:pt x="3748" y="4364"/>
                    <a:pt x="3494" y="4459"/>
                    <a:pt x="3249" y="4459"/>
                  </a:cubicBezTo>
                  <a:cubicBezTo>
                    <a:pt x="2941" y="4459"/>
                    <a:pt x="2647" y="4308"/>
                    <a:pt x="2470" y="3991"/>
                  </a:cubicBezTo>
                  <a:cubicBezTo>
                    <a:pt x="2185" y="3516"/>
                    <a:pt x="2344" y="2883"/>
                    <a:pt x="2787" y="2598"/>
                  </a:cubicBezTo>
                  <a:cubicBezTo>
                    <a:pt x="2798" y="2587"/>
                    <a:pt x="2808" y="2584"/>
                    <a:pt x="2819" y="2584"/>
                  </a:cubicBezTo>
                  <a:cubicBezTo>
                    <a:pt x="2840" y="2584"/>
                    <a:pt x="2861" y="2598"/>
                    <a:pt x="2882" y="2598"/>
                  </a:cubicBezTo>
                  <a:cubicBezTo>
                    <a:pt x="3015" y="2542"/>
                    <a:pt x="3153" y="2518"/>
                    <a:pt x="3287" y="2518"/>
                  </a:cubicBezTo>
                  <a:close/>
                  <a:moveTo>
                    <a:pt x="6273" y="5601"/>
                  </a:moveTo>
                  <a:cubicBezTo>
                    <a:pt x="6448" y="5601"/>
                    <a:pt x="6527" y="5718"/>
                    <a:pt x="6556" y="5860"/>
                  </a:cubicBezTo>
                  <a:lnTo>
                    <a:pt x="6619" y="5860"/>
                  </a:lnTo>
                  <a:cubicBezTo>
                    <a:pt x="6619" y="5796"/>
                    <a:pt x="6619" y="5670"/>
                    <a:pt x="6746" y="5670"/>
                  </a:cubicBezTo>
                  <a:cubicBezTo>
                    <a:pt x="6818" y="5656"/>
                    <a:pt x="6889" y="5650"/>
                    <a:pt x="6959" y="5650"/>
                  </a:cubicBezTo>
                  <a:cubicBezTo>
                    <a:pt x="7719" y="5650"/>
                    <a:pt x="8337" y="6401"/>
                    <a:pt x="8424" y="7126"/>
                  </a:cubicBezTo>
                  <a:cubicBezTo>
                    <a:pt x="8551" y="8045"/>
                    <a:pt x="7854" y="8741"/>
                    <a:pt x="6999" y="8868"/>
                  </a:cubicBezTo>
                  <a:cubicBezTo>
                    <a:pt x="6908" y="8882"/>
                    <a:pt x="6817" y="8888"/>
                    <a:pt x="6727" y="8888"/>
                  </a:cubicBezTo>
                  <a:cubicBezTo>
                    <a:pt x="5975" y="8888"/>
                    <a:pt x="5297" y="8422"/>
                    <a:pt x="5099" y="7601"/>
                  </a:cubicBezTo>
                  <a:cubicBezTo>
                    <a:pt x="4941" y="6810"/>
                    <a:pt x="5384" y="5828"/>
                    <a:pt x="6207" y="5606"/>
                  </a:cubicBezTo>
                  <a:cubicBezTo>
                    <a:pt x="6230" y="5603"/>
                    <a:pt x="6252" y="5601"/>
                    <a:pt x="6273" y="5601"/>
                  </a:cubicBezTo>
                  <a:close/>
                  <a:moveTo>
                    <a:pt x="3253" y="11548"/>
                  </a:moveTo>
                  <a:cubicBezTo>
                    <a:pt x="3378" y="11548"/>
                    <a:pt x="3502" y="11658"/>
                    <a:pt x="3484" y="11845"/>
                  </a:cubicBezTo>
                  <a:lnTo>
                    <a:pt x="3484" y="11877"/>
                  </a:lnTo>
                  <a:cubicBezTo>
                    <a:pt x="4363" y="11805"/>
                    <a:pt x="5277" y="11770"/>
                    <a:pt x="6187" y="11770"/>
                  </a:cubicBezTo>
                  <a:cubicBezTo>
                    <a:pt x="6490" y="11770"/>
                    <a:pt x="6793" y="11774"/>
                    <a:pt x="7094" y="11782"/>
                  </a:cubicBezTo>
                  <a:cubicBezTo>
                    <a:pt x="7157" y="11782"/>
                    <a:pt x="7252" y="11845"/>
                    <a:pt x="7284" y="11877"/>
                  </a:cubicBezTo>
                  <a:cubicBezTo>
                    <a:pt x="7345" y="11779"/>
                    <a:pt x="7448" y="11733"/>
                    <a:pt x="7553" y="11733"/>
                  </a:cubicBezTo>
                  <a:cubicBezTo>
                    <a:pt x="7722" y="11733"/>
                    <a:pt x="7898" y="11852"/>
                    <a:pt x="7917" y="12067"/>
                  </a:cubicBezTo>
                  <a:cubicBezTo>
                    <a:pt x="8107" y="14125"/>
                    <a:pt x="8202" y="16564"/>
                    <a:pt x="7791" y="18590"/>
                  </a:cubicBezTo>
                  <a:cubicBezTo>
                    <a:pt x="7632" y="19319"/>
                    <a:pt x="7379" y="19952"/>
                    <a:pt x="6872" y="20269"/>
                  </a:cubicBezTo>
                  <a:cubicBezTo>
                    <a:pt x="6841" y="20332"/>
                    <a:pt x="6809" y="20427"/>
                    <a:pt x="6714" y="20491"/>
                  </a:cubicBezTo>
                  <a:cubicBezTo>
                    <a:pt x="6261" y="20812"/>
                    <a:pt x="5796" y="20953"/>
                    <a:pt x="5349" y="20953"/>
                  </a:cubicBezTo>
                  <a:cubicBezTo>
                    <a:pt x="4299" y="20953"/>
                    <a:pt x="3349" y="20173"/>
                    <a:pt x="2882" y="19129"/>
                  </a:cubicBezTo>
                  <a:cubicBezTo>
                    <a:pt x="1932" y="16975"/>
                    <a:pt x="2249" y="13840"/>
                    <a:pt x="3040" y="11718"/>
                  </a:cubicBezTo>
                  <a:cubicBezTo>
                    <a:pt x="3079" y="11601"/>
                    <a:pt x="3166" y="11548"/>
                    <a:pt x="3253" y="11548"/>
                  </a:cubicBezTo>
                  <a:close/>
                  <a:moveTo>
                    <a:pt x="0" y="1"/>
                  </a:moveTo>
                  <a:cubicBezTo>
                    <a:pt x="412" y="3643"/>
                    <a:pt x="349" y="7380"/>
                    <a:pt x="349" y="11053"/>
                  </a:cubicBezTo>
                  <a:cubicBezTo>
                    <a:pt x="349" y="13112"/>
                    <a:pt x="317" y="15170"/>
                    <a:pt x="285" y="17229"/>
                  </a:cubicBezTo>
                  <a:cubicBezTo>
                    <a:pt x="222" y="19762"/>
                    <a:pt x="475" y="22359"/>
                    <a:pt x="3135" y="23214"/>
                  </a:cubicBezTo>
                  <a:cubicBezTo>
                    <a:pt x="3135" y="23101"/>
                    <a:pt x="3186" y="22987"/>
                    <a:pt x="3310" y="22987"/>
                  </a:cubicBezTo>
                  <a:cubicBezTo>
                    <a:pt x="3325" y="22987"/>
                    <a:pt x="3340" y="22989"/>
                    <a:pt x="3357" y="22992"/>
                  </a:cubicBezTo>
                  <a:cubicBezTo>
                    <a:pt x="4076" y="23222"/>
                    <a:pt x="4722" y="23328"/>
                    <a:pt x="5302" y="23328"/>
                  </a:cubicBezTo>
                  <a:cubicBezTo>
                    <a:pt x="9754" y="23328"/>
                    <a:pt x="10321" y="17119"/>
                    <a:pt x="10293" y="13365"/>
                  </a:cubicBezTo>
                  <a:cubicBezTo>
                    <a:pt x="10261" y="8931"/>
                    <a:pt x="10103" y="4498"/>
                    <a:pt x="10134" y="127"/>
                  </a:cubicBezTo>
                  <a:cubicBezTo>
                    <a:pt x="6777" y="127"/>
                    <a:pt x="3357" y="3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28;p38"/>
            <p:cNvSpPr/>
            <p:nvPr/>
          </p:nvSpPr>
          <p:spPr>
            <a:xfrm>
              <a:off x="68649250" y="3118088"/>
              <a:ext cx="65325" cy="55625"/>
            </a:xfrm>
            <a:custGeom>
              <a:avLst/>
              <a:gdLst/>
              <a:ahLst/>
              <a:cxnLst/>
              <a:rect l="l" t="t" r="r" b="b"/>
              <a:pathLst>
                <a:path w="2613" h="2225" extrusionOk="0">
                  <a:moveTo>
                    <a:pt x="1111" y="0"/>
                  </a:moveTo>
                  <a:cubicBezTo>
                    <a:pt x="1084" y="0"/>
                    <a:pt x="1057" y="1"/>
                    <a:pt x="1029" y="3"/>
                  </a:cubicBezTo>
                  <a:cubicBezTo>
                    <a:pt x="1029" y="34"/>
                    <a:pt x="997" y="34"/>
                    <a:pt x="934" y="98"/>
                  </a:cubicBezTo>
                  <a:cubicBezTo>
                    <a:pt x="0" y="623"/>
                    <a:pt x="196" y="2224"/>
                    <a:pt x="1273" y="2224"/>
                  </a:cubicBezTo>
                  <a:cubicBezTo>
                    <a:pt x="1365" y="2224"/>
                    <a:pt x="1463" y="2213"/>
                    <a:pt x="1568" y="2188"/>
                  </a:cubicBezTo>
                  <a:cubicBezTo>
                    <a:pt x="2138" y="2029"/>
                    <a:pt x="2613" y="1459"/>
                    <a:pt x="2423" y="889"/>
                  </a:cubicBezTo>
                  <a:cubicBezTo>
                    <a:pt x="2211" y="315"/>
                    <a:pt x="1682" y="0"/>
                    <a:pt x="1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29;p38"/>
            <p:cNvSpPr/>
            <p:nvPr/>
          </p:nvSpPr>
          <p:spPr>
            <a:xfrm>
              <a:off x="68512650" y="3183663"/>
              <a:ext cx="88700" cy="85850"/>
            </a:xfrm>
            <a:custGeom>
              <a:avLst/>
              <a:gdLst/>
              <a:ahLst/>
              <a:cxnLst/>
              <a:rect l="l" t="t" r="r" b="b"/>
              <a:pathLst>
                <a:path w="3548" h="3434" extrusionOk="0">
                  <a:moveTo>
                    <a:pt x="2062" y="0"/>
                  </a:moveTo>
                  <a:cubicBezTo>
                    <a:pt x="1166" y="0"/>
                    <a:pt x="309" y="755"/>
                    <a:pt x="159" y="1623"/>
                  </a:cubicBezTo>
                  <a:cubicBezTo>
                    <a:pt x="1" y="2542"/>
                    <a:pt x="634" y="3238"/>
                    <a:pt x="1489" y="3397"/>
                  </a:cubicBezTo>
                  <a:cubicBezTo>
                    <a:pt x="1609" y="3421"/>
                    <a:pt x="1732" y="3434"/>
                    <a:pt x="1856" y="3434"/>
                  </a:cubicBezTo>
                  <a:cubicBezTo>
                    <a:pt x="2520" y="3434"/>
                    <a:pt x="3198" y="3077"/>
                    <a:pt x="3358" y="2383"/>
                  </a:cubicBezTo>
                  <a:cubicBezTo>
                    <a:pt x="3548" y="1433"/>
                    <a:pt x="3010" y="863"/>
                    <a:pt x="2249" y="483"/>
                  </a:cubicBezTo>
                  <a:cubicBezTo>
                    <a:pt x="2091" y="388"/>
                    <a:pt x="2091" y="103"/>
                    <a:pt x="2249" y="8"/>
                  </a:cubicBezTo>
                  <a:lnTo>
                    <a:pt x="2218" y="8"/>
                  </a:lnTo>
                  <a:cubicBezTo>
                    <a:pt x="2166" y="3"/>
                    <a:pt x="2114" y="0"/>
                    <a:pt x="2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30;p38"/>
            <p:cNvSpPr/>
            <p:nvPr/>
          </p:nvSpPr>
          <p:spPr>
            <a:xfrm>
              <a:off x="68530275" y="3746188"/>
              <a:ext cx="53650" cy="43500"/>
            </a:xfrm>
            <a:custGeom>
              <a:avLst/>
              <a:gdLst/>
              <a:ahLst/>
              <a:cxnLst/>
              <a:rect l="l" t="t" r="r" b="b"/>
              <a:pathLst>
                <a:path w="2146" h="1740" extrusionOk="0">
                  <a:moveTo>
                    <a:pt x="1089" y="1"/>
                  </a:moveTo>
                  <a:cubicBezTo>
                    <a:pt x="818" y="1"/>
                    <a:pt x="558" y="130"/>
                    <a:pt x="309" y="340"/>
                  </a:cubicBezTo>
                  <a:cubicBezTo>
                    <a:pt x="278" y="404"/>
                    <a:pt x="214" y="404"/>
                    <a:pt x="119" y="404"/>
                  </a:cubicBezTo>
                  <a:cubicBezTo>
                    <a:pt x="1" y="1045"/>
                    <a:pt x="398" y="1740"/>
                    <a:pt x="966" y="1740"/>
                  </a:cubicBezTo>
                  <a:cubicBezTo>
                    <a:pt x="1155" y="1740"/>
                    <a:pt x="1362" y="1663"/>
                    <a:pt x="1576" y="1480"/>
                  </a:cubicBezTo>
                  <a:cubicBezTo>
                    <a:pt x="2020" y="1132"/>
                    <a:pt x="2146" y="499"/>
                    <a:pt x="1639" y="182"/>
                  </a:cubicBezTo>
                  <a:cubicBezTo>
                    <a:pt x="1451" y="56"/>
                    <a:pt x="1268" y="1"/>
                    <a:pt x="10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31;p38"/>
            <p:cNvSpPr/>
            <p:nvPr/>
          </p:nvSpPr>
          <p:spPr>
            <a:xfrm>
              <a:off x="68608450" y="3818013"/>
              <a:ext cx="69700" cy="73250"/>
            </a:xfrm>
            <a:custGeom>
              <a:avLst/>
              <a:gdLst/>
              <a:ahLst/>
              <a:cxnLst/>
              <a:rect l="l" t="t" r="r" b="b"/>
              <a:pathLst>
                <a:path w="2788" h="2930" extrusionOk="0">
                  <a:moveTo>
                    <a:pt x="1141" y="1"/>
                  </a:moveTo>
                  <a:cubicBezTo>
                    <a:pt x="1204" y="159"/>
                    <a:pt x="1109" y="286"/>
                    <a:pt x="983" y="349"/>
                  </a:cubicBezTo>
                  <a:cubicBezTo>
                    <a:pt x="413" y="698"/>
                    <a:pt x="1" y="1268"/>
                    <a:pt x="128" y="1964"/>
                  </a:cubicBezTo>
                  <a:cubicBezTo>
                    <a:pt x="184" y="2585"/>
                    <a:pt x="694" y="2930"/>
                    <a:pt x="1297" y="2930"/>
                  </a:cubicBezTo>
                  <a:cubicBezTo>
                    <a:pt x="1371" y="2930"/>
                    <a:pt x="1446" y="2925"/>
                    <a:pt x="1521" y="2914"/>
                  </a:cubicBezTo>
                  <a:cubicBezTo>
                    <a:pt x="2218" y="2819"/>
                    <a:pt x="2788" y="2249"/>
                    <a:pt x="2661" y="1489"/>
                  </a:cubicBezTo>
                  <a:cubicBezTo>
                    <a:pt x="2534" y="793"/>
                    <a:pt x="1996" y="349"/>
                    <a:pt x="1363" y="159"/>
                  </a:cubicBezTo>
                  <a:cubicBezTo>
                    <a:pt x="1299" y="128"/>
                    <a:pt x="1236" y="64"/>
                    <a:pt x="1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32;p38"/>
            <p:cNvSpPr/>
            <p:nvPr/>
          </p:nvSpPr>
          <p:spPr>
            <a:xfrm>
              <a:off x="68539575" y="3972413"/>
              <a:ext cx="138575" cy="225275"/>
            </a:xfrm>
            <a:custGeom>
              <a:avLst/>
              <a:gdLst/>
              <a:ahLst/>
              <a:cxnLst/>
              <a:rect l="l" t="t" r="r" b="b"/>
              <a:pathLst>
                <a:path w="5543" h="9011" extrusionOk="0">
                  <a:moveTo>
                    <a:pt x="1024" y="5497"/>
                  </a:moveTo>
                  <a:cubicBezTo>
                    <a:pt x="1146" y="5497"/>
                    <a:pt x="1267" y="5577"/>
                    <a:pt x="1267" y="5732"/>
                  </a:cubicBezTo>
                  <a:cubicBezTo>
                    <a:pt x="1267" y="6081"/>
                    <a:pt x="1267" y="6366"/>
                    <a:pt x="1489" y="6682"/>
                  </a:cubicBezTo>
                  <a:cubicBezTo>
                    <a:pt x="1743" y="6967"/>
                    <a:pt x="2059" y="7157"/>
                    <a:pt x="2439" y="7189"/>
                  </a:cubicBezTo>
                  <a:cubicBezTo>
                    <a:pt x="2629" y="7252"/>
                    <a:pt x="2629" y="7506"/>
                    <a:pt x="2439" y="7506"/>
                  </a:cubicBezTo>
                  <a:cubicBezTo>
                    <a:pt x="2412" y="7508"/>
                    <a:pt x="2384" y="7509"/>
                    <a:pt x="2357" y="7509"/>
                  </a:cubicBezTo>
                  <a:cubicBezTo>
                    <a:pt x="1461" y="7509"/>
                    <a:pt x="516" y="6529"/>
                    <a:pt x="792" y="5669"/>
                  </a:cubicBezTo>
                  <a:cubicBezTo>
                    <a:pt x="821" y="5553"/>
                    <a:pt x="923" y="5497"/>
                    <a:pt x="1024" y="5497"/>
                  </a:cubicBezTo>
                  <a:close/>
                  <a:moveTo>
                    <a:pt x="507" y="0"/>
                  </a:moveTo>
                  <a:cubicBezTo>
                    <a:pt x="222" y="1552"/>
                    <a:pt x="1" y="3072"/>
                    <a:pt x="32" y="4624"/>
                  </a:cubicBezTo>
                  <a:cubicBezTo>
                    <a:pt x="93" y="6382"/>
                    <a:pt x="821" y="9010"/>
                    <a:pt x="2771" y="9010"/>
                  </a:cubicBezTo>
                  <a:cubicBezTo>
                    <a:pt x="2859" y="9010"/>
                    <a:pt x="2949" y="9005"/>
                    <a:pt x="3041" y="8994"/>
                  </a:cubicBezTo>
                  <a:cubicBezTo>
                    <a:pt x="3073" y="8868"/>
                    <a:pt x="3168" y="8741"/>
                    <a:pt x="3326" y="8741"/>
                  </a:cubicBezTo>
                  <a:cubicBezTo>
                    <a:pt x="5543" y="8614"/>
                    <a:pt x="4909" y="2185"/>
                    <a:pt x="4846" y="127"/>
                  </a:cubicBezTo>
                  <a:lnTo>
                    <a:pt x="4846" y="127"/>
                  </a:lnTo>
                  <a:cubicBezTo>
                    <a:pt x="4814" y="143"/>
                    <a:pt x="4791" y="151"/>
                    <a:pt x="4763" y="151"/>
                  </a:cubicBezTo>
                  <a:cubicBezTo>
                    <a:pt x="4735" y="151"/>
                    <a:pt x="4704" y="143"/>
                    <a:pt x="4656" y="127"/>
                  </a:cubicBezTo>
                  <a:cubicBezTo>
                    <a:pt x="4466" y="131"/>
                    <a:pt x="4276" y="133"/>
                    <a:pt x="4086" y="133"/>
                  </a:cubicBezTo>
                  <a:cubicBezTo>
                    <a:pt x="2890" y="133"/>
                    <a:pt x="1710" y="55"/>
                    <a:pt x="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33;p38"/>
            <p:cNvSpPr/>
            <p:nvPr/>
          </p:nvSpPr>
          <p:spPr>
            <a:xfrm>
              <a:off x="67686900" y="4411813"/>
              <a:ext cx="1309525" cy="68900"/>
            </a:xfrm>
            <a:custGeom>
              <a:avLst/>
              <a:gdLst/>
              <a:ahLst/>
              <a:cxnLst/>
              <a:rect l="l" t="t" r="r" b="b"/>
              <a:pathLst>
                <a:path w="52381" h="2756" extrusionOk="0">
                  <a:moveTo>
                    <a:pt x="52381" y="1"/>
                  </a:moveTo>
                  <a:lnTo>
                    <a:pt x="52381" y="1"/>
                  </a:lnTo>
                  <a:cubicBezTo>
                    <a:pt x="52349" y="32"/>
                    <a:pt x="52317" y="32"/>
                    <a:pt x="52254" y="32"/>
                  </a:cubicBezTo>
                  <a:cubicBezTo>
                    <a:pt x="38404" y="267"/>
                    <a:pt x="24490" y="848"/>
                    <a:pt x="10618" y="848"/>
                  </a:cubicBezTo>
                  <a:cubicBezTo>
                    <a:pt x="7678" y="848"/>
                    <a:pt x="4740" y="821"/>
                    <a:pt x="1805" y="761"/>
                  </a:cubicBezTo>
                  <a:lnTo>
                    <a:pt x="1805" y="761"/>
                  </a:lnTo>
                  <a:cubicBezTo>
                    <a:pt x="1837" y="951"/>
                    <a:pt x="1710" y="1172"/>
                    <a:pt x="1425" y="1172"/>
                  </a:cubicBezTo>
                  <a:cubicBezTo>
                    <a:pt x="380" y="1172"/>
                    <a:pt x="0" y="2217"/>
                    <a:pt x="792" y="2756"/>
                  </a:cubicBezTo>
                  <a:cubicBezTo>
                    <a:pt x="855" y="2692"/>
                    <a:pt x="1520" y="2376"/>
                    <a:pt x="1647" y="2376"/>
                  </a:cubicBezTo>
                  <a:cubicBezTo>
                    <a:pt x="8395" y="1947"/>
                    <a:pt x="15098" y="1829"/>
                    <a:pt x="21792" y="1829"/>
                  </a:cubicBezTo>
                  <a:cubicBezTo>
                    <a:pt x="29889" y="1829"/>
                    <a:pt x="37972" y="2001"/>
                    <a:pt x="46106" y="2001"/>
                  </a:cubicBezTo>
                  <a:cubicBezTo>
                    <a:pt x="48131" y="2001"/>
                    <a:pt x="50159" y="1991"/>
                    <a:pt x="52191" y="1964"/>
                  </a:cubicBezTo>
                  <a:cubicBezTo>
                    <a:pt x="52191" y="1299"/>
                    <a:pt x="52254" y="634"/>
                    <a:pt x="52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34;p38"/>
            <p:cNvSpPr/>
            <p:nvPr/>
          </p:nvSpPr>
          <p:spPr>
            <a:xfrm>
              <a:off x="67701925" y="3588413"/>
              <a:ext cx="1305575" cy="68125"/>
            </a:xfrm>
            <a:custGeom>
              <a:avLst/>
              <a:gdLst/>
              <a:ahLst/>
              <a:cxnLst/>
              <a:rect l="l" t="t" r="r" b="b"/>
              <a:pathLst>
                <a:path w="52223" h="2725" extrusionOk="0">
                  <a:moveTo>
                    <a:pt x="5255" y="1147"/>
                  </a:moveTo>
                  <a:cubicBezTo>
                    <a:pt x="5672" y="1147"/>
                    <a:pt x="6086" y="1155"/>
                    <a:pt x="6493" y="1173"/>
                  </a:cubicBezTo>
                  <a:cubicBezTo>
                    <a:pt x="6778" y="1173"/>
                    <a:pt x="6778" y="1616"/>
                    <a:pt x="6493" y="1616"/>
                  </a:cubicBezTo>
                  <a:cubicBezTo>
                    <a:pt x="6016" y="1657"/>
                    <a:pt x="5535" y="1671"/>
                    <a:pt x="5054" y="1671"/>
                  </a:cubicBezTo>
                  <a:cubicBezTo>
                    <a:pt x="4036" y="1671"/>
                    <a:pt x="3017" y="1606"/>
                    <a:pt x="2028" y="1584"/>
                  </a:cubicBezTo>
                  <a:cubicBezTo>
                    <a:pt x="1838" y="1584"/>
                    <a:pt x="1838" y="1268"/>
                    <a:pt x="2028" y="1268"/>
                  </a:cubicBezTo>
                  <a:cubicBezTo>
                    <a:pt x="3078" y="1199"/>
                    <a:pt x="4177" y="1147"/>
                    <a:pt x="5255" y="1147"/>
                  </a:cubicBezTo>
                  <a:close/>
                  <a:moveTo>
                    <a:pt x="634" y="1"/>
                  </a:moveTo>
                  <a:cubicBezTo>
                    <a:pt x="1" y="508"/>
                    <a:pt x="33" y="1426"/>
                    <a:pt x="508" y="2186"/>
                  </a:cubicBezTo>
                  <a:cubicBezTo>
                    <a:pt x="603" y="2281"/>
                    <a:pt x="476" y="2439"/>
                    <a:pt x="349" y="2439"/>
                  </a:cubicBezTo>
                  <a:lnTo>
                    <a:pt x="349" y="2534"/>
                  </a:lnTo>
                  <a:cubicBezTo>
                    <a:pt x="2059" y="2496"/>
                    <a:pt x="3772" y="2481"/>
                    <a:pt x="5486" y="2481"/>
                  </a:cubicBezTo>
                  <a:cubicBezTo>
                    <a:pt x="12343" y="2481"/>
                    <a:pt x="19224" y="2724"/>
                    <a:pt x="26064" y="2724"/>
                  </a:cubicBezTo>
                  <a:cubicBezTo>
                    <a:pt x="27521" y="2724"/>
                    <a:pt x="29010" y="2693"/>
                    <a:pt x="30530" y="2693"/>
                  </a:cubicBezTo>
                  <a:cubicBezTo>
                    <a:pt x="30546" y="2677"/>
                    <a:pt x="30577" y="2669"/>
                    <a:pt x="30613" y="2669"/>
                  </a:cubicBezTo>
                  <a:cubicBezTo>
                    <a:pt x="30649" y="2669"/>
                    <a:pt x="30688" y="2677"/>
                    <a:pt x="30720" y="2693"/>
                  </a:cubicBezTo>
                  <a:cubicBezTo>
                    <a:pt x="35051" y="2614"/>
                    <a:pt x="39420" y="2498"/>
                    <a:pt x="43779" y="2498"/>
                  </a:cubicBezTo>
                  <a:cubicBezTo>
                    <a:pt x="46431" y="2498"/>
                    <a:pt x="49081" y="2541"/>
                    <a:pt x="51716" y="2661"/>
                  </a:cubicBezTo>
                  <a:cubicBezTo>
                    <a:pt x="51748" y="2661"/>
                    <a:pt x="51811" y="2693"/>
                    <a:pt x="51875" y="2693"/>
                  </a:cubicBezTo>
                  <a:cubicBezTo>
                    <a:pt x="52191" y="2123"/>
                    <a:pt x="52223" y="1489"/>
                    <a:pt x="52128" y="856"/>
                  </a:cubicBezTo>
                  <a:lnTo>
                    <a:pt x="52128" y="856"/>
                  </a:lnTo>
                  <a:cubicBezTo>
                    <a:pt x="52065" y="856"/>
                    <a:pt x="52033" y="919"/>
                    <a:pt x="52033" y="951"/>
                  </a:cubicBezTo>
                  <a:cubicBezTo>
                    <a:pt x="35154" y="539"/>
                    <a:pt x="18496" y="824"/>
                    <a:pt x="2186" y="223"/>
                  </a:cubicBezTo>
                  <a:cubicBezTo>
                    <a:pt x="2139" y="270"/>
                    <a:pt x="2091" y="294"/>
                    <a:pt x="2044" y="294"/>
                  </a:cubicBezTo>
                  <a:cubicBezTo>
                    <a:pt x="1996" y="294"/>
                    <a:pt x="1948" y="270"/>
                    <a:pt x="1901" y="223"/>
                  </a:cubicBezTo>
                  <a:cubicBezTo>
                    <a:pt x="1584" y="191"/>
                    <a:pt x="1236" y="191"/>
                    <a:pt x="919" y="159"/>
                  </a:cubicBezTo>
                  <a:cubicBezTo>
                    <a:pt x="793" y="128"/>
                    <a:pt x="729" y="64"/>
                    <a:pt x="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35;p38"/>
            <p:cNvSpPr/>
            <p:nvPr/>
          </p:nvSpPr>
          <p:spPr>
            <a:xfrm>
              <a:off x="67979825" y="3109438"/>
              <a:ext cx="118000" cy="111675"/>
            </a:xfrm>
            <a:custGeom>
              <a:avLst/>
              <a:gdLst/>
              <a:ahLst/>
              <a:cxnLst/>
              <a:rect l="l" t="t" r="r" b="b"/>
              <a:pathLst>
                <a:path w="4720" h="4467" extrusionOk="0">
                  <a:moveTo>
                    <a:pt x="1552" y="0"/>
                  </a:moveTo>
                  <a:cubicBezTo>
                    <a:pt x="697" y="539"/>
                    <a:pt x="1" y="1552"/>
                    <a:pt x="254" y="2660"/>
                  </a:cubicBezTo>
                  <a:cubicBezTo>
                    <a:pt x="441" y="3655"/>
                    <a:pt x="1450" y="4466"/>
                    <a:pt x="2476" y="4466"/>
                  </a:cubicBezTo>
                  <a:cubicBezTo>
                    <a:pt x="2495" y="4466"/>
                    <a:pt x="2515" y="4466"/>
                    <a:pt x="2534" y="4465"/>
                  </a:cubicBezTo>
                  <a:cubicBezTo>
                    <a:pt x="3738" y="4434"/>
                    <a:pt x="4719" y="3167"/>
                    <a:pt x="4498" y="2027"/>
                  </a:cubicBezTo>
                  <a:cubicBezTo>
                    <a:pt x="4280" y="1072"/>
                    <a:pt x="3333" y="423"/>
                    <a:pt x="2407" y="423"/>
                  </a:cubicBezTo>
                  <a:cubicBezTo>
                    <a:pt x="2258" y="423"/>
                    <a:pt x="2109" y="440"/>
                    <a:pt x="1964" y="475"/>
                  </a:cubicBezTo>
                  <a:cubicBezTo>
                    <a:pt x="1936" y="481"/>
                    <a:pt x="1910" y="483"/>
                    <a:pt x="1884" y="483"/>
                  </a:cubicBezTo>
                  <a:cubicBezTo>
                    <a:pt x="1621" y="483"/>
                    <a:pt x="1495" y="202"/>
                    <a:pt x="1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36;p38"/>
            <p:cNvSpPr/>
            <p:nvPr/>
          </p:nvSpPr>
          <p:spPr>
            <a:xfrm>
              <a:off x="68146100" y="3248438"/>
              <a:ext cx="74975" cy="53850"/>
            </a:xfrm>
            <a:custGeom>
              <a:avLst/>
              <a:gdLst/>
              <a:ahLst/>
              <a:cxnLst/>
              <a:rect l="l" t="t" r="r" b="b"/>
              <a:pathLst>
                <a:path w="2999" h="2154" extrusionOk="0">
                  <a:moveTo>
                    <a:pt x="984" y="0"/>
                  </a:moveTo>
                  <a:cubicBezTo>
                    <a:pt x="920" y="0"/>
                    <a:pt x="856" y="5"/>
                    <a:pt x="792" y="14"/>
                  </a:cubicBezTo>
                  <a:cubicBezTo>
                    <a:pt x="285" y="299"/>
                    <a:pt x="0" y="901"/>
                    <a:pt x="159" y="1439"/>
                  </a:cubicBezTo>
                  <a:cubicBezTo>
                    <a:pt x="296" y="1930"/>
                    <a:pt x="678" y="2153"/>
                    <a:pt x="1091" y="2153"/>
                  </a:cubicBezTo>
                  <a:cubicBezTo>
                    <a:pt x="1344" y="2153"/>
                    <a:pt x="1609" y="2070"/>
                    <a:pt x="1837" y="1914"/>
                  </a:cubicBezTo>
                  <a:cubicBezTo>
                    <a:pt x="2999" y="1139"/>
                    <a:pt x="2002" y="0"/>
                    <a:pt x="9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7;p38"/>
            <p:cNvSpPr/>
            <p:nvPr/>
          </p:nvSpPr>
          <p:spPr>
            <a:xfrm>
              <a:off x="68030850" y="3727688"/>
              <a:ext cx="51925" cy="42925"/>
            </a:xfrm>
            <a:custGeom>
              <a:avLst/>
              <a:gdLst/>
              <a:ahLst/>
              <a:cxnLst/>
              <a:rect l="l" t="t" r="r" b="b"/>
              <a:pathLst>
                <a:path w="2077" h="1717" extrusionOk="0">
                  <a:moveTo>
                    <a:pt x="966" y="0"/>
                  </a:moveTo>
                  <a:cubicBezTo>
                    <a:pt x="772" y="0"/>
                    <a:pt x="583" y="66"/>
                    <a:pt x="430" y="194"/>
                  </a:cubicBezTo>
                  <a:cubicBezTo>
                    <a:pt x="0" y="784"/>
                    <a:pt x="299" y="1716"/>
                    <a:pt x="998" y="1716"/>
                  </a:cubicBezTo>
                  <a:cubicBezTo>
                    <a:pt x="1124" y="1716"/>
                    <a:pt x="1262" y="1686"/>
                    <a:pt x="1412" y="1619"/>
                  </a:cubicBezTo>
                  <a:cubicBezTo>
                    <a:pt x="1887" y="1429"/>
                    <a:pt x="2077" y="922"/>
                    <a:pt x="1760" y="447"/>
                  </a:cubicBezTo>
                  <a:cubicBezTo>
                    <a:pt x="1552" y="145"/>
                    <a:pt x="1254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8;p38"/>
            <p:cNvSpPr/>
            <p:nvPr/>
          </p:nvSpPr>
          <p:spPr>
            <a:xfrm>
              <a:off x="68101750" y="3827513"/>
              <a:ext cx="64150" cy="54300"/>
            </a:xfrm>
            <a:custGeom>
              <a:avLst/>
              <a:gdLst/>
              <a:ahLst/>
              <a:cxnLst/>
              <a:rect l="l" t="t" r="r" b="b"/>
              <a:pathLst>
                <a:path w="2566" h="2172" extrusionOk="0">
                  <a:moveTo>
                    <a:pt x="1553" y="1"/>
                  </a:moveTo>
                  <a:cubicBezTo>
                    <a:pt x="1521" y="64"/>
                    <a:pt x="1426" y="96"/>
                    <a:pt x="1362" y="96"/>
                  </a:cubicBezTo>
                  <a:lnTo>
                    <a:pt x="1109" y="96"/>
                  </a:lnTo>
                  <a:cubicBezTo>
                    <a:pt x="919" y="159"/>
                    <a:pt x="729" y="381"/>
                    <a:pt x="634" y="634"/>
                  </a:cubicBezTo>
                  <a:cubicBezTo>
                    <a:pt x="616" y="776"/>
                    <a:pt x="510" y="838"/>
                    <a:pt x="397" y="838"/>
                  </a:cubicBezTo>
                  <a:cubicBezTo>
                    <a:pt x="308" y="838"/>
                    <a:pt x="215" y="799"/>
                    <a:pt x="159" y="729"/>
                  </a:cubicBezTo>
                  <a:lnTo>
                    <a:pt x="159" y="729"/>
                  </a:lnTo>
                  <a:cubicBezTo>
                    <a:pt x="1" y="1014"/>
                    <a:pt x="1" y="1363"/>
                    <a:pt x="254" y="1711"/>
                  </a:cubicBezTo>
                  <a:cubicBezTo>
                    <a:pt x="466" y="2036"/>
                    <a:pt x="773" y="2172"/>
                    <a:pt x="1090" y="2172"/>
                  </a:cubicBezTo>
                  <a:cubicBezTo>
                    <a:pt x="1483" y="2172"/>
                    <a:pt x="1891" y="1963"/>
                    <a:pt x="2154" y="1648"/>
                  </a:cubicBezTo>
                  <a:cubicBezTo>
                    <a:pt x="2534" y="1173"/>
                    <a:pt x="2566" y="286"/>
                    <a:pt x="1869" y="96"/>
                  </a:cubicBezTo>
                  <a:cubicBezTo>
                    <a:pt x="1774" y="64"/>
                    <a:pt x="1711" y="64"/>
                    <a:pt x="1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39;p38"/>
            <p:cNvSpPr/>
            <p:nvPr/>
          </p:nvSpPr>
          <p:spPr>
            <a:xfrm>
              <a:off x="68025750" y="3955788"/>
              <a:ext cx="180000" cy="267625"/>
            </a:xfrm>
            <a:custGeom>
              <a:avLst/>
              <a:gdLst/>
              <a:ahLst/>
              <a:cxnLst/>
              <a:rect l="l" t="t" r="r" b="b"/>
              <a:pathLst>
                <a:path w="7200" h="10705" extrusionOk="0">
                  <a:moveTo>
                    <a:pt x="5648" y="6087"/>
                  </a:moveTo>
                  <a:cubicBezTo>
                    <a:pt x="5802" y="6087"/>
                    <a:pt x="5948" y="6208"/>
                    <a:pt x="5891" y="6397"/>
                  </a:cubicBezTo>
                  <a:cubicBezTo>
                    <a:pt x="5669" y="7822"/>
                    <a:pt x="4402" y="8963"/>
                    <a:pt x="3041" y="9533"/>
                  </a:cubicBezTo>
                  <a:cubicBezTo>
                    <a:pt x="3021" y="9540"/>
                    <a:pt x="3004" y="9544"/>
                    <a:pt x="2987" y="9544"/>
                  </a:cubicBezTo>
                  <a:cubicBezTo>
                    <a:pt x="2869" y="9544"/>
                    <a:pt x="2831" y="9363"/>
                    <a:pt x="2914" y="9279"/>
                  </a:cubicBezTo>
                  <a:cubicBezTo>
                    <a:pt x="4244" y="8614"/>
                    <a:pt x="4878" y="7601"/>
                    <a:pt x="5384" y="6271"/>
                  </a:cubicBezTo>
                  <a:cubicBezTo>
                    <a:pt x="5435" y="6143"/>
                    <a:pt x="5543" y="6087"/>
                    <a:pt x="5648" y="6087"/>
                  </a:cubicBezTo>
                  <a:close/>
                  <a:moveTo>
                    <a:pt x="507" y="0"/>
                  </a:moveTo>
                  <a:lnTo>
                    <a:pt x="444" y="32"/>
                  </a:lnTo>
                  <a:cubicBezTo>
                    <a:pt x="761" y="1425"/>
                    <a:pt x="919" y="2755"/>
                    <a:pt x="856" y="4212"/>
                  </a:cubicBezTo>
                  <a:cubicBezTo>
                    <a:pt x="824" y="5764"/>
                    <a:pt x="0" y="9849"/>
                    <a:pt x="1806" y="10704"/>
                  </a:cubicBezTo>
                  <a:cubicBezTo>
                    <a:pt x="1862" y="10619"/>
                    <a:pt x="1944" y="10509"/>
                    <a:pt x="2051" y="10509"/>
                  </a:cubicBezTo>
                  <a:cubicBezTo>
                    <a:pt x="2064" y="10509"/>
                    <a:pt x="2077" y="10511"/>
                    <a:pt x="2091" y="10514"/>
                  </a:cubicBezTo>
                  <a:cubicBezTo>
                    <a:pt x="2495" y="10626"/>
                    <a:pt x="2863" y="10679"/>
                    <a:pt x="3196" y="10679"/>
                  </a:cubicBezTo>
                  <a:cubicBezTo>
                    <a:pt x="7200" y="10679"/>
                    <a:pt x="6332" y="3123"/>
                    <a:pt x="5923" y="317"/>
                  </a:cubicBezTo>
                  <a:cubicBezTo>
                    <a:pt x="4244" y="317"/>
                    <a:pt x="2534" y="254"/>
                    <a:pt x="792" y="222"/>
                  </a:cubicBezTo>
                  <a:cubicBezTo>
                    <a:pt x="634" y="222"/>
                    <a:pt x="507" y="95"/>
                    <a:pt x="5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40;p38"/>
            <p:cNvSpPr/>
            <p:nvPr/>
          </p:nvSpPr>
          <p:spPr>
            <a:xfrm>
              <a:off x="67950525" y="3358813"/>
              <a:ext cx="330175" cy="132750"/>
            </a:xfrm>
            <a:custGeom>
              <a:avLst/>
              <a:gdLst/>
              <a:ahLst/>
              <a:cxnLst/>
              <a:rect l="l" t="t" r="r" b="b"/>
              <a:pathLst>
                <a:path w="13207" h="5310" extrusionOk="0">
                  <a:moveTo>
                    <a:pt x="7285" y="1"/>
                  </a:moveTo>
                  <a:cubicBezTo>
                    <a:pt x="5385" y="1"/>
                    <a:pt x="3485" y="223"/>
                    <a:pt x="1616" y="508"/>
                  </a:cubicBezTo>
                  <a:cubicBezTo>
                    <a:pt x="1616" y="634"/>
                    <a:pt x="1584" y="761"/>
                    <a:pt x="1458" y="824"/>
                  </a:cubicBezTo>
                  <a:cubicBezTo>
                    <a:pt x="666" y="1141"/>
                    <a:pt x="1" y="1743"/>
                    <a:pt x="1" y="2661"/>
                  </a:cubicBezTo>
                  <a:cubicBezTo>
                    <a:pt x="33" y="3643"/>
                    <a:pt x="951" y="4340"/>
                    <a:pt x="1869" y="4435"/>
                  </a:cubicBezTo>
                  <a:cubicBezTo>
                    <a:pt x="2123" y="4466"/>
                    <a:pt x="2186" y="4720"/>
                    <a:pt x="2059" y="4878"/>
                  </a:cubicBezTo>
                  <a:lnTo>
                    <a:pt x="3168" y="4878"/>
                  </a:lnTo>
                  <a:cubicBezTo>
                    <a:pt x="3191" y="4832"/>
                    <a:pt x="3248" y="4802"/>
                    <a:pt x="3302" y="4802"/>
                  </a:cubicBezTo>
                  <a:cubicBezTo>
                    <a:pt x="3322" y="4802"/>
                    <a:pt x="3341" y="4806"/>
                    <a:pt x="3358" y="4815"/>
                  </a:cubicBezTo>
                  <a:cubicBezTo>
                    <a:pt x="4046" y="5151"/>
                    <a:pt x="4733" y="5310"/>
                    <a:pt x="5421" y="5310"/>
                  </a:cubicBezTo>
                  <a:cubicBezTo>
                    <a:pt x="6158" y="5310"/>
                    <a:pt x="6896" y="5127"/>
                    <a:pt x="7633" y="4783"/>
                  </a:cubicBezTo>
                  <a:cubicBezTo>
                    <a:pt x="7665" y="4751"/>
                    <a:pt x="7728" y="4751"/>
                    <a:pt x="7760" y="4751"/>
                  </a:cubicBezTo>
                  <a:lnTo>
                    <a:pt x="7665" y="3484"/>
                  </a:lnTo>
                  <a:cubicBezTo>
                    <a:pt x="7375" y="3499"/>
                    <a:pt x="7085" y="3506"/>
                    <a:pt x="6793" y="3506"/>
                  </a:cubicBezTo>
                  <a:cubicBezTo>
                    <a:pt x="5143" y="3506"/>
                    <a:pt x="3470" y="3277"/>
                    <a:pt x="1774" y="2819"/>
                  </a:cubicBezTo>
                  <a:cubicBezTo>
                    <a:pt x="1415" y="2700"/>
                    <a:pt x="1537" y="2213"/>
                    <a:pt x="1872" y="2213"/>
                  </a:cubicBezTo>
                  <a:cubicBezTo>
                    <a:pt x="1891" y="2213"/>
                    <a:pt x="1912" y="2214"/>
                    <a:pt x="1933" y="2218"/>
                  </a:cubicBezTo>
                  <a:cubicBezTo>
                    <a:pt x="3489" y="2520"/>
                    <a:pt x="5032" y="2678"/>
                    <a:pt x="6566" y="2678"/>
                  </a:cubicBezTo>
                  <a:cubicBezTo>
                    <a:pt x="8248" y="2678"/>
                    <a:pt x="9920" y="2488"/>
                    <a:pt x="11592" y="2091"/>
                  </a:cubicBezTo>
                  <a:cubicBezTo>
                    <a:pt x="11629" y="2084"/>
                    <a:pt x="11665" y="2080"/>
                    <a:pt x="11700" y="2080"/>
                  </a:cubicBezTo>
                  <a:cubicBezTo>
                    <a:pt x="11964" y="2080"/>
                    <a:pt x="12162" y="2283"/>
                    <a:pt x="12162" y="2534"/>
                  </a:cubicBezTo>
                  <a:lnTo>
                    <a:pt x="13207" y="2439"/>
                  </a:lnTo>
                  <a:cubicBezTo>
                    <a:pt x="12985" y="1394"/>
                    <a:pt x="11243" y="191"/>
                    <a:pt x="10135" y="128"/>
                  </a:cubicBezTo>
                  <a:cubicBezTo>
                    <a:pt x="9185" y="1"/>
                    <a:pt x="8235" y="1"/>
                    <a:pt x="7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41;p38"/>
            <p:cNvSpPr/>
            <p:nvPr/>
          </p:nvSpPr>
          <p:spPr>
            <a:xfrm>
              <a:off x="67980625" y="3419788"/>
              <a:ext cx="303250" cy="164700"/>
            </a:xfrm>
            <a:custGeom>
              <a:avLst/>
              <a:gdLst/>
              <a:ahLst/>
              <a:cxnLst/>
              <a:rect l="l" t="t" r="r" b="b"/>
              <a:pathLst>
                <a:path w="12130" h="6588" extrusionOk="0">
                  <a:moveTo>
                    <a:pt x="12003" y="0"/>
                  </a:moveTo>
                  <a:lnTo>
                    <a:pt x="10895" y="95"/>
                  </a:lnTo>
                  <a:cubicBezTo>
                    <a:pt x="10895" y="285"/>
                    <a:pt x="10831" y="475"/>
                    <a:pt x="10578" y="539"/>
                  </a:cubicBezTo>
                  <a:cubicBezTo>
                    <a:pt x="9216" y="855"/>
                    <a:pt x="7854" y="1045"/>
                    <a:pt x="6461" y="1077"/>
                  </a:cubicBezTo>
                  <a:lnTo>
                    <a:pt x="6556" y="2344"/>
                  </a:lnTo>
                  <a:cubicBezTo>
                    <a:pt x="6778" y="2344"/>
                    <a:pt x="6936" y="2692"/>
                    <a:pt x="6714" y="2819"/>
                  </a:cubicBezTo>
                  <a:cubicBezTo>
                    <a:pt x="6014" y="3215"/>
                    <a:pt x="5226" y="3406"/>
                    <a:pt x="4437" y="3406"/>
                  </a:cubicBezTo>
                  <a:cubicBezTo>
                    <a:pt x="3586" y="3406"/>
                    <a:pt x="2735" y="3183"/>
                    <a:pt x="1996" y="2756"/>
                  </a:cubicBezTo>
                  <a:cubicBezTo>
                    <a:pt x="1869" y="2661"/>
                    <a:pt x="1869" y="2534"/>
                    <a:pt x="1964" y="2471"/>
                  </a:cubicBezTo>
                  <a:lnTo>
                    <a:pt x="855" y="2471"/>
                  </a:lnTo>
                  <a:cubicBezTo>
                    <a:pt x="792" y="2502"/>
                    <a:pt x="729" y="2534"/>
                    <a:pt x="634" y="2534"/>
                  </a:cubicBezTo>
                  <a:cubicBezTo>
                    <a:pt x="444" y="2534"/>
                    <a:pt x="254" y="2534"/>
                    <a:pt x="64" y="2502"/>
                  </a:cubicBezTo>
                  <a:lnTo>
                    <a:pt x="64" y="2502"/>
                  </a:lnTo>
                  <a:cubicBezTo>
                    <a:pt x="222" y="3769"/>
                    <a:pt x="222" y="5067"/>
                    <a:pt x="0" y="6398"/>
                  </a:cubicBezTo>
                  <a:cubicBezTo>
                    <a:pt x="3484" y="6461"/>
                    <a:pt x="7031" y="6493"/>
                    <a:pt x="10514" y="6588"/>
                  </a:cubicBezTo>
                  <a:lnTo>
                    <a:pt x="10514" y="6493"/>
                  </a:lnTo>
                  <a:cubicBezTo>
                    <a:pt x="10546" y="5004"/>
                    <a:pt x="10705" y="3452"/>
                    <a:pt x="10926" y="1964"/>
                  </a:cubicBezTo>
                  <a:cubicBezTo>
                    <a:pt x="10705" y="1837"/>
                    <a:pt x="10673" y="1489"/>
                    <a:pt x="10990" y="1362"/>
                  </a:cubicBezTo>
                  <a:cubicBezTo>
                    <a:pt x="11845" y="1014"/>
                    <a:pt x="12130" y="539"/>
                    <a:pt x="120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42;p38"/>
            <p:cNvSpPr/>
            <p:nvPr/>
          </p:nvSpPr>
          <p:spPr>
            <a:xfrm>
              <a:off x="67983800" y="3675513"/>
              <a:ext cx="281750" cy="606850"/>
            </a:xfrm>
            <a:custGeom>
              <a:avLst/>
              <a:gdLst/>
              <a:ahLst/>
              <a:cxnLst/>
              <a:rect l="l" t="t" r="r" b="b"/>
              <a:pathLst>
                <a:path w="11270" h="24274" extrusionOk="0">
                  <a:moveTo>
                    <a:pt x="2903" y="1795"/>
                  </a:moveTo>
                  <a:cubicBezTo>
                    <a:pt x="3234" y="1795"/>
                    <a:pt x="3565" y="1938"/>
                    <a:pt x="3800" y="2217"/>
                  </a:cubicBezTo>
                  <a:cubicBezTo>
                    <a:pt x="4275" y="2724"/>
                    <a:pt x="4180" y="3516"/>
                    <a:pt x="3579" y="3927"/>
                  </a:cubicBezTo>
                  <a:cubicBezTo>
                    <a:pt x="3374" y="4052"/>
                    <a:pt x="3142" y="4116"/>
                    <a:pt x="2916" y="4116"/>
                  </a:cubicBezTo>
                  <a:cubicBezTo>
                    <a:pt x="2511" y="4116"/>
                    <a:pt x="2126" y="3911"/>
                    <a:pt x="1964" y="3484"/>
                  </a:cubicBezTo>
                  <a:cubicBezTo>
                    <a:pt x="1837" y="3199"/>
                    <a:pt x="1837" y="2882"/>
                    <a:pt x="1964" y="2597"/>
                  </a:cubicBezTo>
                  <a:cubicBezTo>
                    <a:pt x="1869" y="2566"/>
                    <a:pt x="1837" y="2502"/>
                    <a:pt x="1900" y="2376"/>
                  </a:cubicBezTo>
                  <a:cubicBezTo>
                    <a:pt x="2138" y="1985"/>
                    <a:pt x="2521" y="1795"/>
                    <a:pt x="2903" y="1795"/>
                  </a:cubicBezTo>
                  <a:close/>
                  <a:moveTo>
                    <a:pt x="6294" y="5937"/>
                  </a:moveTo>
                  <a:cubicBezTo>
                    <a:pt x="6468" y="5937"/>
                    <a:pt x="6636" y="5972"/>
                    <a:pt x="6777" y="6049"/>
                  </a:cubicBezTo>
                  <a:cubicBezTo>
                    <a:pt x="7601" y="6461"/>
                    <a:pt x="7506" y="7569"/>
                    <a:pt x="6904" y="8108"/>
                  </a:cubicBezTo>
                  <a:cubicBezTo>
                    <a:pt x="6618" y="8380"/>
                    <a:pt x="6233" y="8523"/>
                    <a:pt x="5857" y="8523"/>
                  </a:cubicBezTo>
                  <a:cubicBezTo>
                    <a:pt x="5357" y="8523"/>
                    <a:pt x="4872" y="8270"/>
                    <a:pt x="4655" y="7728"/>
                  </a:cubicBezTo>
                  <a:cubicBezTo>
                    <a:pt x="4370" y="6968"/>
                    <a:pt x="4877" y="6239"/>
                    <a:pt x="5542" y="6144"/>
                  </a:cubicBezTo>
                  <a:cubicBezTo>
                    <a:pt x="5768" y="6012"/>
                    <a:pt x="6038" y="5937"/>
                    <a:pt x="6294" y="5937"/>
                  </a:cubicBezTo>
                  <a:close/>
                  <a:moveTo>
                    <a:pt x="1848" y="10672"/>
                  </a:moveTo>
                  <a:cubicBezTo>
                    <a:pt x="1931" y="10672"/>
                    <a:pt x="2012" y="10712"/>
                    <a:pt x="2027" y="10800"/>
                  </a:cubicBezTo>
                  <a:cubicBezTo>
                    <a:pt x="2027" y="10926"/>
                    <a:pt x="2059" y="11085"/>
                    <a:pt x="2122" y="11211"/>
                  </a:cubicBezTo>
                  <a:lnTo>
                    <a:pt x="2185" y="11148"/>
                  </a:lnTo>
                  <a:cubicBezTo>
                    <a:pt x="2185" y="11053"/>
                    <a:pt x="2280" y="10831"/>
                    <a:pt x="2470" y="10831"/>
                  </a:cubicBezTo>
                  <a:cubicBezTo>
                    <a:pt x="3856" y="10783"/>
                    <a:pt x="5241" y="10715"/>
                    <a:pt x="6627" y="10715"/>
                  </a:cubicBezTo>
                  <a:cubicBezTo>
                    <a:pt x="7047" y="10715"/>
                    <a:pt x="7466" y="10721"/>
                    <a:pt x="7886" y="10736"/>
                  </a:cubicBezTo>
                  <a:cubicBezTo>
                    <a:pt x="7943" y="10708"/>
                    <a:pt x="8006" y="10692"/>
                    <a:pt x="8064" y="10692"/>
                  </a:cubicBezTo>
                  <a:cubicBezTo>
                    <a:pt x="8135" y="10692"/>
                    <a:pt x="8199" y="10716"/>
                    <a:pt x="8234" y="10768"/>
                  </a:cubicBezTo>
                  <a:cubicBezTo>
                    <a:pt x="8456" y="10831"/>
                    <a:pt x="8519" y="11085"/>
                    <a:pt x="8456" y="11275"/>
                  </a:cubicBezTo>
                  <a:cubicBezTo>
                    <a:pt x="8836" y="14061"/>
                    <a:pt x="8867" y="17957"/>
                    <a:pt x="7569" y="20554"/>
                  </a:cubicBezTo>
                  <a:cubicBezTo>
                    <a:pt x="7062" y="21662"/>
                    <a:pt x="6746" y="22074"/>
                    <a:pt x="5637" y="22359"/>
                  </a:cubicBezTo>
                  <a:lnTo>
                    <a:pt x="5542" y="22454"/>
                  </a:lnTo>
                  <a:cubicBezTo>
                    <a:pt x="5158" y="22710"/>
                    <a:pt x="4751" y="22823"/>
                    <a:pt x="4350" y="22823"/>
                  </a:cubicBezTo>
                  <a:cubicBezTo>
                    <a:pt x="3263" y="22823"/>
                    <a:pt x="2222" y="21989"/>
                    <a:pt x="1805" y="20902"/>
                  </a:cubicBezTo>
                  <a:cubicBezTo>
                    <a:pt x="1235" y="19540"/>
                    <a:pt x="1583" y="18052"/>
                    <a:pt x="1710" y="16658"/>
                  </a:cubicBezTo>
                  <a:cubicBezTo>
                    <a:pt x="1900" y="14726"/>
                    <a:pt x="1837" y="12795"/>
                    <a:pt x="1647" y="10831"/>
                  </a:cubicBezTo>
                  <a:cubicBezTo>
                    <a:pt x="1647" y="10728"/>
                    <a:pt x="1749" y="10672"/>
                    <a:pt x="1848" y="10672"/>
                  </a:cubicBezTo>
                  <a:close/>
                  <a:moveTo>
                    <a:pt x="0" y="0"/>
                  </a:moveTo>
                  <a:cubicBezTo>
                    <a:pt x="412" y="4149"/>
                    <a:pt x="253" y="8361"/>
                    <a:pt x="285" y="12510"/>
                  </a:cubicBezTo>
                  <a:cubicBezTo>
                    <a:pt x="317" y="14568"/>
                    <a:pt x="127" y="16785"/>
                    <a:pt x="380" y="18812"/>
                  </a:cubicBezTo>
                  <a:cubicBezTo>
                    <a:pt x="602" y="20839"/>
                    <a:pt x="1172" y="23467"/>
                    <a:pt x="3389" y="24069"/>
                  </a:cubicBezTo>
                  <a:cubicBezTo>
                    <a:pt x="3986" y="24230"/>
                    <a:pt x="4650" y="24274"/>
                    <a:pt x="5321" y="24274"/>
                  </a:cubicBezTo>
                  <a:cubicBezTo>
                    <a:pt x="5574" y="24274"/>
                    <a:pt x="5829" y="24267"/>
                    <a:pt x="6080" y="24259"/>
                  </a:cubicBezTo>
                  <a:cubicBezTo>
                    <a:pt x="6080" y="24195"/>
                    <a:pt x="6144" y="24100"/>
                    <a:pt x="6271" y="24100"/>
                  </a:cubicBezTo>
                  <a:cubicBezTo>
                    <a:pt x="6475" y="24136"/>
                    <a:pt x="6669" y="24153"/>
                    <a:pt x="6854" y="24153"/>
                  </a:cubicBezTo>
                  <a:cubicBezTo>
                    <a:pt x="11270" y="24153"/>
                    <a:pt x="10104" y="14328"/>
                    <a:pt x="10134" y="11623"/>
                  </a:cubicBezTo>
                  <a:cubicBezTo>
                    <a:pt x="10197" y="7759"/>
                    <a:pt x="10229" y="3927"/>
                    <a:pt x="10261" y="64"/>
                  </a:cubicBezTo>
                  <a:cubicBezTo>
                    <a:pt x="6872" y="32"/>
                    <a:pt x="3420" y="3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43;p38"/>
            <p:cNvSpPr/>
            <p:nvPr/>
          </p:nvSpPr>
          <p:spPr>
            <a:xfrm>
              <a:off x="68446150" y="3364313"/>
              <a:ext cx="327000" cy="223350"/>
            </a:xfrm>
            <a:custGeom>
              <a:avLst/>
              <a:gdLst/>
              <a:ahLst/>
              <a:cxnLst/>
              <a:rect l="l" t="t" r="r" b="b"/>
              <a:pathLst>
                <a:path w="13080" h="8934" extrusionOk="0">
                  <a:moveTo>
                    <a:pt x="1654" y="2302"/>
                  </a:moveTo>
                  <a:cubicBezTo>
                    <a:pt x="1682" y="2302"/>
                    <a:pt x="1711" y="2306"/>
                    <a:pt x="1743" y="2314"/>
                  </a:cubicBezTo>
                  <a:cubicBezTo>
                    <a:pt x="3486" y="2733"/>
                    <a:pt x="5105" y="2922"/>
                    <a:pt x="6731" y="2922"/>
                  </a:cubicBezTo>
                  <a:cubicBezTo>
                    <a:pt x="8177" y="2922"/>
                    <a:pt x="9629" y="2773"/>
                    <a:pt x="11180" y="2504"/>
                  </a:cubicBezTo>
                  <a:cubicBezTo>
                    <a:pt x="11201" y="2501"/>
                    <a:pt x="11222" y="2500"/>
                    <a:pt x="11243" y="2500"/>
                  </a:cubicBezTo>
                  <a:cubicBezTo>
                    <a:pt x="11613" y="2500"/>
                    <a:pt x="11790" y="3019"/>
                    <a:pt x="11370" y="3169"/>
                  </a:cubicBezTo>
                  <a:cubicBezTo>
                    <a:pt x="9997" y="3660"/>
                    <a:pt x="8519" y="3890"/>
                    <a:pt x="7035" y="3890"/>
                  </a:cubicBezTo>
                  <a:cubicBezTo>
                    <a:pt x="5163" y="3890"/>
                    <a:pt x="3280" y="3524"/>
                    <a:pt x="1584" y="2853"/>
                  </a:cubicBezTo>
                  <a:cubicBezTo>
                    <a:pt x="1296" y="2709"/>
                    <a:pt x="1375" y="2302"/>
                    <a:pt x="1654" y="2302"/>
                  </a:cubicBezTo>
                  <a:close/>
                  <a:moveTo>
                    <a:pt x="6463" y="0"/>
                  </a:moveTo>
                  <a:cubicBezTo>
                    <a:pt x="6367" y="0"/>
                    <a:pt x="6272" y="1"/>
                    <a:pt x="6176" y="3"/>
                  </a:cubicBezTo>
                  <a:cubicBezTo>
                    <a:pt x="4403" y="3"/>
                    <a:pt x="2661" y="414"/>
                    <a:pt x="888" y="478"/>
                  </a:cubicBezTo>
                  <a:cubicBezTo>
                    <a:pt x="507" y="1174"/>
                    <a:pt x="96" y="1808"/>
                    <a:pt x="32" y="2536"/>
                  </a:cubicBezTo>
                  <a:cubicBezTo>
                    <a:pt x="1" y="3423"/>
                    <a:pt x="507" y="4215"/>
                    <a:pt x="1426" y="4278"/>
                  </a:cubicBezTo>
                  <a:cubicBezTo>
                    <a:pt x="1711" y="4278"/>
                    <a:pt x="1774" y="4690"/>
                    <a:pt x="1521" y="4721"/>
                  </a:cubicBezTo>
                  <a:lnTo>
                    <a:pt x="1394" y="4721"/>
                  </a:lnTo>
                  <a:cubicBezTo>
                    <a:pt x="1521" y="6115"/>
                    <a:pt x="1458" y="7508"/>
                    <a:pt x="1458" y="8870"/>
                  </a:cubicBezTo>
                  <a:cubicBezTo>
                    <a:pt x="4941" y="8933"/>
                    <a:pt x="8425" y="8933"/>
                    <a:pt x="11908" y="8933"/>
                  </a:cubicBezTo>
                  <a:cubicBezTo>
                    <a:pt x="11877" y="8838"/>
                    <a:pt x="11845" y="8775"/>
                    <a:pt x="11845" y="8680"/>
                  </a:cubicBezTo>
                  <a:cubicBezTo>
                    <a:pt x="11877" y="7856"/>
                    <a:pt x="11908" y="7033"/>
                    <a:pt x="12003" y="6241"/>
                  </a:cubicBezTo>
                  <a:cubicBezTo>
                    <a:pt x="12067" y="5608"/>
                    <a:pt x="12035" y="4911"/>
                    <a:pt x="12352" y="4373"/>
                  </a:cubicBezTo>
                  <a:cubicBezTo>
                    <a:pt x="12399" y="4325"/>
                    <a:pt x="12439" y="4302"/>
                    <a:pt x="12478" y="4302"/>
                  </a:cubicBezTo>
                  <a:cubicBezTo>
                    <a:pt x="12518" y="4302"/>
                    <a:pt x="12558" y="4325"/>
                    <a:pt x="12605" y="4373"/>
                  </a:cubicBezTo>
                  <a:cubicBezTo>
                    <a:pt x="12542" y="4278"/>
                    <a:pt x="12542" y="4215"/>
                    <a:pt x="12605" y="4088"/>
                  </a:cubicBezTo>
                  <a:cubicBezTo>
                    <a:pt x="13017" y="2916"/>
                    <a:pt x="13080" y="1903"/>
                    <a:pt x="12383" y="858"/>
                  </a:cubicBezTo>
                  <a:cubicBezTo>
                    <a:pt x="10419" y="314"/>
                    <a:pt x="8455" y="0"/>
                    <a:pt x="6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44;p38"/>
            <p:cNvSpPr/>
            <p:nvPr/>
          </p:nvSpPr>
          <p:spPr>
            <a:xfrm>
              <a:off x="67672650" y="3338038"/>
              <a:ext cx="1360200" cy="1094375"/>
            </a:xfrm>
            <a:custGeom>
              <a:avLst/>
              <a:gdLst/>
              <a:ahLst/>
              <a:cxnLst/>
              <a:rect l="l" t="t" r="r" b="b"/>
              <a:pathLst>
                <a:path w="54408" h="43775" extrusionOk="0">
                  <a:moveTo>
                    <a:pt x="43556" y="5473"/>
                  </a:moveTo>
                  <a:cubicBezTo>
                    <a:pt x="43559" y="5473"/>
                    <a:pt x="43566" y="5477"/>
                    <a:pt x="43577" y="5487"/>
                  </a:cubicBezTo>
                  <a:cubicBezTo>
                    <a:pt x="43556" y="5487"/>
                    <a:pt x="43549" y="5473"/>
                    <a:pt x="43556" y="5473"/>
                  </a:cubicBezTo>
                  <a:close/>
                  <a:moveTo>
                    <a:pt x="43565" y="5463"/>
                  </a:moveTo>
                  <a:cubicBezTo>
                    <a:pt x="43569" y="5463"/>
                    <a:pt x="43577" y="5471"/>
                    <a:pt x="43577" y="5487"/>
                  </a:cubicBezTo>
                  <a:cubicBezTo>
                    <a:pt x="43561" y="5471"/>
                    <a:pt x="43561" y="5463"/>
                    <a:pt x="43565" y="5463"/>
                  </a:cubicBezTo>
                  <a:close/>
                  <a:moveTo>
                    <a:pt x="4404" y="8550"/>
                  </a:moveTo>
                  <a:cubicBezTo>
                    <a:pt x="4882" y="8550"/>
                    <a:pt x="5239" y="8986"/>
                    <a:pt x="5320" y="9446"/>
                  </a:cubicBezTo>
                  <a:cubicBezTo>
                    <a:pt x="4687" y="9446"/>
                    <a:pt x="4054" y="9414"/>
                    <a:pt x="3389" y="9414"/>
                  </a:cubicBezTo>
                  <a:cubicBezTo>
                    <a:pt x="3515" y="9034"/>
                    <a:pt x="3737" y="8717"/>
                    <a:pt x="4149" y="8591"/>
                  </a:cubicBezTo>
                  <a:cubicBezTo>
                    <a:pt x="4237" y="8563"/>
                    <a:pt x="4322" y="8550"/>
                    <a:pt x="4404" y="8550"/>
                  </a:cubicBezTo>
                  <a:close/>
                  <a:moveTo>
                    <a:pt x="18400" y="800"/>
                  </a:moveTo>
                  <a:cubicBezTo>
                    <a:pt x="19350" y="800"/>
                    <a:pt x="20300" y="800"/>
                    <a:pt x="21250" y="895"/>
                  </a:cubicBezTo>
                  <a:cubicBezTo>
                    <a:pt x="22358" y="1054"/>
                    <a:pt x="24132" y="2225"/>
                    <a:pt x="24322" y="3270"/>
                  </a:cubicBezTo>
                  <a:cubicBezTo>
                    <a:pt x="24449" y="3809"/>
                    <a:pt x="24164" y="4284"/>
                    <a:pt x="23309" y="4632"/>
                  </a:cubicBezTo>
                  <a:cubicBezTo>
                    <a:pt x="22992" y="4759"/>
                    <a:pt x="23024" y="5107"/>
                    <a:pt x="23277" y="5139"/>
                  </a:cubicBezTo>
                  <a:cubicBezTo>
                    <a:pt x="23024" y="6659"/>
                    <a:pt x="22865" y="8179"/>
                    <a:pt x="22833" y="9699"/>
                  </a:cubicBezTo>
                  <a:lnTo>
                    <a:pt x="22833" y="9763"/>
                  </a:lnTo>
                  <a:cubicBezTo>
                    <a:pt x="19350" y="9699"/>
                    <a:pt x="15835" y="9668"/>
                    <a:pt x="12351" y="9572"/>
                  </a:cubicBezTo>
                  <a:cubicBezTo>
                    <a:pt x="12541" y="8306"/>
                    <a:pt x="12541" y="7007"/>
                    <a:pt x="12383" y="5709"/>
                  </a:cubicBezTo>
                  <a:lnTo>
                    <a:pt x="12383" y="5709"/>
                  </a:lnTo>
                  <a:cubicBezTo>
                    <a:pt x="12573" y="5741"/>
                    <a:pt x="12763" y="5741"/>
                    <a:pt x="12984" y="5741"/>
                  </a:cubicBezTo>
                  <a:cubicBezTo>
                    <a:pt x="13048" y="5741"/>
                    <a:pt x="13143" y="5709"/>
                    <a:pt x="13174" y="5646"/>
                  </a:cubicBezTo>
                  <a:cubicBezTo>
                    <a:pt x="13301" y="5487"/>
                    <a:pt x="13238" y="5266"/>
                    <a:pt x="12984" y="5234"/>
                  </a:cubicBezTo>
                  <a:cubicBezTo>
                    <a:pt x="12066" y="5139"/>
                    <a:pt x="11116" y="4442"/>
                    <a:pt x="11116" y="3429"/>
                  </a:cubicBezTo>
                  <a:cubicBezTo>
                    <a:pt x="11116" y="2542"/>
                    <a:pt x="11781" y="1940"/>
                    <a:pt x="12573" y="1624"/>
                  </a:cubicBezTo>
                  <a:cubicBezTo>
                    <a:pt x="12699" y="1529"/>
                    <a:pt x="12731" y="1434"/>
                    <a:pt x="12731" y="1307"/>
                  </a:cubicBezTo>
                  <a:cubicBezTo>
                    <a:pt x="14600" y="1022"/>
                    <a:pt x="16500" y="832"/>
                    <a:pt x="18400" y="800"/>
                  </a:cubicBezTo>
                  <a:close/>
                  <a:moveTo>
                    <a:pt x="37116" y="1022"/>
                  </a:moveTo>
                  <a:cubicBezTo>
                    <a:pt x="39206" y="1022"/>
                    <a:pt x="41265" y="1339"/>
                    <a:pt x="43323" y="1909"/>
                  </a:cubicBezTo>
                  <a:cubicBezTo>
                    <a:pt x="44020" y="2922"/>
                    <a:pt x="43957" y="3967"/>
                    <a:pt x="43545" y="5139"/>
                  </a:cubicBezTo>
                  <a:cubicBezTo>
                    <a:pt x="43482" y="5266"/>
                    <a:pt x="43482" y="5329"/>
                    <a:pt x="43545" y="5424"/>
                  </a:cubicBezTo>
                  <a:cubicBezTo>
                    <a:pt x="43450" y="5392"/>
                    <a:pt x="43323" y="5392"/>
                    <a:pt x="43292" y="5392"/>
                  </a:cubicBezTo>
                  <a:cubicBezTo>
                    <a:pt x="42975" y="5931"/>
                    <a:pt x="42975" y="6596"/>
                    <a:pt x="42943" y="7229"/>
                  </a:cubicBezTo>
                  <a:cubicBezTo>
                    <a:pt x="42848" y="8084"/>
                    <a:pt x="42817" y="8876"/>
                    <a:pt x="42785" y="9699"/>
                  </a:cubicBezTo>
                  <a:cubicBezTo>
                    <a:pt x="42785" y="9826"/>
                    <a:pt x="42817" y="9889"/>
                    <a:pt x="42848" y="9921"/>
                  </a:cubicBezTo>
                  <a:cubicBezTo>
                    <a:pt x="39365" y="9921"/>
                    <a:pt x="35881" y="9921"/>
                    <a:pt x="32398" y="9889"/>
                  </a:cubicBezTo>
                  <a:cubicBezTo>
                    <a:pt x="32398" y="8496"/>
                    <a:pt x="32461" y="7134"/>
                    <a:pt x="32334" y="5741"/>
                  </a:cubicBezTo>
                  <a:lnTo>
                    <a:pt x="32461" y="5741"/>
                  </a:lnTo>
                  <a:cubicBezTo>
                    <a:pt x="32683" y="5709"/>
                    <a:pt x="32619" y="5329"/>
                    <a:pt x="32366" y="5297"/>
                  </a:cubicBezTo>
                  <a:cubicBezTo>
                    <a:pt x="31447" y="5234"/>
                    <a:pt x="30941" y="4442"/>
                    <a:pt x="30972" y="3555"/>
                  </a:cubicBezTo>
                  <a:cubicBezTo>
                    <a:pt x="31036" y="2827"/>
                    <a:pt x="31447" y="2130"/>
                    <a:pt x="31828" y="1497"/>
                  </a:cubicBezTo>
                  <a:cubicBezTo>
                    <a:pt x="33601" y="1465"/>
                    <a:pt x="35343" y="1022"/>
                    <a:pt x="37116" y="1022"/>
                  </a:cubicBezTo>
                  <a:close/>
                  <a:moveTo>
                    <a:pt x="50069" y="8591"/>
                  </a:moveTo>
                  <a:cubicBezTo>
                    <a:pt x="50766" y="8591"/>
                    <a:pt x="51177" y="9287"/>
                    <a:pt x="51082" y="9921"/>
                  </a:cubicBezTo>
                  <a:lnTo>
                    <a:pt x="51082" y="9984"/>
                  </a:lnTo>
                  <a:lnTo>
                    <a:pt x="48992" y="9984"/>
                  </a:lnTo>
                  <a:cubicBezTo>
                    <a:pt x="48929" y="9351"/>
                    <a:pt x="49404" y="8622"/>
                    <a:pt x="50069" y="8591"/>
                  </a:cubicBezTo>
                  <a:close/>
                  <a:moveTo>
                    <a:pt x="32081" y="13626"/>
                  </a:moveTo>
                  <a:lnTo>
                    <a:pt x="32081" y="13626"/>
                  </a:lnTo>
                  <a:cubicBezTo>
                    <a:pt x="35438" y="13689"/>
                    <a:pt x="38858" y="13721"/>
                    <a:pt x="42215" y="13721"/>
                  </a:cubicBezTo>
                  <a:cubicBezTo>
                    <a:pt x="42152" y="18155"/>
                    <a:pt x="42310" y="22588"/>
                    <a:pt x="42342" y="27022"/>
                  </a:cubicBezTo>
                  <a:cubicBezTo>
                    <a:pt x="42370" y="30776"/>
                    <a:pt x="41803" y="36985"/>
                    <a:pt x="37351" y="36985"/>
                  </a:cubicBezTo>
                  <a:cubicBezTo>
                    <a:pt x="36771" y="36985"/>
                    <a:pt x="36125" y="36879"/>
                    <a:pt x="35406" y="36649"/>
                  </a:cubicBezTo>
                  <a:cubicBezTo>
                    <a:pt x="35389" y="36646"/>
                    <a:pt x="35373" y="36644"/>
                    <a:pt x="35358" y="36644"/>
                  </a:cubicBezTo>
                  <a:cubicBezTo>
                    <a:pt x="35235" y="36644"/>
                    <a:pt x="35188" y="36751"/>
                    <a:pt x="35216" y="36808"/>
                  </a:cubicBezTo>
                  <a:cubicBezTo>
                    <a:pt x="32556" y="35984"/>
                    <a:pt x="32271" y="33356"/>
                    <a:pt x="32366" y="30822"/>
                  </a:cubicBezTo>
                  <a:cubicBezTo>
                    <a:pt x="32398" y="28764"/>
                    <a:pt x="32429" y="26705"/>
                    <a:pt x="32429" y="24647"/>
                  </a:cubicBezTo>
                  <a:cubicBezTo>
                    <a:pt x="32493" y="20973"/>
                    <a:pt x="32493" y="17268"/>
                    <a:pt x="32081" y="13626"/>
                  </a:cubicBezTo>
                  <a:close/>
                  <a:moveTo>
                    <a:pt x="12414" y="13468"/>
                  </a:moveTo>
                  <a:cubicBezTo>
                    <a:pt x="15866" y="13531"/>
                    <a:pt x="19255" y="13531"/>
                    <a:pt x="22707" y="13531"/>
                  </a:cubicBezTo>
                  <a:cubicBezTo>
                    <a:pt x="22675" y="17363"/>
                    <a:pt x="22643" y="21258"/>
                    <a:pt x="22580" y="25090"/>
                  </a:cubicBezTo>
                  <a:cubicBezTo>
                    <a:pt x="22550" y="27792"/>
                    <a:pt x="23713" y="37624"/>
                    <a:pt x="19289" y="37624"/>
                  </a:cubicBezTo>
                  <a:cubicBezTo>
                    <a:pt x="19098" y="37624"/>
                    <a:pt x="18897" y="37606"/>
                    <a:pt x="18685" y="37568"/>
                  </a:cubicBezTo>
                  <a:cubicBezTo>
                    <a:pt x="18558" y="37568"/>
                    <a:pt x="18463" y="37663"/>
                    <a:pt x="18463" y="37726"/>
                  </a:cubicBezTo>
                  <a:cubicBezTo>
                    <a:pt x="18220" y="37735"/>
                    <a:pt x="17974" y="37741"/>
                    <a:pt x="17728" y="37741"/>
                  </a:cubicBezTo>
                  <a:cubicBezTo>
                    <a:pt x="17075" y="37741"/>
                    <a:pt x="16415" y="37697"/>
                    <a:pt x="15771" y="37536"/>
                  </a:cubicBezTo>
                  <a:cubicBezTo>
                    <a:pt x="13554" y="36934"/>
                    <a:pt x="13016" y="34274"/>
                    <a:pt x="12763" y="32279"/>
                  </a:cubicBezTo>
                  <a:cubicBezTo>
                    <a:pt x="12541" y="30221"/>
                    <a:pt x="12731" y="28035"/>
                    <a:pt x="12699" y="25977"/>
                  </a:cubicBezTo>
                  <a:cubicBezTo>
                    <a:pt x="12668" y="21828"/>
                    <a:pt x="12446" y="17743"/>
                    <a:pt x="12414" y="13468"/>
                  </a:cubicBezTo>
                  <a:close/>
                  <a:moveTo>
                    <a:pt x="18714" y="1"/>
                  </a:moveTo>
                  <a:cubicBezTo>
                    <a:pt x="16371" y="1"/>
                    <a:pt x="14078" y="325"/>
                    <a:pt x="11813" y="1022"/>
                  </a:cubicBezTo>
                  <a:cubicBezTo>
                    <a:pt x="11749" y="1054"/>
                    <a:pt x="11718" y="1149"/>
                    <a:pt x="11718" y="1212"/>
                  </a:cubicBezTo>
                  <a:cubicBezTo>
                    <a:pt x="10863" y="1687"/>
                    <a:pt x="10324" y="2700"/>
                    <a:pt x="10451" y="3650"/>
                  </a:cubicBezTo>
                  <a:cubicBezTo>
                    <a:pt x="10546" y="4505"/>
                    <a:pt x="11148" y="5234"/>
                    <a:pt x="11939" y="5551"/>
                  </a:cubicBezTo>
                  <a:cubicBezTo>
                    <a:pt x="11939" y="6881"/>
                    <a:pt x="11876" y="8179"/>
                    <a:pt x="11749" y="9541"/>
                  </a:cubicBezTo>
                  <a:cubicBezTo>
                    <a:pt x="9849" y="9509"/>
                    <a:pt x="7981" y="9446"/>
                    <a:pt x="6081" y="9414"/>
                  </a:cubicBezTo>
                  <a:cubicBezTo>
                    <a:pt x="6052" y="8586"/>
                    <a:pt x="5276" y="7835"/>
                    <a:pt x="4428" y="7835"/>
                  </a:cubicBezTo>
                  <a:cubicBezTo>
                    <a:pt x="4335" y="7835"/>
                    <a:pt x="4242" y="7844"/>
                    <a:pt x="4149" y="7862"/>
                  </a:cubicBezTo>
                  <a:cubicBezTo>
                    <a:pt x="3420" y="8021"/>
                    <a:pt x="2945" y="8654"/>
                    <a:pt x="2914" y="9351"/>
                  </a:cubicBezTo>
                  <a:lnTo>
                    <a:pt x="2407" y="9351"/>
                  </a:lnTo>
                  <a:cubicBezTo>
                    <a:pt x="2378" y="9206"/>
                    <a:pt x="2244" y="9062"/>
                    <a:pt x="2052" y="9062"/>
                  </a:cubicBezTo>
                  <a:cubicBezTo>
                    <a:pt x="2033" y="9062"/>
                    <a:pt x="2015" y="9063"/>
                    <a:pt x="1995" y="9066"/>
                  </a:cubicBezTo>
                  <a:cubicBezTo>
                    <a:pt x="538" y="9256"/>
                    <a:pt x="0" y="11884"/>
                    <a:pt x="1489" y="12391"/>
                  </a:cubicBezTo>
                  <a:lnTo>
                    <a:pt x="1520" y="12391"/>
                  </a:lnTo>
                  <a:cubicBezTo>
                    <a:pt x="1647" y="12391"/>
                    <a:pt x="1774" y="12233"/>
                    <a:pt x="1679" y="12106"/>
                  </a:cubicBezTo>
                  <a:cubicBezTo>
                    <a:pt x="1204" y="11409"/>
                    <a:pt x="1172" y="10491"/>
                    <a:pt x="1805" y="9921"/>
                  </a:cubicBezTo>
                  <a:cubicBezTo>
                    <a:pt x="1900" y="10016"/>
                    <a:pt x="1964" y="10079"/>
                    <a:pt x="2090" y="10079"/>
                  </a:cubicBezTo>
                  <a:cubicBezTo>
                    <a:pt x="2407" y="10143"/>
                    <a:pt x="2755" y="10174"/>
                    <a:pt x="3072" y="10174"/>
                  </a:cubicBezTo>
                  <a:cubicBezTo>
                    <a:pt x="3119" y="10206"/>
                    <a:pt x="3167" y="10222"/>
                    <a:pt x="3215" y="10222"/>
                  </a:cubicBezTo>
                  <a:cubicBezTo>
                    <a:pt x="3262" y="10222"/>
                    <a:pt x="3310" y="10206"/>
                    <a:pt x="3357" y="10174"/>
                  </a:cubicBezTo>
                  <a:cubicBezTo>
                    <a:pt x="20015" y="10808"/>
                    <a:pt x="35659" y="10681"/>
                    <a:pt x="53204" y="10871"/>
                  </a:cubicBezTo>
                  <a:cubicBezTo>
                    <a:pt x="53236" y="10871"/>
                    <a:pt x="53299" y="10839"/>
                    <a:pt x="53362" y="10839"/>
                  </a:cubicBezTo>
                  <a:lnTo>
                    <a:pt x="53362" y="10839"/>
                  </a:lnTo>
                  <a:cubicBezTo>
                    <a:pt x="53457" y="11473"/>
                    <a:pt x="53394" y="12106"/>
                    <a:pt x="53077" y="12676"/>
                  </a:cubicBezTo>
                  <a:cubicBezTo>
                    <a:pt x="53046" y="12613"/>
                    <a:pt x="52982" y="12613"/>
                    <a:pt x="52919" y="12613"/>
                  </a:cubicBezTo>
                  <a:cubicBezTo>
                    <a:pt x="50552" y="12527"/>
                    <a:pt x="48181" y="12495"/>
                    <a:pt x="45806" y="12495"/>
                  </a:cubicBezTo>
                  <a:cubicBezTo>
                    <a:pt x="41192" y="12495"/>
                    <a:pt x="36564" y="12613"/>
                    <a:pt x="31923" y="12676"/>
                  </a:cubicBezTo>
                  <a:cubicBezTo>
                    <a:pt x="31907" y="12644"/>
                    <a:pt x="31883" y="12629"/>
                    <a:pt x="31851" y="12629"/>
                  </a:cubicBezTo>
                  <a:cubicBezTo>
                    <a:pt x="31820" y="12629"/>
                    <a:pt x="31780" y="12644"/>
                    <a:pt x="31732" y="12676"/>
                  </a:cubicBezTo>
                  <a:cubicBezTo>
                    <a:pt x="30244" y="12708"/>
                    <a:pt x="28756" y="12708"/>
                    <a:pt x="27267" y="12708"/>
                  </a:cubicBezTo>
                  <a:cubicBezTo>
                    <a:pt x="19776" y="12680"/>
                    <a:pt x="12285" y="12506"/>
                    <a:pt x="4772" y="12506"/>
                  </a:cubicBezTo>
                  <a:cubicBezTo>
                    <a:pt x="3710" y="12506"/>
                    <a:pt x="2647" y="12510"/>
                    <a:pt x="1584" y="12518"/>
                  </a:cubicBezTo>
                  <a:cubicBezTo>
                    <a:pt x="1267" y="12549"/>
                    <a:pt x="1267" y="12993"/>
                    <a:pt x="1584" y="13024"/>
                  </a:cubicBezTo>
                  <a:cubicBezTo>
                    <a:pt x="2249" y="13056"/>
                    <a:pt x="2882" y="13088"/>
                    <a:pt x="3547" y="13151"/>
                  </a:cubicBezTo>
                  <a:cubicBezTo>
                    <a:pt x="4370" y="13183"/>
                    <a:pt x="5162" y="13214"/>
                    <a:pt x="6017" y="13246"/>
                  </a:cubicBezTo>
                  <a:cubicBezTo>
                    <a:pt x="5922" y="18281"/>
                    <a:pt x="6176" y="23348"/>
                    <a:pt x="6239" y="28384"/>
                  </a:cubicBezTo>
                  <a:cubicBezTo>
                    <a:pt x="6334" y="33483"/>
                    <a:pt x="6176" y="38645"/>
                    <a:pt x="6524" y="43712"/>
                  </a:cubicBezTo>
                  <a:cubicBezTo>
                    <a:pt x="6524" y="43743"/>
                    <a:pt x="6556" y="43743"/>
                    <a:pt x="6556" y="43775"/>
                  </a:cubicBezTo>
                  <a:lnTo>
                    <a:pt x="6841" y="43775"/>
                  </a:lnTo>
                  <a:cubicBezTo>
                    <a:pt x="6841" y="43743"/>
                    <a:pt x="6872" y="43743"/>
                    <a:pt x="6872" y="43712"/>
                  </a:cubicBezTo>
                  <a:cubicBezTo>
                    <a:pt x="7284" y="38581"/>
                    <a:pt x="7062" y="33483"/>
                    <a:pt x="7031" y="28384"/>
                  </a:cubicBezTo>
                  <a:cubicBezTo>
                    <a:pt x="6967" y="23380"/>
                    <a:pt x="7031" y="18281"/>
                    <a:pt x="6714" y="13309"/>
                  </a:cubicBezTo>
                  <a:lnTo>
                    <a:pt x="6714" y="13309"/>
                  </a:lnTo>
                  <a:cubicBezTo>
                    <a:pt x="8487" y="13373"/>
                    <a:pt x="10229" y="13404"/>
                    <a:pt x="12034" y="13468"/>
                  </a:cubicBezTo>
                  <a:cubicBezTo>
                    <a:pt x="11559" y="19833"/>
                    <a:pt x="11971" y="26452"/>
                    <a:pt x="12098" y="32817"/>
                  </a:cubicBezTo>
                  <a:cubicBezTo>
                    <a:pt x="12208" y="37019"/>
                    <a:pt x="14580" y="38387"/>
                    <a:pt x="18120" y="38387"/>
                  </a:cubicBezTo>
                  <a:cubicBezTo>
                    <a:pt x="18662" y="38387"/>
                    <a:pt x="19232" y="38355"/>
                    <a:pt x="19825" y="38296"/>
                  </a:cubicBezTo>
                  <a:cubicBezTo>
                    <a:pt x="19983" y="38296"/>
                    <a:pt x="20047" y="38170"/>
                    <a:pt x="20110" y="38043"/>
                  </a:cubicBezTo>
                  <a:cubicBezTo>
                    <a:pt x="22422" y="37853"/>
                    <a:pt x="23277" y="34876"/>
                    <a:pt x="23340" y="32596"/>
                  </a:cubicBezTo>
                  <a:cubicBezTo>
                    <a:pt x="23594" y="26230"/>
                    <a:pt x="23499" y="19897"/>
                    <a:pt x="23594" y="13563"/>
                  </a:cubicBezTo>
                  <a:cubicBezTo>
                    <a:pt x="24797" y="13626"/>
                    <a:pt x="26000" y="13626"/>
                    <a:pt x="27235" y="13626"/>
                  </a:cubicBezTo>
                  <a:cubicBezTo>
                    <a:pt x="28661" y="13626"/>
                    <a:pt x="30117" y="13626"/>
                    <a:pt x="31574" y="13658"/>
                  </a:cubicBezTo>
                  <a:cubicBezTo>
                    <a:pt x="31384" y="19390"/>
                    <a:pt x="31701" y="25185"/>
                    <a:pt x="31542" y="30917"/>
                  </a:cubicBezTo>
                  <a:cubicBezTo>
                    <a:pt x="31416" y="34243"/>
                    <a:pt x="31891" y="37409"/>
                    <a:pt x="35786" y="37853"/>
                  </a:cubicBezTo>
                  <a:cubicBezTo>
                    <a:pt x="35805" y="37856"/>
                    <a:pt x="35824" y="37857"/>
                    <a:pt x="35841" y="37857"/>
                  </a:cubicBezTo>
                  <a:cubicBezTo>
                    <a:pt x="36029" y="37857"/>
                    <a:pt x="36137" y="37710"/>
                    <a:pt x="36166" y="37536"/>
                  </a:cubicBezTo>
                  <a:cubicBezTo>
                    <a:pt x="36607" y="37716"/>
                    <a:pt x="37052" y="37799"/>
                    <a:pt x="37492" y="37799"/>
                  </a:cubicBezTo>
                  <a:cubicBezTo>
                    <a:pt x="39832" y="37799"/>
                    <a:pt x="42034" y="35474"/>
                    <a:pt x="42753" y="33261"/>
                  </a:cubicBezTo>
                  <a:cubicBezTo>
                    <a:pt x="43545" y="30727"/>
                    <a:pt x="43260" y="27909"/>
                    <a:pt x="43228" y="25280"/>
                  </a:cubicBezTo>
                  <a:cubicBezTo>
                    <a:pt x="43165" y="21448"/>
                    <a:pt x="43165" y="17616"/>
                    <a:pt x="43070" y="13784"/>
                  </a:cubicBezTo>
                  <a:cubicBezTo>
                    <a:pt x="45034" y="13784"/>
                    <a:pt x="47029" y="13721"/>
                    <a:pt x="48992" y="13658"/>
                  </a:cubicBezTo>
                  <a:lnTo>
                    <a:pt x="49245" y="13658"/>
                  </a:lnTo>
                  <a:cubicBezTo>
                    <a:pt x="49499" y="13658"/>
                    <a:pt x="49784" y="13626"/>
                    <a:pt x="50069" y="13626"/>
                  </a:cubicBezTo>
                  <a:cubicBezTo>
                    <a:pt x="50607" y="18693"/>
                    <a:pt x="50829" y="23760"/>
                    <a:pt x="50607" y="28859"/>
                  </a:cubicBezTo>
                  <a:cubicBezTo>
                    <a:pt x="50417" y="33578"/>
                    <a:pt x="49752" y="38423"/>
                    <a:pt x="50512" y="43110"/>
                  </a:cubicBezTo>
                  <a:lnTo>
                    <a:pt x="50892" y="43110"/>
                  </a:lnTo>
                  <a:cubicBezTo>
                    <a:pt x="51082" y="33261"/>
                    <a:pt x="51842" y="23443"/>
                    <a:pt x="50829" y="13626"/>
                  </a:cubicBezTo>
                  <a:cubicBezTo>
                    <a:pt x="51494" y="13563"/>
                    <a:pt x="52191" y="13531"/>
                    <a:pt x="52887" y="13499"/>
                  </a:cubicBezTo>
                  <a:cubicBezTo>
                    <a:pt x="52951" y="13499"/>
                    <a:pt x="52982" y="13468"/>
                    <a:pt x="53046" y="13468"/>
                  </a:cubicBezTo>
                  <a:cubicBezTo>
                    <a:pt x="53085" y="13494"/>
                    <a:pt x="53130" y="13509"/>
                    <a:pt x="53178" y="13509"/>
                  </a:cubicBezTo>
                  <a:cubicBezTo>
                    <a:pt x="53246" y="13509"/>
                    <a:pt x="53320" y="13479"/>
                    <a:pt x="53394" y="13404"/>
                  </a:cubicBezTo>
                  <a:cubicBezTo>
                    <a:pt x="54091" y="12676"/>
                    <a:pt x="54408" y="11599"/>
                    <a:pt x="54091" y="10554"/>
                  </a:cubicBezTo>
                  <a:cubicBezTo>
                    <a:pt x="54044" y="10366"/>
                    <a:pt x="53891" y="10265"/>
                    <a:pt x="53738" y="10265"/>
                  </a:cubicBezTo>
                  <a:cubicBezTo>
                    <a:pt x="53685" y="10265"/>
                    <a:pt x="53633" y="10277"/>
                    <a:pt x="53584" y="10301"/>
                  </a:cubicBezTo>
                  <a:cubicBezTo>
                    <a:pt x="53552" y="10143"/>
                    <a:pt x="53394" y="10016"/>
                    <a:pt x="53204" y="10016"/>
                  </a:cubicBezTo>
                  <a:lnTo>
                    <a:pt x="51842" y="10016"/>
                  </a:lnTo>
                  <a:cubicBezTo>
                    <a:pt x="52096" y="8971"/>
                    <a:pt x="51209" y="7926"/>
                    <a:pt x="50132" y="7926"/>
                  </a:cubicBezTo>
                  <a:cubicBezTo>
                    <a:pt x="49087" y="7957"/>
                    <a:pt x="48327" y="9034"/>
                    <a:pt x="48549" y="10016"/>
                  </a:cubicBezTo>
                  <a:lnTo>
                    <a:pt x="43482" y="10016"/>
                  </a:lnTo>
                  <a:cubicBezTo>
                    <a:pt x="43545" y="9953"/>
                    <a:pt x="43577" y="9858"/>
                    <a:pt x="43577" y="9763"/>
                  </a:cubicBezTo>
                  <a:cubicBezTo>
                    <a:pt x="43608" y="8971"/>
                    <a:pt x="43640" y="8242"/>
                    <a:pt x="43703" y="7482"/>
                  </a:cubicBezTo>
                  <a:cubicBezTo>
                    <a:pt x="43703" y="6849"/>
                    <a:pt x="43862" y="6089"/>
                    <a:pt x="43577" y="5487"/>
                  </a:cubicBezTo>
                  <a:lnTo>
                    <a:pt x="43577" y="5487"/>
                  </a:lnTo>
                  <a:cubicBezTo>
                    <a:pt x="43662" y="5573"/>
                    <a:pt x="43794" y="5631"/>
                    <a:pt x="43933" y="5631"/>
                  </a:cubicBezTo>
                  <a:cubicBezTo>
                    <a:pt x="44050" y="5631"/>
                    <a:pt x="44172" y="5589"/>
                    <a:pt x="44273" y="5487"/>
                  </a:cubicBezTo>
                  <a:cubicBezTo>
                    <a:pt x="45002" y="4379"/>
                    <a:pt x="44748" y="2764"/>
                    <a:pt x="43957" y="1750"/>
                  </a:cubicBezTo>
                  <a:cubicBezTo>
                    <a:pt x="44020" y="1592"/>
                    <a:pt x="43925" y="1370"/>
                    <a:pt x="43735" y="1307"/>
                  </a:cubicBezTo>
                  <a:cubicBezTo>
                    <a:pt x="41666" y="744"/>
                    <a:pt x="39234" y="275"/>
                    <a:pt x="36866" y="275"/>
                  </a:cubicBezTo>
                  <a:cubicBezTo>
                    <a:pt x="35102" y="275"/>
                    <a:pt x="33374" y="536"/>
                    <a:pt x="31859" y="1212"/>
                  </a:cubicBezTo>
                  <a:cubicBezTo>
                    <a:pt x="31784" y="1117"/>
                    <a:pt x="31686" y="1057"/>
                    <a:pt x="31592" y="1057"/>
                  </a:cubicBezTo>
                  <a:cubicBezTo>
                    <a:pt x="31528" y="1057"/>
                    <a:pt x="31467" y="1085"/>
                    <a:pt x="31416" y="1149"/>
                  </a:cubicBezTo>
                  <a:cubicBezTo>
                    <a:pt x="30719" y="2004"/>
                    <a:pt x="30086" y="3239"/>
                    <a:pt x="30434" y="4379"/>
                  </a:cubicBezTo>
                  <a:cubicBezTo>
                    <a:pt x="30656" y="5107"/>
                    <a:pt x="31226" y="5646"/>
                    <a:pt x="31891" y="5772"/>
                  </a:cubicBezTo>
                  <a:cubicBezTo>
                    <a:pt x="31764" y="7166"/>
                    <a:pt x="31828" y="8559"/>
                    <a:pt x="31828" y="9921"/>
                  </a:cubicBezTo>
                  <a:lnTo>
                    <a:pt x="23499" y="9826"/>
                  </a:lnTo>
                  <a:lnTo>
                    <a:pt x="23499" y="9731"/>
                  </a:lnTo>
                  <a:cubicBezTo>
                    <a:pt x="23657" y="8274"/>
                    <a:pt x="23689" y="6754"/>
                    <a:pt x="23689" y="5266"/>
                  </a:cubicBezTo>
                  <a:cubicBezTo>
                    <a:pt x="23689" y="5234"/>
                    <a:pt x="23657" y="5234"/>
                    <a:pt x="23657" y="5171"/>
                  </a:cubicBezTo>
                  <a:cubicBezTo>
                    <a:pt x="25652" y="4759"/>
                    <a:pt x="25430" y="2067"/>
                    <a:pt x="24069" y="990"/>
                  </a:cubicBezTo>
                  <a:cubicBezTo>
                    <a:pt x="22738" y="8"/>
                    <a:pt x="20902" y="8"/>
                    <a:pt x="19350" y="8"/>
                  </a:cubicBezTo>
                  <a:cubicBezTo>
                    <a:pt x="19138" y="3"/>
                    <a:pt x="18926" y="1"/>
                    <a:pt x="18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45;p38"/>
            <p:cNvSpPr/>
            <p:nvPr/>
          </p:nvSpPr>
          <p:spPr>
            <a:xfrm>
              <a:off x="67677400" y="4411613"/>
              <a:ext cx="1338025" cy="73100"/>
            </a:xfrm>
            <a:custGeom>
              <a:avLst/>
              <a:gdLst/>
              <a:ahLst/>
              <a:cxnLst/>
              <a:rect l="l" t="t" r="r" b="b"/>
              <a:pathLst>
                <a:path w="53521" h="2924" extrusionOk="0">
                  <a:moveTo>
                    <a:pt x="52792" y="515"/>
                  </a:moveTo>
                  <a:cubicBezTo>
                    <a:pt x="52697" y="927"/>
                    <a:pt x="52602" y="1402"/>
                    <a:pt x="52602" y="1782"/>
                  </a:cubicBezTo>
                  <a:cubicBezTo>
                    <a:pt x="35659" y="1909"/>
                    <a:pt x="18527" y="1719"/>
                    <a:pt x="1584" y="2384"/>
                  </a:cubicBezTo>
                  <a:cubicBezTo>
                    <a:pt x="1457" y="2384"/>
                    <a:pt x="1394" y="2415"/>
                    <a:pt x="1330" y="2447"/>
                  </a:cubicBezTo>
                  <a:cubicBezTo>
                    <a:pt x="538" y="2099"/>
                    <a:pt x="792" y="1244"/>
                    <a:pt x="1869" y="1244"/>
                  </a:cubicBezTo>
                  <a:cubicBezTo>
                    <a:pt x="2122" y="1244"/>
                    <a:pt x="2249" y="1085"/>
                    <a:pt x="2217" y="959"/>
                  </a:cubicBezTo>
                  <a:lnTo>
                    <a:pt x="2217" y="959"/>
                  </a:lnTo>
                  <a:cubicBezTo>
                    <a:pt x="5281" y="999"/>
                    <a:pt x="8350" y="1016"/>
                    <a:pt x="11421" y="1016"/>
                  </a:cubicBezTo>
                  <a:cubicBezTo>
                    <a:pt x="25173" y="1016"/>
                    <a:pt x="38977" y="671"/>
                    <a:pt x="52697" y="515"/>
                  </a:cubicBezTo>
                  <a:close/>
                  <a:moveTo>
                    <a:pt x="52764" y="1"/>
                  </a:moveTo>
                  <a:cubicBezTo>
                    <a:pt x="52725" y="1"/>
                    <a:pt x="52682" y="3"/>
                    <a:pt x="52634" y="9"/>
                  </a:cubicBezTo>
                  <a:lnTo>
                    <a:pt x="48422" y="9"/>
                  </a:lnTo>
                  <a:cubicBezTo>
                    <a:pt x="34488" y="135"/>
                    <a:pt x="20490" y="104"/>
                    <a:pt x="6556" y="484"/>
                  </a:cubicBezTo>
                  <a:lnTo>
                    <a:pt x="6302" y="484"/>
                  </a:lnTo>
                  <a:cubicBezTo>
                    <a:pt x="5384" y="515"/>
                    <a:pt x="4465" y="515"/>
                    <a:pt x="3610" y="579"/>
                  </a:cubicBezTo>
                  <a:lnTo>
                    <a:pt x="3135" y="579"/>
                  </a:lnTo>
                  <a:cubicBezTo>
                    <a:pt x="2597" y="579"/>
                    <a:pt x="2090" y="610"/>
                    <a:pt x="1584" y="610"/>
                  </a:cubicBezTo>
                  <a:cubicBezTo>
                    <a:pt x="1330" y="610"/>
                    <a:pt x="1267" y="737"/>
                    <a:pt x="1299" y="832"/>
                  </a:cubicBezTo>
                  <a:cubicBezTo>
                    <a:pt x="697" y="990"/>
                    <a:pt x="190" y="1275"/>
                    <a:pt x="127" y="1719"/>
                  </a:cubicBezTo>
                  <a:cubicBezTo>
                    <a:pt x="0" y="2194"/>
                    <a:pt x="475" y="2605"/>
                    <a:pt x="1172" y="2795"/>
                  </a:cubicBezTo>
                  <a:cubicBezTo>
                    <a:pt x="1267" y="2795"/>
                    <a:pt x="1330" y="2795"/>
                    <a:pt x="1394" y="2732"/>
                  </a:cubicBezTo>
                  <a:cubicBezTo>
                    <a:pt x="1425" y="2795"/>
                    <a:pt x="1457" y="2795"/>
                    <a:pt x="1552" y="2795"/>
                  </a:cubicBezTo>
                  <a:cubicBezTo>
                    <a:pt x="5649" y="2887"/>
                    <a:pt x="9759" y="2923"/>
                    <a:pt x="13877" y="2923"/>
                  </a:cubicBezTo>
                  <a:cubicBezTo>
                    <a:pt x="26880" y="2923"/>
                    <a:pt x="39954" y="2560"/>
                    <a:pt x="52919" y="2415"/>
                  </a:cubicBezTo>
                  <a:cubicBezTo>
                    <a:pt x="53426" y="2415"/>
                    <a:pt x="53521" y="2035"/>
                    <a:pt x="53204" y="1877"/>
                  </a:cubicBezTo>
                  <a:cubicBezTo>
                    <a:pt x="53362" y="1402"/>
                    <a:pt x="53521" y="864"/>
                    <a:pt x="53521" y="389"/>
                  </a:cubicBezTo>
                  <a:cubicBezTo>
                    <a:pt x="53521" y="257"/>
                    <a:pt x="53345" y="191"/>
                    <a:pt x="53176" y="191"/>
                  </a:cubicBezTo>
                  <a:cubicBezTo>
                    <a:pt x="53143" y="191"/>
                    <a:pt x="53109" y="193"/>
                    <a:pt x="53077" y="199"/>
                  </a:cubicBezTo>
                  <a:cubicBezTo>
                    <a:pt x="53051" y="67"/>
                    <a:pt x="52959" y="1"/>
                    <a:pt x="527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46;p38"/>
            <p:cNvSpPr/>
            <p:nvPr/>
          </p:nvSpPr>
          <p:spPr>
            <a:xfrm>
              <a:off x="68873700" y="3678688"/>
              <a:ext cx="30875" cy="736325"/>
            </a:xfrm>
            <a:custGeom>
              <a:avLst/>
              <a:gdLst/>
              <a:ahLst/>
              <a:cxnLst/>
              <a:rect l="l" t="t" r="r" b="b"/>
              <a:pathLst>
                <a:path w="1235" h="29453" extrusionOk="0">
                  <a:moveTo>
                    <a:pt x="982" y="0"/>
                  </a:moveTo>
                  <a:lnTo>
                    <a:pt x="792" y="32"/>
                  </a:lnTo>
                  <a:cubicBezTo>
                    <a:pt x="665" y="63"/>
                    <a:pt x="602" y="158"/>
                    <a:pt x="602" y="348"/>
                  </a:cubicBezTo>
                  <a:cubicBezTo>
                    <a:pt x="412" y="9912"/>
                    <a:pt x="0" y="19666"/>
                    <a:pt x="348" y="29262"/>
                  </a:cubicBezTo>
                  <a:cubicBezTo>
                    <a:pt x="348" y="29357"/>
                    <a:pt x="443" y="29421"/>
                    <a:pt x="475" y="29452"/>
                  </a:cubicBezTo>
                  <a:lnTo>
                    <a:pt x="602" y="29452"/>
                  </a:lnTo>
                  <a:cubicBezTo>
                    <a:pt x="665" y="29421"/>
                    <a:pt x="728" y="29357"/>
                    <a:pt x="728" y="29262"/>
                  </a:cubicBezTo>
                  <a:cubicBezTo>
                    <a:pt x="1203" y="19666"/>
                    <a:pt x="982" y="9976"/>
                    <a:pt x="1203" y="348"/>
                  </a:cubicBezTo>
                  <a:cubicBezTo>
                    <a:pt x="1235" y="158"/>
                    <a:pt x="1108" y="32"/>
                    <a:pt x="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47;p38"/>
            <p:cNvSpPr/>
            <p:nvPr/>
          </p:nvSpPr>
          <p:spPr>
            <a:xfrm>
              <a:off x="68761275" y="3474413"/>
              <a:ext cx="800" cy="825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0" y="1"/>
                  </a:moveTo>
                  <a:cubicBezTo>
                    <a:pt x="0" y="1"/>
                    <a:pt x="32" y="1"/>
                    <a:pt x="0" y="1"/>
                  </a:cubicBezTo>
                  <a:cubicBezTo>
                    <a:pt x="0" y="3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48;p38"/>
            <p:cNvSpPr/>
            <p:nvPr/>
          </p:nvSpPr>
          <p:spPr>
            <a:xfrm>
              <a:off x="68479250" y="3421888"/>
              <a:ext cx="260150" cy="39675"/>
            </a:xfrm>
            <a:custGeom>
              <a:avLst/>
              <a:gdLst/>
              <a:ahLst/>
              <a:cxnLst/>
              <a:rect l="l" t="t" r="r" b="b"/>
              <a:pathLst>
                <a:path w="10406" h="1587" extrusionOk="0">
                  <a:moveTo>
                    <a:pt x="371" y="0"/>
                  </a:moveTo>
                  <a:cubicBezTo>
                    <a:pt x="84" y="0"/>
                    <a:pt x="1" y="462"/>
                    <a:pt x="292" y="550"/>
                  </a:cubicBezTo>
                  <a:cubicBezTo>
                    <a:pt x="1970" y="1221"/>
                    <a:pt x="3845" y="1587"/>
                    <a:pt x="5713" y="1587"/>
                  </a:cubicBezTo>
                  <a:cubicBezTo>
                    <a:pt x="7195" y="1587"/>
                    <a:pt x="8673" y="1357"/>
                    <a:pt x="10046" y="866"/>
                  </a:cubicBezTo>
                  <a:cubicBezTo>
                    <a:pt x="10406" y="716"/>
                    <a:pt x="10283" y="197"/>
                    <a:pt x="9918" y="197"/>
                  </a:cubicBezTo>
                  <a:cubicBezTo>
                    <a:pt x="9898" y="197"/>
                    <a:pt x="9877" y="198"/>
                    <a:pt x="9856" y="201"/>
                  </a:cubicBezTo>
                  <a:cubicBezTo>
                    <a:pt x="8269" y="473"/>
                    <a:pt x="6798" y="630"/>
                    <a:pt x="5339" y="630"/>
                  </a:cubicBezTo>
                  <a:cubicBezTo>
                    <a:pt x="3740" y="630"/>
                    <a:pt x="2156" y="442"/>
                    <a:pt x="450" y="11"/>
                  </a:cubicBezTo>
                  <a:cubicBezTo>
                    <a:pt x="422" y="4"/>
                    <a:pt x="396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49;p38"/>
            <p:cNvSpPr/>
            <p:nvPr/>
          </p:nvSpPr>
          <p:spPr>
            <a:xfrm>
              <a:off x="68641725" y="3110263"/>
              <a:ext cx="83925" cy="73100"/>
            </a:xfrm>
            <a:custGeom>
              <a:avLst/>
              <a:gdLst/>
              <a:ahLst/>
              <a:cxnLst/>
              <a:rect l="l" t="t" r="r" b="b"/>
              <a:pathLst>
                <a:path w="3357" h="2924" extrusionOk="0">
                  <a:moveTo>
                    <a:pt x="1377" y="313"/>
                  </a:moveTo>
                  <a:cubicBezTo>
                    <a:pt x="1923" y="313"/>
                    <a:pt x="2479" y="628"/>
                    <a:pt x="2660" y="1202"/>
                  </a:cubicBezTo>
                  <a:cubicBezTo>
                    <a:pt x="2882" y="1836"/>
                    <a:pt x="2439" y="2342"/>
                    <a:pt x="1837" y="2501"/>
                  </a:cubicBezTo>
                  <a:cubicBezTo>
                    <a:pt x="1734" y="2525"/>
                    <a:pt x="1637" y="2537"/>
                    <a:pt x="1547" y="2537"/>
                  </a:cubicBezTo>
                  <a:cubicBezTo>
                    <a:pt x="466" y="2537"/>
                    <a:pt x="268" y="907"/>
                    <a:pt x="1203" y="411"/>
                  </a:cubicBezTo>
                  <a:cubicBezTo>
                    <a:pt x="1235" y="411"/>
                    <a:pt x="1298" y="379"/>
                    <a:pt x="1298" y="316"/>
                  </a:cubicBezTo>
                  <a:cubicBezTo>
                    <a:pt x="1324" y="314"/>
                    <a:pt x="1351" y="313"/>
                    <a:pt x="1377" y="313"/>
                  </a:cubicBezTo>
                  <a:close/>
                  <a:moveTo>
                    <a:pt x="1554" y="0"/>
                  </a:moveTo>
                  <a:cubicBezTo>
                    <a:pt x="1458" y="0"/>
                    <a:pt x="1362" y="10"/>
                    <a:pt x="1267" y="31"/>
                  </a:cubicBezTo>
                  <a:cubicBezTo>
                    <a:pt x="1225" y="31"/>
                    <a:pt x="1196" y="16"/>
                    <a:pt x="1154" y="16"/>
                  </a:cubicBezTo>
                  <a:cubicBezTo>
                    <a:pt x="1133" y="16"/>
                    <a:pt x="1108" y="20"/>
                    <a:pt x="1077" y="31"/>
                  </a:cubicBezTo>
                  <a:cubicBezTo>
                    <a:pt x="380" y="316"/>
                    <a:pt x="0" y="1139"/>
                    <a:pt x="222" y="1899"/>
                  </a:cubicBezTo>
                  <a:cubicBezTo>
                    <a:pt x="399" y="2533"/>
                    <a:pt x="983" y="2924"/>
                    <a:pt x="1583" y="2924"/>
                  </a:cubicBezTo>
                  <a:cubicBezTo>
                    <a:pt x="1732" y="2924"/>
                    <a:pt x="1882" y="2899"/>
                    <a:pt x="2027" y="2849"/>
                  </a:cubicBezTo>
                  <a:cubicBezTo>
                    <a:pt x="2787" y="2627"/>
                    <a:pt x="3357" y="1867"/>
                    <a:pt x="3072" y="1076"/>
                  </a:cubicBezTo>
                  <a:cubicBezTo>
                    <a:pt x="2852" y="442"/>
                    <a:pt x="220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50;p38"/>
            <p:cNvSpPr/>
            <p:nvPr/>
          </p:nvSpPr>
          <p:spPr>
            <a:xfrm>
              <a:off x="68592625" y="3816813"/>
              <a:ext cx="98975" cy="89800"/>
            </a:xfrm>
            <a:custGeom>
              <a:avLst/>
              <a:gdLst/>
              <a:ahLst/>
              <a:cxnLst/>
              <a:rect l="l" t="t" r="r" b="b"/>
              <a:pathLst>
                <a:path w="3959" h="3592" extrusionOk="0">
                  <a:moveTo>
                    <a:pt x="1493" y="1"/>
                  </a:moveTo>
                  <a:cubicBezTo>
                    <a:pt x="1461" y="1"/>
                    <a:pt x="1428" y="6"/>
                    <a:pt x="1394" y="17"/>
                  </a:cubicBezTo>
                  <a:cubicBezTo>
                    <a:pt x="444" y="239"/>
                    <a:pt x="1" y="1347"/>
                    <a:pt x="159" y="2234"/>
                  </a:cubicBezTo>
                  <a:cubicBezTo>
                    <a:pt x="327" y="3073"/>
                    <a:pt x="1088" y="3592"/>
                    <a:pt x="1918" y="3592"/>
                  </a:cubicBezTo>
                  <a:cubicBezTo>
                    <a:pt x="2028" y="3592"/>
                    <a:pt x="2138" y="3583"/>
                    <a:pt x="2249" y="3564"/>
                  </a:cubicBezTo>
                  <a:cubicBezTo>
                    <a:pt x="3199" y="3406"/>
                    <a:pt x="3959" y="2614"/>
                    <a:pt x="3833" y="1632"/>
                  </a:cubicBezTo>
                  <a:cubicBezTo>
                    <a:pt x="3748" y="819"/>
                    <a:pt x="3118" y="6"/>
                    <a:pt x="2316" y="6"/>
                  </a:cubicBezTo>
                  <a:cubicBezTo>
                    <a:pt x="2212" y="6"/>
                    <a:pt x="2105" y="20"/>
                    <a:pt x="1996" y="49"/>
                  </a:cubicBezTo>
                  <a:cubicBezTo>
                    <a:pt x="1869" y="49"/>
                    <a:pt x="1837" y="176"/>
                    <a:pt x="1869" y="239"/>
                  </a:cubicBezTo>
                  <a:cubicBezTo>
                    <a:pt x="1869" y="334"/>
                    <a:pt x="1901" y="366"/>
                    <a:pt x="1996" y="397"/>
                  </a:cubicBezTo>
                  <a:cubicBezTo>
                    <a:pt x="2534" y="587"/>
                    <a:pt x="3041" y="999"/>
                    <a:pt x="3167" y="1632"/>
                  </a:cubicBezTo>
                  <a:cubicBezTo>
                    <a:pt x="3294" y="2297"/>
                    <a:pt x="2787" y="2804"/>
                    <a:pt x="2154" y="2899"/>
                  </a:cubicBezTo>
                  <a:cubicBezTo>
                    <a:pt x="2104" y="2904"/>
                    <a:pt x="2053" y="2907"/>
                    <a:pt x="2003" y="2907"/>
                  </a:cubicBezTo>
                  <a:cubicBezTo>
                    <a:pt x="1455" y="2907"/>
                    <a:pt x="945" y="2593"/>
                    <a:pt x="887" y="2012"/>
                  </a:cubicBezTo>
                  <a:cubicBezTo>
                    <a:pt x="761" y="1379"/>
                    <a:pt x="1109" y="872"/>
                    <a:pt x="1616" y="556"/>
                  </a:cubicBezTo>
                  <a:cubicBezTo>
                    <a:pt x="1774" y="492"/>
                    <a:pt x="1837" y="366"/>
                    <a:pt x="1774" y="239"/>
                  </a:cubicBezTo>
                  <a:cubicBezTo>
                    <a:pt x="1748" y="109"/>
                    <a:pt x="1637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51;p38"/>
            <p:cNvSpPr/>
            <p:nvPr/>
          </p:nvSpPr>
          <p:spPr>
            <a:xfrm>
              <a:off x="68522175" y="3953563"/>
              <a:ext cx="165475" cy="263700"/>
            </a:xfrm>
            <a:custGeom>
              <a:avLst/>
              <a:gdLst/>
              <a:ahLst/>
              <a:cxnLst/>
              <a:rect l="l" t="t" r="r" b="b"/>
              <a:pathLst>
                <a:path w="6619" h="10548" extrusionOk="0">
                  <a:moveTo>
                    <a:pt x="1235" y="818"/>
                  </a:moveTo>
                  <a:cubicBezTo>
                    <a:pt x="2382" y="896"/>
                    <a:pt x="3528" y="953"/>
                    <a:pt x="4657" y="953"/>
                  </a:cubicBezTo>
                  <a:cubicBezTo>
                    <a:pt x="4900" y="953"/>
                    <a:pt x="5143" y="950"/>
                    <a:pt x="5384" y="944"/>
                  </a:cubicBezTo>
                  <a:cubicBezTo>
                    <a:pt x="5479" y="944"/>
                    <a:pt x="5510" y="944"/>
                    <a:pt x="5542" y="913"/>
                  </a:cubicBezTo>
                  <a:lnTo>
                    <a:pt x="5542" y="913"/>
                  </a:lnTo>
                  <a:cubicBezTo>
                    <a:pt x="5605" y="2939"/>
                    <a:pt x="6175" y="9432"/>
                    <a:pt x="4022" y="9558"/>
                  </a:cubicBezTo>
                  <a:cubicBezTo>
                    <a:pt x="3864" y="9558"/>
                    <a:pt x="3769" y="9653"/>
                    <a:pt x="3769" y="9812"/>
                  </a:cubicBezTo>
                  <a:cubicBezTo>
                    <a:pt x="3665" y="9825"/>
                    <a:pt x="3565" y="9832"/>
                    <a:pt x="3467" y="9832"/>
                  </a:cubicBezTo>
                  <a:cubicBezTo>
                    <a:pt x="1510" y="9832"/>
                    <a:pt x="790" y="7192"/>
                    <a:pt x="760" y="5473"/>
                  </a:cubicBezTo>
                  <a:cubicBezTo>
                    <a:pt x="728" y="3889"/>
                    <a:pt x="950" y="2369"/>
                    <a:pt x="1235" y="818"/>
                  </a:cubicBezTo>
                  <a:close/>
                  <a:moveTo>
                    <a:pt x="1048" y="1"/>
                  </a:moveTo>
                  <a:cubicBezTo>
                    <a:pt x="946" y="1"/>
                    <a:pt x="843" y="56"/>
                    <a:pt x="792" y="184"/>
                  </a:cubicBezTo>
                  <a:cubicBezTo>
                    <a:pt x="158" y="2718"/>
                    <a:pt x="0" y="5790"/>
                    <a:pt x="728" y="8260"/>
                  </a:cubicBezTo>
                  <a:cubicBezTo>
                    <a:pt x="1096" y="9571"/>
                    <a:pt x="2249" y="10548"/>
                    <a:pt x="3496" y="10548"/>
                  </a:cubicBezTo>
                  <a:cubicBezTo>
                    <a:pt x="3966" y="10548"/>
                    <a:pt x="4449" y="10409"/>
                    <a:pt x="4909" y="10097"/>
                  </a:cubicBezTo>
                  <a:cubicBezTo>
                    <a:pt x="5035" y="10002"/>
                    <a:pt x="5067" y="9907"/>
                    <a:pt x="5067" y="9812"/>
                  </a:cubicBezTo>
                  <a:cubicBezTo>
                    <a:pt x="5700" y="9463"/>
                    <a:pt x="6017" y="8735"/>
                    <a:pt x="6175" y="7911"/>
                  </a:cubicBezTo>
                  <a:cubicBezTo>
                    <a:pt x="6619" y="5568"/>
                    <a:pt x="6555" y="2876"/>
                    <a:pt x="6334" y="564"/>
                  </a:cubicBezTo>
                  <a:cubicBezTo>
                    <a:pt x="6314" y="306"/>
                    <a:pt x="6120" y="185"/>
                    <a:pt x="5931" y="185"/>
                  </a:cubicBezTo>
                  <a:cubicBezTo>
                    <a:pt x="5819" y="185"/>
                    <a:pt x="5708" y="228"/>
                    <a:pt x="5637" y="311"/>
                  </a:cubicBezTo>
                  <a:cubicBezTo>
                    <a:pt x="5605" y="279"/>
                    <a:pt x="5510" y="248"/>
                    <a:pt x="5384" y="248"/>
                  </a:cubicBezTo>
                  <a:cubicBezTo>
                    <a:pt x="4054" y="248"/>
                    <a:pt x="2660" y="279"/>
                    <a:pt x="1330" y="343"/>
                  </a:cubicBezTo>
                  <a:lnTo>
                    <a:pt x="1330" y="311"/>
                  </a:lnTo>
                  <a:cubicBezTo>
                    <a:pt x="1349" y="122"/>
                    <a:pt x="1199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52;p38"/>
            <p:cNvSpPr/>
            <p:nvPr/>
          </p:nvSpPr>
          <p:spPr>
            <a:xfrm>
              <a:off x="68499200" y="3179513"/>
              <a:ext cx="113900" cy="103950"/>
            </a:xfrm>
            <a:custGeom>
              <a:avLst/>
              <a:gdLst/>
              <a:ahLst/>
              <a:cxnLst/>
              <a:rect l="l" t="t" r="r" b="b"/>
              <a:pathLst>
                <a:path w="4556" h="4158" extrusionOk="0">
                  <a:moveTo>
                    <a:pt x="2773" y="350"/>
                  </a:moveTo>
                  <a:lnTo>
                    <a:pt x="2773" y="350"/>
                  </a:lnTo>
                  <a:cubicBezTo>
                    <a:pt x="2777" y="354"/>
                    <a:pt x="2782" y="358"/>
                    <a:pt x="2787" y="364"/>
                  </a:cubicBezTo>
                  <a:cubicBezTo>
                    <a:pt x="2629" y="427"/>
                    <a:pt x="2629" y="712"/>
                    <a:pt x="2787" y="807"/>
                  </a:cubicBezTo>
                  <a:cubicBezTo>
                    <a:pt x="3453" y="1187"/>
                    <a:pt x="3991" y="1662"/>
                    <a:pt x="3769" y="2549"/>
                  </a:cubicBezTo>
                  <a:cubicBezTo>
                    <a:pt x="3632" y="3179"/>
                    <a:pt x="2998" y="3525"/>
                    <a:pt x="2378" y="3525"/>
                  </a:cubicBezTo>
                  <a:cubicBezTo>
                    <a:pt x="2281" y="3525"/>
                    <a:pt x="2185" y="3516"/>
                    <a:pt x="2091" y="3499"/>
                  </a:cubicBezTo>
                  <a:cubicBezTo>
                    <a:pt x="1299" y="3341"/>
                    <a:pt x="697" y="2708"/>
                    <a:pt x="856" y="1853"/>
                  </a:cubicBezTo>
                  <a:cubicBezTo>
                    <a:pt x="1005" y="1048"/>
                    <a:pt x="1742" y="356"/>
                    <a:pt x="2568" y="356"/>
                  </a:cubicBezTo>
                  <a:cubicBezTo>
                    <a:pt x="2619" y="356"/>
                    <a:pt x="2672" y="358"/>
                    <a:pt x="2724" y="364"/>
                  </a:cubicBezTo>
                  <a:lnTo>
                    <a:pt x="2756" y="364"/>
                  </a:lnTo>
                  <a:cubicBezTo>
                    <a:pt x="2756" y="364"/>
                    <a:pt x="2763" y="357"/>
                    <a:pt x="2773" y="350"/>
                  </a:cubicBezTo>
                  <a:close/>
                  <a:moveTo>
                    <a:pt x="2337" y="0"/>
                  </a:moveTo>
                  <a:cubicBezTo>
                    <a:pt x="1305" y="0"/>
                    <a:pt x="388" y="741"/>
                    <a:pt x="222" y="1821"/>
                  </a:cubicBezTo>
                  <a:cubicBezTo>
                    <a:pt x="1" y="3024"/>
                    <a:pt x="919" y="3974"/>
                    <a:pt x="2027" y="4133"/>
                  </a:cubicBezTo>
                  <a:cubicBezTo>
                    <a:pt x="2141" y="4149"/>
                    <a:pt x="2256" y="4158"/>
                    <a:pt x="2370" y="4158"/>
                  </a:cubicBezTo>
                  <a:cubicBezTo>
                    <a:pt x="3335" y="4158"/>
                    <a:pt x="4268" y="3569"/>
                    <a:pt x="4466" y="2549"/>
                  </a:cubicBezTo>
                  <a:cubicBezTo>
                    <a:pt x="4556" y="1648"/>
                    <a:pt x="4020" y="320"/>
                    <a:pt x="2992" y="320"/>
                  </a:cubicBezTo>
                  <a:cubicBezTo>
                    <a:pt x="2936" y="320"/>
                    <a:pt x="2878" y="324"/>
                    <a:pt x="2819" y="332"/>
                  </a:cubicBezTo>
                  <a:cubicBezTo>
                    <a:pt x="2882" y="269"/>
                    <a:pt x="2882" y="79"/>
                    <a:pt x="2787" y="47"/>
                  </a:cubicBezTo>
                  <a:cubicBezTo>
                    <a:pt x="2636" y="16"/>
                    <a:pt x="2485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53;p38"/>
            <p:cNvSpPr/>
            <p:nvPr/>
          </p:nvSpPr>
          <p:spPr>
            <a:xfrm>
              <a:off x="68552475" y="4109763"/>
              <a:ext cx="52850" cy="51175"/>
            </a:xfrm>
            <a:custGeom>
              <a:avLst/>
              <a:gdLst/>
              <a:ahLst/>
              <a:cxnLst/>
              <a:rect l="l" t="t" r="r" b="b"/>
              <a:pathLst>
                <a:path w="2114" h="2047" extrusionOk="0">
                  <a:moveTo>
                    <a:pt x="490" y="0"/>
                  </a:moveTo>
                  <a:cubicBezTo>
                    <a:pt x="395" y="0"/>
                    <a:pt x="304" y="53"/>
                    <a:pt x="276" y="175"/>
                  </a:cubicBezTo>
                  <a:cubicBezTo>
                    <a:pt x="0" y="1096"/>
                    <a:pt x="944" y="2046"/>
                    <a:pt x="1838" y="2046"/>
                  </a:cubicBezTo>
                  <a:cubicBezTo>
                    <a:pt x="1867" y="2046"/>
                    <a:pt x="1895" y="2045"/>
                    <a:pt x="1923" y="2043"/>
                  </a:cubicBezTo>
                  <a:cubicBezTo>
                    <a:pt x="2113" y="1980"/>
                    <a:pt x="2113" y="1727"/>
                    <a:pt x="1923" y="1727"/>
                  </a:cubicBezTo>
                  <a:cubicBezTo>
                    <a:pt x="1575" y="1663"/>
                    <a:pt x="1227" y="1473"/>
                    <a:pt x="973" y="1188"/>
                  </a:cubicBezTo>
                  <a:cubicBezTo>
                    <a:pt x="751" y="935"/>
                    <a:pt x="751" y="618"/>
                    <a:pt x="751" y="238"/>
                  </a:cubicBezTo>
                  <a:cubicBezTo>
                    <a:pt x="751" y="94"/>
                    <a:pt x="617" y="0"/>
                    <a:pt x="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54;p38"/>
            <p:cNvSpPr/>
            <p:nvPr/>
          </p:nvSpPr>
          <p:spPr>
            <a:xfrm>
              <a:off x="68519775" y="3734638"/>
              <a:ext cx="76825" cy="65375"/>
            </a:xfrm>
            <a:custGeom>
              <a:avLst/>
              <a:gdLst/>
              <a:ahLst/>
              <a:cxnLst/>
              <a:rect l="l" t="t" r="r" b="b"/>
              <a:pathLst>
                <a:path w="3073" h="2615" extrusionOk="0">
                  <a:moveTo>
                    <a:pt x="1527" y="463"/>
                  </a:moveTo>
                  <a:cubicBezTo>
                    <a:pt x="1703" y="463"/>
                    <a:pt x="1884" y="518"/>
                    <a:pt x="2059" y="644"/>
                  </a:cubicBezTo>
                  <a:cubicBezTo>
                    <a:pt x="2566" y="961"/>
                    <a:pt x="2440" y="1594"/>
                    <a:pt x="1996" y="1942"/>
                  </a:cubicBezTo>
                  <a:cubicBezTo>
                    <a:pt x="1781" y="2119"/>
                    <a:pt x="1576" y="2193"/>
                    <a:pt x="1391" y="2193"/>
                  </a:cubicBezTo>
                  <a:cubicBezTo>
                    <a:pt x="811" y="2193"/>
                    <a:pt x="427" y="1466"/>
                    <a:pt x="571" y="866"/>
                  </a:cubicBezTo>
                  <a:cubicBezTo>
                    <a:pt x="634" y="866"/>
                    <a:pt x="698" y="866"/>
                    <a:pt x="793" y="802"/>
                  </a:cubicBezTo>
                  <a:cubicBezTo>
                    <a:pt x="1003" y="592"/>
                    <a:pt x="1259" y="463"/>
                    <a:pt x="1527" y="463"/>
                  </a:cubicBezTo>
                  <a:close/>
                  <a:moveTo>
                    <a:pt x="1481" y="1"/>
                  </a:moveTo>
                  <a:cubicBezTo>
                    <a:pt x="1290" y="1"/>
                    <a:pt x="1105" y="42"/>
                    <a:pt x="951" y="137"/>
                  </a:cubicBezTo>
                  <a:cubicBezTo>
                    <a:pt x="919" y="121"/>
                    <a:pt x="888" y="114"/>
                    <a:pt x="860" y="114"/>
                  </a:cubicBezTo>
                  <a:cubicBezTo>
                    <a:pt x="832" y="114"/>
                    <a:pt x="809" y="121"/>
                    <a:pt x="793" y="137"/>
                  </a:cubicBezTo>
                  <a:cubicBezTo>
                    <a:pt x="191" y="517"/>
                    <a:pt x="1" y="1372"/>
                    <a:pt x="349" y="2006"/>
                  </a:cubicBezTo>
                  <a:cubicBezTo>
                    <a:pt x="563" y="2416"/>
                    <a:pt x="978" y="2615"/>
                    <a:pt x="1412" y="2615"/>
                  </a:cubicBezTo>
                  <a:cubicBezTo>
                    <a:pt x="1750" y="2615"/>
                    <a:pt x="2099" y="2495"/>
                    <a:pt x="2376" y="2259"/>
                  </a:cubicBezTo>
                  <a:cubicBezTo>
                    <a:pt x="3010" y="1752"/>
                    <a:pt x="3073" y="802"/>
                    <a:pt x="2376" y="296"/>
                  </a:cubicBezTo>
                  <a:cubicBezTo>
                    <a:pt x="2138" y="117"/>
                    <a:pt x="1801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55;p38"/>
            <p:cNvSpPr/>
            <p:nvPr/>
          </p:nvSpPr>
          <p:spPr>
            <a:xfrm>
              <a:off x="68568875" y="31838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0" y="0"/>
                  </a:move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56;p38"/>
            <p:cNvSpPr/>
            <p:nvPr/>
          </p:nvSpPr>
          <p:spPr>
            <a:xfrm>
              <a:off x="67986700" y="3410288"/>
              <a:ext cx="267875" cy="35925"/>
            </a:xfrm>
            <a:custGeom>
              <a:avLst/>
              <a:gdLst/>
              <a:ahLst/>
              <a:cxnLst/>
              <a:rect l="l" t="t" r="r" b="b"/>
              <a:pathLst>
                <a:path w="10715" h="1437" extrusionOk="0">
                  <a:moveTo>
                    <a:pt x="10317" y="1"/>
                  </a:moveTo>
                  <a:cubicBezTo>
                    <a:pt x="10272" y="1"/>
                    <a:pt x="10225" y="11"/>
                    <a:pt x="10176" y="32"/>
                  </a:cubicBezTo>
                  <a:cubicBezTo>
                    <a:pt x="8467" y="417"/>
                    <a:pt x="6776" y="608"/>
                    <a:pt x="5079" y="608"/>
                  </a:cubicBezTo>
                  <a:cubicBezTo>
                    <a:pt x="3568" y="608"/>
                    <a:pt x="2053" y="457"/>
                    <a:pt x="517" y="159"/>
                  </a:cubicBezTo>
                  <a:cubicBezTo>
                    <a:pt x="496" y="155"/>
                    <a:pt x="476" y="154"/>
                    <a:pt x="457" y="154"/>
                  </a:cubicBezTo>
                  <a:cubicBezTo>
                    <a:pt x="122" y="154"/>
                    <a:pt x="0" y="641"/>
                    <a:pt x="359" y="760"/>
                  </a:cubicBezTo>
                  <a:cubicBezTo>
                    <a:pt x="2104" y="1211"/>
                    <a:pt x="3850" y="1436"/>
                    <a:pt x="5617" y="1436"/>
                  </a:cubicBezTo>
                  <a:cubicBezTo>
                    <a:pt x="5838" y="1436"/>
                    <a:pt x="6060" y="1432"/>
                    <a:pt x="6281" y="1425"/>
                  </a:cubicBezTo>
                  <a:cubicBezTo>
                    <a:pt x="7611" y="1394"/>
                    <a:pt x="9005" y="1172"/>
                    <a:pt x="10398" y="855"/>
                  </a:cubicBezTo>
                  <a:cubicBezTo>
                    <a:pt x="10620" y="792"/>
                    <a:pt x="10715" y="634"/>
                    <a:pt x="10715" y="444"/>
                  </a:cubicBezTo>
                  <a:cubicBezTo>
                    <a:pt x="10715" y="233"/>
                    <a:pt x="10540" y="1"/>
                    <a:pt x="10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57;p38"/>
            <p:cNvSpPr/>
            <p:nvPr/>
          </p:nvSpPr>
          <p:spPr>
            <a:xfrm>
              <a:off x="68138175" y="3238288"/>
              <a:ext cx="83950" cy="75575"/>
            </a:xfrm>
            <a:custGeom>
              <a:avLst/>
              <a:gdLst/>
              <a:ahLst/>
              <a:cxnLst/>
              <a:rect l="l" t="t" r="r" b="b"/>
              <a:pathLst>
                <a:path w="3358" h="3023" extrusionOk="0">
                  <a:moveTo>
                    <a:pt x="1306" y="406"/>
                  </a:moveTo>
                  <a:cubicBezTo>
                    <a:pt x="2347" y="406"/>
                    <a:pt x="3316" y="1545"/>
                    <a:pt x="2154" y="2320"/>
                  </a:cubicBezTo>
                  <a:cubicBezTo>
                    <a:pt x="1926" y="2476"/>
                    <a:pt x="1661" y="2559"/>
                    <a:pt x="1408" y="2559"/>
                  </a:cubicBezTo>
                  <a:cubicBezTo>
                    <a:pt x="995" y="2559"/>
                    <a:pt x="613" y="2336"/>
                    <a:pt x="476" y="1845"/>
                  </a:cubicBezTo>
                  <a:cubicBezTo>
                    <a:pt x="381" y="1307"/>
                    <a:pt x="634" y="705"/>
                    <a:pt x="1109" y="420"/>
                  </a:cubicBezTo>
                  <a:cubicBezTo>
                    <a:pt x="1174" y="411"/>
                    <a:pt x="1240" y="406"/>
                    <a:pt x="1306" y="406"/>
                  </a:cubicBezTo>
                  <a:close/>
                  <a:moveTo>
                    <a:pt x="1430" y="0"/>
                  </a:moveTo>
                  <a:cubicBezTo>
                    <a:pt x="971" y="0"/>
                    <a:pt x="529" y="173"/>
                    <a:pt x="286" y="578"/>
                  </a:cubicBezTo>
                  <a:cubicBezTo>
                    <a:pt x="222" y="673"/>
                    <a:pt x="254" y="737"/>
                    <a:pt x="286" y="832"/>
                  </a:cubicBezTo>
                  <a:cubicBezTo>
                    <a:pt x="96" y="1180"/>
                    <a:pt x="1" y="1560"/>
                    <a:pt x="96" y="1972"/>
                  </a:cubicBezTo>
                  <a:cubicBezTo>
                    <a:pt x="221" y="2685"/>
                    <a:pt x="805" y="3023"/>
                    <a:pt x="1425" y="3023"/>
                  </a:cubicBezTo>
                  <a:cubicBezTo>
                    <a:pt x="1741" y="3023"/>
                    <a:pt x="2066" y="2935"/>
                    <a:pt x="2344" y="2763"/>
                  </a:cubicBezTo>
                  <a:cubicBezTo>
                    <a:pt x="3167" y="2257"/>
                    <a:pt x="3357" y="1085"/>
                    <a:pt x="2629" y="420"/>
                  </a:cubicBezTo>
                  <a:cubicBezTo>
                    <a:pt x="2320" y="157"/>
                    <a:pt x="1867" y="0"/>
                    <a:pt x="1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58;p38"/>
            <p:cNvSpPr/>
            <p:nvPr/>
          </p:nvSpPr>
          <p:spPr>
            <a:xfrm>
              <a:off x="68015450" y="3940588"/>
              <a:ext cx="191725" cy="304075"/>
            </a:xfrm>
            <a:custGeom>
              <a:avLst/>
              <a:gdLst/>
              <a:ahLst/>
              <a:cxnLst/>
              <a:rect l="l" t="t" r="r" b="b"/>
              <a:pathLst>
                <a:path w="7669" h="12163" extrusionOk="0">
                  <a:moveTo>
                    <a:pt x="594" y="1"/>
                  </a:moveTo>
                  <a:cubicBezTo>
                    <a:pt x="492" y="1"/>
                    <a:pt x="395" y="75"/>
                    <a:pt x="412" y="197"/>
                  </a:cubicBezTo>
                  <a:cubicBezTo>
                    <a:pt x="603" y="2128"/>
                    <a:pt x="698" y="4092"/>
                    <a:pt x="476" y="6024"/>
                  </a:cubicBezTo>
                  <a:cubicBezTo>
                    <a:pt x="381" y="7417"/>
                    <a:pt x="1" y="8905"/>
                    <a:pt x="571" y="10267"/>
                  </a:cubicBezTo>
                  <a:cubicBezTo>
                    <a:pt x="1008" y="11349"/>
                    <a:pt x="2047" y="12163"/>
                    <a:pt x="3129" y="12163"/>
                  </a:cubicBezTo>
                  <a:cubicBezTo>
                    <a:pt x="3536" y="12163"/>
                    <a:pt x="3950" y="12047"/>
                    <a:pt x="4339" y="11787"/>
                  </a:cubicBezTo>
                  <a:cubicBezTo>
                    <a:pt x="4371" y="11787"/>
                    <a:pt x="4371" y="11756"/>
                    <a:pt x="4403" y="11724"/>
                  </a:cubicBezTo>
                  <a:cubicBezTo>
                    <a:pt x="5448" y="11471"/>
                    <a:pt x="6556" y="10774"/>
                    <a:pt x="6905" y="9634"/>
                  </a:cubicBezTo>
                  <a:cubicBezTo>
                    <a:pt x="7665" y="7100"/>
                    <a:pt x="7570" y="3458"/>
                    <a:pt x="7190" y="672"/>
                  </a:cubicBezTo>
                  <a:cubicBezTo>
                    <a:pt x="7253" y="482"/>
                    <a:pt x="7221" y="228"/>
                    <a:pt x="7031" y="70"/>
                  </a:cubicBezTo>
                  <a:cubicBezTo>
                    <a:pt x="6957" y="33"/>
                    <a:pt x="6883" y="17"/>
                    <a:pt x="6809" y="17"/>
                  </a:cubicBezTo>
                  <a:cubicBezTo>
                    <a:pt x="6756" y="17"/>
                    <a:pt x="6704" y="25"/>
                    <a:pt x="6651" y="38"/>
                  </a:cubicBezTo>
                  <a:cubicBezTo>
                    <a:pt x="4846" y="38"/>
                    <a:pt x="3073" y="70"/>
                    <a:pt x="1236" y="165"/>
                  </a:cubicBezTo>
                  <a:cubicBezTo>
                    <a:pt x="1046" y="165"/>
                    <a:pt x="919" y="323"/>
                    <a:pt x="951" y="482"/>
                  </a:cubicBezTo>
                  <a:cubicBezTo>
                    <a:pt x="1014" y="608"/>
                    <a:pt x="1078" y="703"/>
                    <a:pt x="1236" y="703"/>
                  </a:cubicBezTo>
                  <a:cubicBezTo>
                    <a:pt x="2978" y="798"/>
                    <a:pt x="4688" y="830"/>
                    <a:pt x="6398" y="830"/>
                  </a:cubicBezTo>
                  <a:cubicBezTo>
                    <a:pt x="6777" y="3662"/>
                    <a:pt x="7668" y="11230"/>
                    <a:pt x="3662" y="11230"/>
                  </a:cubicBezTo>
                  <a:cubicBezTo>
                    <a:pt x="3323" y="11230"/>
                    <a:pt x="2948" y="11175"/>
                    <a:pt x="2534" y="11059"/>
                  </a:cubicBezTo>
                  <a:cubicBezTo>
                    <a:pt x="2376" y="11059"/>
                    <a:pt x="2281" y="11122"/>
                    <a:pt x="2281" y="11249"/>
                  </a:cubicBezTo>
                  <a:cubicBezTo>
                    <a:pt x="444" y="10362"/>
                    <a:pt x="1268" y="6309"/>
                    <a:pt x="1331" y="4757"/>
                  </a:cubicBezTo>
                  <a:cubicBezTo>
                    <a:pt x="1363" y="3332"/>
                    <a:pt x="1204" y="1938"/>
                    <a:pt x="888" y="545"/>
                  </a:cubicBezTo>
                  <a:cubicBezTo>
                    <a:pt x="888" y="450"/>
                    <a:pt x="856" y="292"/>
                    <a:pt x="793" y="165"/>
                  </a:cubicBezTo>
                  <a:cubicBezTo>
                    <a:pt x="764" y="51"/>
                    <a:pt x="677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59;p38"/>
            <p:cNvSpPr/>
            <p:nvPr/>
          </p:nvSpPr>
          <p:spPr>
            <a:xfrm>
              <a:off x="68096475" y="4107163"/>
              <a:ext cx="77025" cy="85625"/>
            </a:xfrm>
            <a:custGeom>
              <a:avLst/>
              <a:gdLst/>
              <a:ahLst/>
              <a:cxnLst/>
              <a:rect l="l" t="t" r="r" b="b"/>
              <a:pathLst>
                <a:path w="3081" h="3425" extrusionOk="0">
                  <a:moveTo>
                    <a:pt x="2800" y="1"/>
                  </a:moveTo>
                  <a:cubicBezTo>
                    <a:pt x="2704" y="1"/>
                    <a:pt x="2606" y="56"/>
                    <a:pt x="2555" y="184"/>
                  </a:cubicBezTo>
                  <a:cubicBezTo>
                    <a:pt x="2080" y="1482"/>
                    <a:pt x="1415" y="2527"/>
                    <a:pt x="85" y="3161"/>
                  </a:cubicBezTo>
                  <a:cubicBezTo>
                    <a:pt x="0" y="3217"/>
                    <a:pt x="41" y="3424"/>
                    <a:pt x="163" y="3424"/>
                  </a:cubicBezTo>
                  <a:cubicBezTo>
                    <a:pt x="178" y="3424"/>
                    <a:pt x="194" y="3421"/>
                    <a:pt x="212" y="3414"/>
                  </a:cubicBezTo>
                  <a:cubicBezTo>
                    <a:pt x="1573" y="2908"/>
                    <a:pt x="2777" y="1736"/>
                    <a:pt x="3062" y="311"/>
                  </a:cubicBezTo>
                  <a:cubicBezTo>
                    <a:pt x="3081" y="122"/>
                    <a:pt x="2942" y="1"/>
                    <a:pt x="2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60;p38"/>
            <p:cNvSpPr/>
            <p:nvPr/>
          </p:nvSpPr>
          <p:spPr>
            <a:xfrm>
              <a:off x="68082750" y="3815488"/>
              <a:ext cx="101375" cy="80350"/>
            </a:xfrm>
            <a:custGeom>
              <a:avLst/>
              <a:gdLst/>
              <a:ahLst/>
              <a:cxnLst/>
              <a:rect l="l" t="t" r="r" b="b"/>
              <a:pathLst>
                <a:path w="4055" h="3214" extrusionOk="0">
                  <a:moveTo>
                    <a:pt x="2344" y="545"/>
                  </a:moveTo>
                  <a:cubicBezTo>
                    <a:pt x="2439" y="545"/>
                    <a:pt x="2534" y="545"/>
                    <a:pt x="2629" y="577"/>
                  </a:cubicBezTo>
                  <a:cubicBezTo>
                    <a:pt x="3326" y="767"/>
                    <a:pt x="3294" y="1590"/>
                    <a:pt x="2914" y="2129"/>
                  </a:cubicBezTo>
                  <a:cubicBezTo>
                    <a:pt x="2666" y="2448"/>
                    <a:pt x="2248" y="2658"/>
                    <a:pt x="1850" y="2658"/>
                  </a:cubicBezTo>
                  <a:cubicBezTo>
                    <a:pt x="1539" y="2658"/>
                    <a:pt x="1240" y="2530"/>
                    <a:pt x="1046" y="2224"/>
                  </a:cubicBezTo>
                  <a:cubicBezTo>
                    <a:pt x="792" y="1907"/>
                    <a:pt x="792" y="1559"/>
                    <a:pt x="951" y="1242"/>
                  </a:cubicBezTo>
                  <a:lnTo>
                    <a:pt x="951" y="1242"/>
                  </a:lnTo>
                  <a:cubicBezTo>
                    <a:pt x="994" y="1314"/>
                    <a:pt x="1084" y="1354"/>
                    <a:pt x="1175" y="1354"/>
                  </a:cubicBezTo>
                  <a:cubicBezTo>
                    <a:pt x="1283" y="1354"/>
                    <a:pt x="1391" y="1299"/>
                    <a:pt x="1426" y="1179"/>
                  </a:cubicBezTo>
                  <a:cubicBezTo>
                    <a:pt x="1521" y="894"/>
                    <a:pt x="1679" y="704"/>
                    <a:pt x="1901" y="609"/>
                  </a:cubicBezTo>
                  <a:lnTo>
                    <a:pt x="2154" y="609"/>
                  </a:lnTo>
                  <a:cubicBezTo>
                    <a:pt x="2218" y="609"/>
                    <a:pt x="2313" y="577"/>
                    <a:pt x="2344" y="545"/>
                  </a:cubicBezTo>
                  <a:close/>
                  <a:moveTo>
                    <a:pt x="2421" y="0"/>
                  </a:moveTo>
                  <a:cubicBezTo>
                    <a:pt x="2108" y="0"/>
                    <a:pt x="1771" y="91"/>
                    <a:pt x="1489" y="260"/>
                  </a:cubicBezTo>
                  <a:cubicBezTo>
                    <a:pt x="634" y="419"/>
                    <a:pt x="1" y="1337"/>
                    <a:pt x="381" y="2224"/>
                  </a:cubicBezTo>
                  <a:cubicBezTo>
                    <a:pt x="617" y="2895"/>
                    <a:pt x="1217" y="3213"/>
                    <a:pt x="1841" y="3213"/>
                  </a:cubicBezTo>
                  <a:cubicBezTo>
                    <a:pt x="2306" y="3213"/>
                    <a:pt x="2784" y="3037"/>
                    <a:pt x="3136" y="2699"/>
                  </a:cubicBezTo>
                  <a:cubicBezTo>
                    <a:pt x="3896" y="2034"/>
                    <a:pt x="4054" y="640"/>
                    <a:pt x="3009" y="134"/>
                  </a:cubicBezTo>
                  <a:cubicBezTo>
                    <a:pt x="2842" y="43"/>
                    <a:pt x="2637" y="0"/>
                    <a:pt x="2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61;p38"/>
            <p:cNvSpPr/>
            <p:nvPr/>
          </p:nvSpPr>
          <p:spPr>
            <a:xfrm>
              <a:off x="68027325" y="3477588"/>
              <a:ext cx="126700" cy="26475"/>
            </a:xfrm>
            <a:custGeom>
              <a:avLst/>
              <a:gdLst/>
              <a:ahLst/>
              <a:cxnLst/>
              <a:rect l="l" t="t" r="r" b="b"/>
              <a:pathLst>
                <a:path w="5068" h="1059" extrusionOk="0">
                  <a:moveTo>
                    <a:pt x="4688" y="0"/>
                  </a:moveTo>
                  <a:cubicBezTo>
                    <a:pt x="4656" y="0"/>
                    <a:pt x="4593" y="0"/>
                    <a:pt x="4561" y="32"/>
                  </a:cubicBezTo>
                  <a:cubicBezTo>
                    <a:pt x="3824" y="376"/>
                    <a:pt x="3086" y="559"/>
                    <a:pt x="2349" y="559"/>
                  </a:cubicBezTo>
                  <a:cubicBezTo>
                    <a:pt x="1661" y="559"/>
                    <a:pt x="974" y="400"/>
                    <a:pt x="286" y="64"/>
                  </a:cubicBezTo>
                  <a:cubicBezTo>
                    <a:pt x="269" y="55"/>
                    <a:pt x="250" y="51"/>
                    <a:pt x="230" y="51"/>
                  </a:cubicBezTo>
                  <a:cubicBezTo>
                    <a:pt x="176" y="51"/>
                    <a:pt x="119" y="81"/>
                    <a:pt x="96" y="127"/>
                  </a:cubicBezTo>
                  <a:cubicBezTo>
                    <a:pt x="1" y="190"/>
                    <a:pt x="1" y="317"/>
                    <a:pt x="128" y="380"/>
                  </a:cubicBezTo>
                  <a:cubicBezTo>
                    <a:pt x="874" y="828"/>
                    <a:pt x="1733" y="1059"/>
                    <a:pt x="2591" y="1059"/>
                  </a:cubicBezTo>
                  <a:cubicBezTo>
                    <a:pt x="3372" y="1059"/>
                    <a:pt x="4152" y="868"/>
                    <a:pt x="4846" y="475"/>
                  </a:cubicBezTo>
                  <a:cubicBezTo>
                    <a:pt x="5068" y="317"/>
                    <a:pt x="4910" y="0"/>
                    <a:pt x="4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62;p38"/>
            <p:cNvSpPr/>
            <p:nvPr/>
          </p:nvSpPr>
          <p:spPr>
            <a:xfrm>
              <a:off x="67966375" y="3100463"/>
              <a:ext cx="150450" cy="137275"/>
            </a:xfrm>
            <a:custGeom>
              <a:avLst/>
              <a:gdLst/>
              <a:ahLst/>
              <a:cxnLst/>
              <a:rect l="l" t="t" r="r" b="b"/>
              <a:pathLst>
                <a:path w="6018" h="5491" extrusionOk="0">
                  <a:moveTo>
                    <a:pt x="2090" y="391"/>
                  </a:moveTo>
                  <a:lnTo>
                    <a:pt x="2090" y="391"/>
                  </a:lnTo>
                  <a:cubicBezTo>
                    <a:pt x="2035" y="613"/>
                    <a:pt x="2150" y="883"/>
                    <a:pt x="2392" y="883"/>
                  </a:cubicBezTo>
                  <a:cubicBezTo>
                    <a:pt x="2426" y="883"/>
                    <a:pt x="2463" y="878"/>
                    <a:pt x="2502" y="866"/>
                  </a:cubicBezTo>
                  <a:cubicBezTo>
                    <a:pt x="2641" y="836"/>
                    <a:pt x="2784" y="822"/>
                    <a:pt x="2927" y="822"/>
                  </a:cubicBezTo>
                  <a:cubicBezTo>
                    <a:pt x="3859" y="822"/>
                    <a:pt x="4816" y="1429"/>
                    <a:pt x="5036" y="2418"/>
                  </a:cubicBezTo>
                  <a:cubicBezTo>
                    <a:pt x="5257" y="3558"/>
                    <a:pt x="4276" y="4824"/>
                    <a:pt x="3072" y="4856"/>
                  </a:cubicBezTo>
                  <a:cubicBezTo>
                    <a:pt x="3037" y="4858"/>
                    <a:pt x="3001" y="4859"/>
                    <a:pt x="2966" y="4859"/>
                  </a:cubicBezTo>
                  <a:cubicBezTo>
                    <a:pt x="1957" y="4859"/>
                    <a:pt x="976" y="4000"/>
                    <a:pt x="792" y="3051"/>
                  </a:cubicBezTo>
                  <a:cubicBezTo>
                    <a:pt x="539" y="1943"/>
                    <a:pt x="1235" y="961"/>
                    <a:pt x="2090" y="391"/>
                  </a:cubicBezTo>
                  <a:close/>
                  <a:moveTo>
                    <a:pt x="2348" y="1"/>
                  </a:moveTo>
                  <a:cubicBezTo>
                    <a:pt x="2327" y="1"/>
                    <a:pt x="2304" y="4"/>
                    <a:pt x="2280" y="11"/>
                  </a:cubicBezTo>
                  <a:cubicBezTo>
                    <a:pt x="950" y="391"/>
                    <a:pt x="0" y="1784"/>
                    <a:pt x="222" y="3209"/>
                  </a:cubicBezTo>
                  <a:cubicBezTo>
                    <a:pt x="471" y="4483"/>
                    <a:pt x="1713" y="5491"/>
                    <a:pt x="2995" y="5491"/>
                  </a:cubicBezTo>
                  <a:cubicBezTo>
                    <a:pt x="3179" y="5491"/>
                    <a:pt x="3364" y="5470"/>
                    <a:pt x="3547" y="5426"/>
                  </a:cubicBezTo>
                  <a:cubicBezTo>
                    <a:pt x="4972" y="5110"/>
                    <a:pt x="6017" y="3558"/>
                    <a:pt x="5606" y="2133"/>
                  </a:cubicBezTo>
                  <a:cubicBezTo>
                    <a:pt x="5306" y="990"/>
                    <a:pt x="4212" y="268"/>
                    <a:pt x="3067" y="268"/>
                  </a:cubicBezTo>
                  <a:cubicBezTo>
                    <a:pt x="2879" y="268"/>
                    <a:pt x="2690" y="287"/>
                    <a:pt x="2502" y="328"/>
                  </a:cubicBezTo>
                  <a:cubicBezTo>
                    <a:pt x="2587" y="215"/>
                    <a:pt x="252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63;p38"/>
            <p:cNvSpPr/>
            <p:nvPr/>
          </p:nvSpPr>
          <p:spPr>
            <a:xfrm>
              <a:off x="68026550" y="3717513"/>
              <a:ext cx="68100" cy="64175"/>
            </a:xfrm>
            <a:custGeom>
              <a:avLst/>
              <a:gdLst/>
              <a:ahLst/>
              <a:cxnLst/>
              <a:rect l="l" t="t" r="r" b="b"/>
              <a:pathLst>
                <a:path w="2724" h="2567" extrusionOk="0">
                  <a:moveTo>
                    <a:pt x="1157" y="420"/>
                  </a:moveTo>
                  <a:cubicBezTo>
                    <a:pt x="1430" y="420"/>
                    <a:pt x="1701" y="564"/>
                    <a:pt x="1900" y="854"/>
                  </a:cubicBezTo>
                  <a:cubicBezTo>
                    <a:pt x="2217" y="1297"/>
                    <a:pt x="2027" y="1836"/>
                    <a:pt x="1552" y="2026"/>
                  </a:cubicBezTo>
                  <a:cubicBezTo>
                    <a:pt x="1399" y="2102"/>
                    <a:pt x="1255" y="2136"/>
                    <a:pt x="1125" y="2136"/>
                  </a:cubicBezTo>
                  <a:cubicBezTo>
                    <a:pt x="447" y="2136"/>
                    <a:pt x="119" y="1222"/>
                    <a:pt x="570" y="664"/>
                  </a:cubicBezTo>
                  <a:cubicBezTo>
                    <a:pt x="747" y="501"/>
                    <a:pt x="952" y="420"/>
                    <a:pt x="1157" y="420"/>
                  </a:cubicBezTo>
                  <a:close/>
                  <a:moveTo>
                    <a:pt x="1198" y="0"/>
                  </a:moveTo>
                  <a:cubicBezTo>
                    <a:pt x="756" y="0"/>
                    <a:pt x="323" y="225"/>
                    <a:pt x="95" y="664"/>
                  </a:cubicBezTo>
                  <a:cubicBezTo>
                    <a:pt x="0" y="759"/>
                    <a:pt x="32" y="886"/>
                    <a:pt x="127" y="917"/>
                  </a:cubicBezTo>
                  <a:cubicBezTo>
                    <a:pt x="0" y="1202"/>
                    <a:pt x="0" y="1551"/>
                    <a:pt x="127" y="1899"/>
                  </a:cubicBezTo>
                  <a:cubicBezTo>
                    <a:pt x="328" y="2342"/>
                    <a:pt x="734" y="2567"/>
                    <a:pt x="1165" y="2567"/>
                  </a:cubicBezTo>
                  <a:cubicBezTo>
                    <a:pt x="1413" y="2567"/>
                    <a:pt x="1669" y="2493"/>
                    <a:pt x="1900" y="2342"/>
                  </a:cubicBezTo>
                  <a:cubicBezTo>
                    <a:pt x="2629" y="1931"/>
                    <a:pt x="2724" y="1044"/>
                    <a:pt x="2185" y="442"/>
                  </a:cubicBezTo>
                  <a:cubicBezTo>
                    <a:pt x="1917" y="146"/>
                    <a:pt x="1554" y="0"/>
                    <a:pt x="1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64;p38"/>
            <p:cNvSpPr/>
            <p:nvPr/>
          </p:nvSpPr>
          <p:spPr>
            <a:xfrm>
              <a:off x="67747850" y="3617063"/>
              <a:ext cx="123525" cy="12775"/>
            </a:xfrm>
            <a:custGeom>
              <a:avLst/>
              <a:gdLst/>
              <a:ahLst/>
              <a:cxnLst/>
              <a:rect l="l" t="t" r="r" b="b"/>
              <a:pathLst>
                <a:path w="4941" h="511" extrusionOk="0">
                  <a:moveTo>
                    <a:pt x="3342" y="0"/>
                  </a:moveTo>
                  <a:cubicBezTo>
                    <a:pt x="2283" y="0"/>
                    <a:pt x="1221" y="45"/>
                    <a:pt x="191" y="90"/>
                  </a:cubicBezTo>
                  <a:cubicBezTo>
                    <a:pt x="1" y="90"/>
                    <a:pt x="1" y="407"/>
                    <a:pt x="191" y="407"/>
                  </a:cubicBezTo>
                  <a:cubicBezTo>
                    <a:pt x="1205" y="451"/>
                    <a:pt x="2265" y="510"/>
                    <a:pt x="3307" y="510"/>
                  </a:cubicBezTo>
                  <a:cubicBezTo>
                    <a:pt x="3762" y="510"/>
                    <a:pt x="4213" y="499"/>
                    <a:pt x="4656" y="470"/>
                  </a:cubicBezTo>
                  <a:cubicBezTo>
                    <a:pt x="4941" y="470"/>
                    <a:pt x="4941" y="27"/>
                    <a:pt x="4656" y="27"/>
                  </a:cubicBezTo>
                  <a:cubicBezTo>
                    <a:pt x="4220" y="8"/>
                    <a:pt x="3781" y="0"/>
                    <a:pt x="3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65;p38"/>
            <p:cNvSpPr/>
            <p:nvPr/>
          </p:nvSpPr>
          <p:spPr>
            <a:xfrm>
              <a:off x="67744675" y="3671563"/>
              <a:ext cx="28525" cy="765600"/>
            </a:xfrm>
            <a:custGeom>
              <a:avLst/>
              <a:gdLst/>
              <a:ahLst/>
              <a:cxnLst/>
              <a:rect l="l" t="t" r="r" b="b"/>
              <a:pathLst>
                <a:path w="1141" h="30624" extrusionOk="0">
                  <a:moveTo>
                    <a:pt x="698" y="0"/>
                  </a:moveTo>
                  <a:cubicBezTo>
                    <a:pt x="603" y="0"/>
                    <a:pt x="444" y="127"/>
                    <a:pt x="444" y="348"/>
                  </a:cubicBezTo>
                  <a:cubicBezTo>
                    <a:pt x="191" y="10356"/>
                    <a:pt x="1" y="20648"/>
                    <a:pt x="603" y="30624"/>
                  </a:cubicBezTo>
                  <a:lnTo>
                    <a:pt x="951" y="30592"/>
                  </a:lnTo>
                  <a:cubicBezTo>
                    <a:pt x="1141" y="20553"/>
                    <a:pt x="888" y="10419"/>
                    <a:pt x="951" y="348"/>
                  </a:cubicBezTo>
                  <a:cubicBezTo>
                    <a:pt x="951" y="63"/>
                    <a:pt x="824" y="0"/>
                    <a:pt x="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280" y="1009230"/>
            <a:ext cx="2289387" cy="2289387"/>
          </a:xfrm>
          <a:prstGeom prst="rect">
            <a:avLst/>
          </a:prstGeom>
        </p:spPr>
      </p:pic>
      <p:pic>
        <p:nvPicPr>
          <p:cNvPr id="1032" name="Picture 8" descr="https://upload.wikimedia.org/wikipedia/commons/thumb/7/7c/%D0%9F%D0%B8%D1%84%D0%B0%D0%B3%D0%BE%D1%80%D0%BE%D0%B2%D1%8B_%D1%88%D1%82%D0%B0%D0%BD%D1%8B.png/1280px-%D0%9F%D0%B8%D1%84%D0%B0%D0%B3%D0%BE%D1%80%D0%BE%D0%B2%D1%8B_%D1%88%D1%82%D0%B0%D0%BD%D1%8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8" y="1009230"/>
            <a:ext cx="2311053" cy="228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5766" y="0"/>
            <a:ext cx="7088359" cy="824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«Найди общее»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29280" y="3732112"/>
            <a:ext cx="5823708" cy="480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Теорема Пифагора</a:t>
            </a:r>
            <a:endParaRPr lang="ru-RU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https://million-wallpapers.com/wallpapers/6/68/434783513890227/egipetskie-piramidy-na-fone-zakat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546" y="1009230"/>
            <a:ext cx="3663020" cy="228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5217" y="0"/>
            <a:ext cx="5788682" cy="824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«Найди общее»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https://mykaleidoscope.ru/x/uploads/posts/2022-09/1663239864_10-mykaleidoscope-ru-p-srednevekovaya-bashnya-instagram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83" y="824346"/>
            <a:ext cx="2176109" cy="272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roprikol.ru/wp-content/uploads/2020/04/kartinki-vorony-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964" y="824347"/>
            <a:ext cx="2926084" cy="208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tatic.tildacdn.com/tild3437-6430-4466-a665-623132326463/1667569410_47-sport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21" y="824346"/>
            <a:ext cx="3123212" cy="208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00140" y="3748916"/>
            <a:ext cx="6090962" cy="665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Лондонский Тауэр </a:t>
            </a:r>
            <a:endParaRPr lang="ru-RU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47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seekingalpha.com/cdn/s3/uploads/getty_images/136207649/image_1362076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507" y="886114"/>
            <a:ext cx="2548041" cy="170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85217" y="0"/>
            <a:ext cx="5788682" cy="824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«Найди общее»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8" name="Picture 4" descr="https://sportishka.com/uploads/posts/2022-11/1667579817_26-sportishka-com-p-krasivii-bitseps-krasivo-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6" y="886115"/>
            <a:ext cx="2236027" cy="338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du.zmt.by/pluginfile.php/114/course/overviewfiles/current-in-a-circuit-iamtechnicalco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507" y="2782314"/>
            <a:ext cx="4844927" cy="148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18657" y="4441371"/>
            <a:ext cx="4800600" cy="576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Сила </a:t>
            </a:r>
            <a:endParaRPr lang="ru-RU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5217" y="0"/>
            <a:ext cx="5788682" cy="824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«Найди общее»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https://avatars.mds.yandex.net/get-mpic/5283489/img_id6470469458855990368.jpeg/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1" y="824346"/>
            <a:ext cx="2911257" cy="23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mycdn.me/image?id=851393050851&amp;t=3&amp;plc=WEB&amp;tkn=*xWr_iufjRjvnqZqf4R5iLtivCz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11" y="824345"/>
            <a:ext cx="3450768" cy="258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dn1.ozone.ru/multimedia/10020999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88" y="813460"/>
            <a:ext cx="2441239" cy="400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95037" y="3276601"/>
            <a:ext cx="3969042" cy="952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Галактика </a:t>
            </a:r>
            <a:endParaRPr lang="ru-RU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5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5217" y="0"/>
            <a:ext cx="5788682" cy="824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«Найди общее»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2" name="Picture 2" descr="Ежу поня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35" y="740229"/>
            <a:ext cx="2361694" cy="279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dn.lifehacker.ru/wp-content/uploads/2023/12/photo_2023-12-04-17.53.48_170170164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34" y="740229"/>
            <a:ext cx="3330348" cy="333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dn.lifehacker.ru/wp-content/uploads/2023/12/photo_2023-12-04-17.55.55_1701701766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88" y="740229"/>
            <a:ext cx="2799393" cy="279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5534" y="4279852"/>
            <a:ext cx="5638800" cy="72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Фразеологизмы </a:t>
            </a:r>
            <a:endParaRPr lang="ru-RU" sz="32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600;p33"/>
          <p:cNvGrpSpPr/>
          <p:nvPr/>
        </p:nvGrpSpPr>
        <p:grpSpPr>
          <a:xfrm>
            <a:off x="152850" y="3126909"/>
            <a:ext cx="3310809" cy="1848584"/>
            <a:chOff x="16962275" y="372175"/>
            <a:chExt cx="2739375" cy="1529525"/>
          </a:xfrm>
        </p:grpSpPr>
        <p:sp>
          <p:nvSpPr>
            <p:cNvPr id="19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393966" y="65311"/>
            <a:ext cx="8510548" cy="794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III</a:t>
            </a:r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тур – «Добей мудреца».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83444" y="859968"/>
            <a:ext cx="8321070" cy="2307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8775" algn="just"/>
            <a:r>
              <a:rPr lang="ru-RU" sz="18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Правила раунда «Добей мудреца». На экране высвечивается высказывание известного человека, но в нем не хватает последнего слова или словосочетания. Вам необходимо продолжить высказывание, для чего вам будет представлено три картинки, одна из которых будет вам подсказкой.</a:t>
            </a:r>
          </a:p>
        </p:txBody>
      </p:sp>
      <p:grpSp>
        <p:nvGrpSpPr>
          <p:cNvPr id="54" name="Google Shape;1519;p51"/>
          <p:cNvGrpSpPr/>
          <p:nvPr/>
        </p:nvGrpSpPr>
        <p:grpSpPr>
          <a:xfrm>
            <a:off x="7330391" y="3476164"/>
            <a:ext cx="1301128" cy="1234162"/>
            <a:chOff x="733788" y="3316095"/>
            <a:chExt cx="1301128" cy="1234162"/>
          </a:xfrm>
        </p:grpSpPr>
        <p:sp>
          <p:nvSpPr>
            <p:cNvPr id="55" name="Google Shape;1520;p51"/>
            <p:cNvSpPr/>
            <p:nvPr/>
          </p:nvSpPr>
          <p:spPr>
            <a:xfrm>
              <a:off x="856161" y="3702690"/>
              <a:ext cx="616735" cy="241731"/>
            </a:xfrm>
            <a:custGeom>
              <a:avLst/>
              <a:gdLst/>
              <a:ahLst/>
              <a:cxnLst/>
              <a:rect l="l" t="t" r="r" b="b"/>
              <a:pathLst>
                <a:path w="19635" h="7696" extrusionOk="0">
                  <a:moveTo>
                    <a:pt x="285" y="0"/>
                  </a:moveTo>
                  <a:cubicBezTo>
                    <a:pt x="127" y="95"/>
                    <a:pt x="0" y="254"/>
                    <a:pt x="0" y="444"/>
                  </a:cubicBezTo>
                  <a:cubicBezTo>
                    <a:pt x="6334" y="3484"/>
                    <a:pt x="12858" y="5796"/>
                    <a:pt x="19603" y="7696"/>
                  </a:cubicBezTo>
                  <a:lnTo>
                    <a:pt x="19603" y="6778"/>
                  </a:lnTo>
                  <a:cubicBezTo>
                    <a:pt x="19603" y="6746"/>
                    <a:pt x="19603" y="6714"/>
                    <a:pt x="19635" y="6714"/>
                  </a:cubicBezTo>
                  <a:cubicBezTo>
                    <a:pt x="12858" y="5986"/>
                    <a:pt x="6366" y="2756"/>
                    <a:pt x="285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521;p51"/>
            <p:cNvSpPr/>
            <p:nvPr/>
          </p:nvSpPr>
          <p:spPr>
            <a:xfrm>
              <a:off x="1566372" y="3828015"/>
              <a:ext cx="397933" cy="414832"/>
            </a:xfrm>
            <a:custGeom>
              <a:avLst/>
              <a:gdLst/>
              <a:ahLst/>
              <a:cxnLst/>
              <a:rect l="l" t="t" r="r" b="b"/>
              <a:pathLst>
                <a:path w="12669" h="13207" extrusionOk="0">
                  <a:moveTo>
                    <a:pt x="11813" y="1"/>
                  </a:moveTo>
                  <a:cubicBezTo>
                    <a:pt x="9280" y="1774"/>
                    <a:pt x="6651" y="3358"/>
                    <a:pt x="4023" y="5004"/>
                  </a:cubicBezTo>
                  <a:cubicBezTo>
                    <a:pt x="2693" y="6651"/>
                    <a:pt x="1331" y="8298"/>
                    <a:pt x="1" y="9976"/>
                  </a:cubicBezTo>
                  <a:lnTo>
                    <a:pt x="32" y="10008"/>
                  </a:lnTo>
                  <a:cubicBezTo>
                    <a:pt x="55" y="9986"/>
                    <a:pt x="109" y="9963"/>
                    <a:pt x="150" y="9963"/>
                  </a:cubicBezTo>
                  <a:cubicBezTo>
                    <a:pt x="167" y="9963"/>
                    <a:pt x="181" y="9967"/>
                    <a:pt x="191" y="9976"/>
                  </a:cubicBezTo>
                  <a:cubicBezTo>
                    <a:pt x="1489" y="10578"/>
                    <a:pt x="2629" y="11782"/>
                    <a:pt x="3009" y="13207"/>
                  </a:cubicBezTo>
                  <a:cubicBezTo>
                    <a:pt x="6208" y="9375"/>
                    <a:pt x="9375" y="5511"/>
                    <a:pt x="12447" y="1553"/>
                  </a:cubicBezTo>
                  <a:cubicBezTo>
                    <a:pt x="12447" y="1489"/>
                    <a:pt x="12510" y="1489"/>
                    <a:pt x="12510" y="1489"/>
                  </a:cubicBezTo>
                  <a:cubicBezTo>
                    <a:pt x="12668" y="856"/>
                    <a:pt x="12383" y="317"/>
                    <a:pt x="11813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522;p51"/>
            <p:cNvSpPr/>
            <p:nvPr/>
          </p:nvSpPr>
          <p:spPr>
            <a:xfrm>
              <a:off x="1549474" y="4141362"/>
              <a:ext cx="107454" cy="136319"/>
            </a:xfrm>
            <a:custGeom>
              <a:avLst/>
              <a:gdLst/>
              <a:ahLst/>
              <a:cxnLst/>
              <a:rect l="l" t="t" r="r" b="b"/>
              <a:pathLst>
                <a:path w="3421" h="4340" extrusionOk="0">
                  <a:moveTo>
                    <a:pt x="539" y="0"/>
                  </a:moveTo>
                  <a:cubicBezTo>
                    <a:pt x="380" y="190"/>
                    <a:pt x="159" y="444"/>
                    <a:pt x="0" y="634"/>
                  </a:cubicBezTo>
                  <a:cubicBezTo>
                    <a:pt x="32" y="618"/>
                    <a:pt x="56" y="610"/>
                    <a:pt x="80" y="610"/>
                  </a:cubicBezTo>
                  <a:cubicBezTo>
                    <a:pt x="103" y="610"/>
                    <a:pt x="127" y="618"/>
                    <a:pt x="159" y="634"/>
                  </a:cubicBezTo>
                  <a:cubicBezTo>
                    <a:pt x="1520" y="1331"/>
                    <a:pt x="2534" y="2819"/>
                    <a:pt x="2661" y="4339"/>
                  </a:cubicBezTo>
                  <a:cubicBezTo>
                    <a:pt x="2914" y="4022"/>
                    <a:pt x="3167" y="3706"/>
                    <a:pt x="3421" y="3452"/>
                  </a:cubicBezTo>
                  <a:cubicBezTo>
                    <a:pt x="2819" y="2059"/>
                    <a:pt x="1996" y="982"/>
                    <a:pt x="602" y="285"/>
                  </a:cubicBezTo>
                  <a:cubicBezTo>
                    <a:pt x="475" y="222"/>
                    <a:pt x="507" y="127"/>
                    <a:pt x="570" y="64"/>
                  </a:cubicBezTo>
                  <a:lnTo>
                    <a:pt x="539" y="0"/>
                  </a:ln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523;p51"/>
            <p:cNvSpPr/>
            <p:nvPr/>
          </p:nvSpPr>
          <p:spPr>
            <a:xfrm>
              <a:off x="1448993" y="4163254"/>
              <a:ext cx="180074" cy="245720"/>
            </a:xfrm>
            <a:custGeom>
              <a:avLst/>
              <a:gdLst/>
              <a:ahLst/>
              <a:cxnLst/>
              <a:rect l="l" t="t" r="r" b="b"/>
              <a:pathLst>
                <a:path w="5733" h="7823" extrusionOk="0">
                  <a:moveTo>
                    <a:pt x="3168" y="0"/>
                  </a:moveTo>
                  <a:lnTo>
                    <a:pt x="3168" y="0"/>
                  </a:lnTo>
                  <a:cubicBezTo>
                    <a:pt x="2091" y="1330"/>
                    <a:pt x="1046" y="2629"/>
                    <a:pt x="1" y="3927"/>
                  </a:cubicBezTo>
                  <a:lnTo>
                    <a:pt x="96" y="3927"/>
                  </a:lnTo>
                  <a:cubicBezTo>
                    <a:pt x="1394" y="4814"/>
                    <a:pt x="2218" y="6239"/>
                    <a:pt x="2376" y="7822"/>
                  </a:cubicBezTo>
                  <a:cubicBezTo>
                    <a:pt x="3484" y="6461"/>
                    <a:pt x="4624" y="5131"/>
                    <a:pt x="5733" y="3769"/>
                  </a:cubicBezTo>
                  <a:cubicBezTo>
                    <a:pt x="5353" y="2217"/>
                    <a:pt x="4561" y="1077"/>
                    <a:pt x="3199" y="158"/>
                  </a:cubicBezTo>
                  <a:cubicBezTo>
                    <a:pt x="3136" y="127"/>
                    <a:pt x="3136" y="63"/>
                    <a:pt x="3168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524;p51"/>
            <p:cNvSpPr/>
            <p:nvPr/>
          </p:nvSpPr>
          <p:spPr>
            <a:xfrm>
              <a:off x="1429111" y="4291564"/>
              <a:ext cx="90555" cy="147250"/>
            </a:xfrm>
            <a:custGeom>
              <a:avLst/>
              <a:gdLst/>
              <a:ahLst/>
              <a:cxnLst/>
              <a:rect l="l" t="t" r="r" b="b"/>
              <a:pathLst>
                <a:path w="2883" h="4688" extrusionOk="0">
                  <a:moveTo>
                    <a:pt x="507" y="0"/>
                  </a:moveTo>
                  <a:cubicBezTo>
                    <a:pt x="349" y="254"/>
                    <a:pt x="159" y="444"/>
                    <a:pt x="0" y="665"/>
                  </a:cubicBezTo>
                  <a:cubicBezTo>
                    <a:pt x="1362" y="1552"/>
                    <a:pt x="2217" y="3104"/>
                    <a:pt x="2249" y="4687"/>
                  </a:cubicBezTo>
                  <a:cubicBezTo>
                    <a:pt x="2471" y="4434"/>
                    <a:pt x="2661" y="4149"/>
                    <a:pt x="2882" y="3927"/>
                  </a:cubicBezTo>
                  <a:cubicBezTo>
                    <a:pt x="2661" y="2344"/>
                    <a:pt x="1869" y="1077"/>
                    <a:pt x="602" y="95"/>
                  </a:cubicBezTo>
                  <a:cubicBezTo>
                    <a:pt x="507" y="32"/>
                    <a:pt x="507" y="0"/>
                    <a:pt x="507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525;p51"/>
            <p:cNvSpPr/>
            <p:nvPr/>
          </p:nvSpPr>
          <p:spPr>
            <a:xfrm>
              <a:off x="1384351" y="4318420"/>
              <a:ext cx="109432" cy="219870"/>
            </a:xfrm>
            <a:custGeom>
              <a:avLst/>
              <a:gdLst/>
              <a:ahLst/>
              <a:cxnLst/>
              <a:rect l="l" t="t" r="r" b="b"/>
              <a:pathLst>
                <a:path w="3484" h="7000" extrusionOk="0">
                  <a:moveTo>
                    <a:pt x="1235" y="0"/>
                  </a:moveTo>
                  <a:cubicBezTo>
                    <a:pt x="919" y="444"/>
                    <a:pt x="507" y="919"/>
                    <a:pt x="159" y="1457"/>
                  </a:cubicBezTo>
                  <a:cubicBezTo>
                    <a:pt x="159" y="1521"/>
                    <a:pt x="64" y="1552"/>
                    <a:pt x="0" y="1552"/>
                  </a:cubicBezTo>
                  <a:cubicBezTo>
                    <a:pt x="982" y="3041"/>
                    <a:pt x="1900" y="5289"/>
                    <a:pt x="1045" y="6999"/>
                  </a:cubicBezTo>
                  <a:cubicBezTo>
                    <a:pt x="1869" y="5986"/>
                    <a:pt x="2661" y="5004"/>
                    <a:pt x="3484" y="4022"/>
                  </a:cubicBezTo>
                  <a:cubicBezTo>
                    <a:pt x="3262" y="2344"/>
                    <a:pt x="2534" y="1046"/>
                    <a:pt x="1235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526;p51"/>
            <p:cNvSpPr/>
            <p:nvPr/>
          </p:nvSpPr>
          <p:spPr>
            <a:xfrm>
              <a:off x="741766" y="4205030"/>
              <a:ext cx="695323" cy="339228"/>
            </a:xfrm>
            <a:custGeom>
              <a:avLst/>
              <a:gdLst/>
              <a:ahLst/>
              <a:cxnLst/>
              <a:rect l="l" t="t" r="r" b="b"/>
              <a:pathLst>
                <a:path w="22137" h="10800" extrusionOk="0">
                  <a:moveTo>
                    <a:pt x="127" y="0"/>
                  </a:moveTo>
                  <a:cubicBezTo>
                    <a:pt x="32" y="190"/>
                    <a:pt x="0" y="475"/>
                    <a:pt x="63" y="665"/>
                  </a:cubicBezTo>
                  <a:lnTo>
                    <a:pt x="63" y="792"/>
                  </a:lnTo>
                  <a:lnTo>
                    <a:pt x="127" y="792"/>
                  </a:lnTo>
                  <a:cubicBezTo>
                    <a:pt x="6239" y="2565"/>
                    <a:pt x="12478" y="3991"/>
                    <a:pt x="18590" y="5701"/>
                  </a:cubicBezTo>
                  <a:cubicBezTo>
                    <a:pt x="18590" y="5701"/>
                    <a:pt x="18590" y="5637"/>
                    <a:pt x="18653" y="5637"/>
                  </a:cubicBezTo>
                  <a:cubicBezTo>
                    <a:pt x="18685" y="5621"/>
                    <a:pt x="18709" y="5614"/>
                    <a:pt x="18736" y="5614"/>
                  </a:cubicBezTo>
                  <a:cubicBezTo>
                    <a:pt x="18764" y="5614"/>
                    <a:pt x="18796" y="5621"/>
                    <a:pt x="18843" y="5637"/>
                  </a:cubicBezTo>
                  <a:lnTo>
                    <a:pt x="19002" y="5637"/>
                  </a:lnTo>
                  <a:cubicBezTo>
                    <a:pt x="19033" y="5637"/>
                    <a:pt x="19065" y="5701"/>
                    <a:pt x="19033" y="5732"/>
                  </a:cubicBezTo>
                  <a:cubicBezTo>
                    <a:pt x="19192" y="5764"/>
                    <a:pt x="19350" y="5764"/>
                    <a:pt x="19508" y="5796"/>
                  </a:cubicBezTo>
                  <a:cubicBezTo>
                    <a:pt x="19508" y="5716"/>
                    <a:pt x="19583" y="5649"/>
                    <a:pt x="19662" y="5649"/>
                  </a:cubicBezTo>
                  <a:cubicBezTo>
                    <a:pt x="19709" y="5649"/>
                    <a:pt x="19758" y="5673"/>
                    <a:pt x="19793" y="5732"/>
                  </a:cubicBezTo>
                  <a:cubicBezTo>
                    <a:pt x="20490" y="6904"/>
                    <a:pt x="20490" y="8488"/>
                    <a:pt x="19857" y="9723"/>
                  </a:cubicBezTo>
                  <a:cubicBezTo>
                    <a:pt x="19845" y="9758"/>
                    <a:pt x="19816" y="9771"/>
                    <a:pt x="19784" y="9771"/>
                  </a:cubicBezTo>
                  <a:cubicBezTo>
                    <a:pt x="19730" y="9771"/>
                    <a:pt x="19667" y="9731"/>
                    <a:pt x="19667" y="9691"/>
                  </a:cubicBezTo>
                  <a:cubicBezTo>
                    <a:pt x="19635" y="9723"/>
                    <a:pt x="19603" y="9723"/>
                    <a:pt x="19540" y="9723"/>
                  </a:cubicBezTo>
                  <a:cubicBezTo>
                    <a:pt x="13111" y="8076"/>
                    <a:pt x="6651" y="6334"/>
                    <a:pt x="158" y="4814"/>
                  </a:cubicBezTo>
                  <a:lnTo>
                    <a:pt x="158" y="4846"/>
                  </a:lnTo>
                  <a:lnTo>
                    <a:pt x="285" y="5226"/>
                  </a:lnTo>
                  <a:cubicBezTo>
                    <a:pt x="3705" y="6176"/>
                    <a:pt x="7126" y="7189"/>
                    <a:pt x="10514" y="8107"/>
                  </a:cubicBezTo>
                  <a:cubicBezTo>
                    <a:pt x="13966" y="9026"/>
                    <a:pt x="17450" y="9754"/>
                    <a:pt x="20870" y="10768"/>
                  </a:cubicBezTo>
                  <a:cubicBezTo>
                    <a:pt x="20902" y="10768"/>
                    <a:pt x="20902" y="10799"/>
                    <a:pt x="20933" y="10799"/>
                  </a:cubicBezTo>
                  <a:lnTo>
                    <a:pt x="20933" y="10768"/>
                  </a:lnTo>
                  <a:cubicBezTo>
                    <a:pt x="22137" y="8773"/>
                    <a:pt x="20648" y="7126"/>
                    <a:pt x="20237" y="5162"/>
                  </a:cubicBezTo>
                  <a:cubicBezTo>
                    <a:pt x="16816" y="4592"/>
                    <a:pt x="13428" y="3801"/>
                    <a:pt x="10103" y="2914"/>
                  </a:cubicBezTo>
                  <a:cubicBezTo>
                    <a:pt x="6809" y="1995"/>
                    <a:pt x="3357" y="1172"/>
                    <a:pt x="127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527;p51"/>
            <p:cNvSpPr/>
            <p:nvPr/>
          </p:nvSpPr>
          <p:spPr>
            <a:xfrm>
              <a:off x="743745" y="3997127"/>
              <a:ext cx="925119" cy="358137"/>
            </a:xfrm>
            <a:custGeom>
              <a:avLst/>
              <a:gdLst/>
              <a:ahLst/>
              <a:cxnLst/>
              <a:rect l="l" t="t" r="r" b="b"/>
              <a:pathLst>
                <a:path w="29453" h="11402" extrusionOk="0">
                  <a:moveTo>
                    <a:pt x="21269" y="7964"/>
                  </a:moveTo>
                  <a:cubicBezTo>
                    <a:pt x="21334" y="7964"/>
                    <a:pt x="21371" y="8056"/>
                    <a:pt x="21345" y="8108"/>
                  </a:cubicBezTo>
                  <a:cubicBezTo>
                    <a:pt x="20902" y="8709"/>
                    <a:pt x="20395" y="9343"/>
                    <a:pt x="19857" y="9849"/>
                  </a:cubicBezTo>
                  <a:cubicBezTo>
                    <a:pt x="19828" y="9861"/>
                    <a:pt x="19799" y="9866"/>
                    <a:pt x="19771" y="9866"/>
                  </a:cubicBezTo>
                  <a:cubicBezTo>
                    <a:pt x="19649" y="9866"/>
                    <a:pt x="19558" y="9763"/>
                    <a:pt x="19635" y="9659"/>
                  </a:cubicBezTo>
                  <a:cubicBezTo>
                    <a:pt x="20174" y="9089"/>
                    <a:pt x="20712" y="8551"/>
                    <a:pt x="21219" y="7981"/>
                  </a:cubicBezTo>
                  <a:cubicBezTo>
                    <a:pt x="21237" y="7969"/>
                    <a:pt x="21254" y="7964"/>
                    <a:pt x="21269" y="7964"/>
                  </a:cubicBezTo>
                  <a:close/>
                  <a:moveTo>
                    <a:pt x="29453" y="0"/>
                  </a:moveTo>
                  <a:lnTo>
                    <a:pt x="29453" y="0"/>
                  </a:lnTo>
                  <a:cubicBezTo>
                    <a:pt x="29421" y="32"/>
                    <a:pt x="29389" y="32"/>
                    <a:pt x="29358" y="64"/>
                  </a:cubicBezTo>
                  <a:cubicBezTo>
                    <a:pt x="25652" y="2407"/>
                    <a:pt x="21915" y="4656"/>
                    <a:pt x="18147" y="6873"/>
                  </a:cubicBezTo>
                  <a:cubicBezTo>
                    <a:pt x="18110" y="6900"/>
                    <a:pt x="18073" y="6912"/>
                    <a:pt x="18038" y="6912"/>
                  </a:cubicBezTo>
                  <a:cubicBezTo>
                    <a:pt x="17954" y="6912"/>
                    <a:pt x="17884" y="6845"/>
                    <a:pt x="17862" y="6778"/>
                  </a:cubicBezTo>
                  <a:cubicBezTo>
                    <a:pt x="17590" y="6934"/>
                    <a:pt x="17304" y="6995"/>
                    <a:pt x="17012" y="6995"/>
                  </a:cubicBezTo>
                  <a:cubicBezTo>
                    <a:pt x="16418" y="6995"/>
                    <a:pt x="15796" y="6747"/>
                    <a:pt x="15202" y="6556"/>
                  </a:cubicBezTo>
                  <a:cubicBezTo>
                    <a:pt x="13681" y="6081"/>
                    <a:pt x="12098" y="5511"/>
                    <a:pt x="10578" y="4877"/>
                  </a:cubicBezTo>
                  <a:cubicBezTo>
                    <a:pt x="8393" y="3959"/>
                    <a:pt x="6334" y="2977"/>
                    <a:pt x="4244" y="1932"/>
                  </a:cubicBezTo>
                  <a:cubicBezTo>
                    <a:pt x="2851" y="3357"/>
                    <a:pt x="1394" y="4719"/>
                    <a:pt x="0" y="6144"/>
                  </a:cubicBezTo>
                  <a:cubicBezTo>
                    <a:pt x="3421" y="6999"/>
                    <a:pt x="6746" y="8139"/>
                    <a:pt x="10135" y="9026"/>
                  </a:cubicBezTo>
                  <a:cubicBezTo>
                    <a:pt x="13460" y="9881"/>
                    <a:pt x="16848" y="10610"/>
                    <a:pt x="20174" y="11401"/>
                  </a:cubicBezTo>
                  <a:cubicBezTo>
                    <a:pt x="23119" y="7474"/>
                    <a:pt x="26127" y="3547"/>
                    <a:pt x="29453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528;p51"/>
            <p:cNvSpPr/>
            <p:nvPr/>
          </p:nvSpPr>
          <p:spPr>
            <a:xfrm>
              <a:off x="733788" y="3316095"/>
              <a:ext cx="1301128" cy="1234162"/>
            </a:xfrm>
            <a:custGeom>
              <a:avLst/>
              <a:gdLst/>
              <a:ahLst/>
              <a:cxnLst/>
              <a:rect l="l" t="t" r="r" b="b"/>
              <a:pathLst>
                <a:path w="41424" h="39292" extrusionOk="0">
                  <a:moveTo>
                    <a:pt x="37117" y="7463"/>
                  </a:moveTo>
                  <a:lnTo>
                    <a:pt x="37117" y="7463"/>
                  </a:lnTo>
                  <a:cubicBezTo>
                    <a:pt x="37339" y="7495"/>
                    <a:pt x="37624" y="7526"/>
                    <a:pt x="37845" y="7621"/>
                  </a:cubicBezTo>
                  <a:cubicBezTo>
                    <a:pt x="38225" y="7685"/>
                    <a:pt x="38542" y="7906"/>
                    <a:pt x="38890" y="7938"/>
                  </a:cubicBezTo>
                  <a:lnTo>
                    <a:pt x="38890" y="7970"/>
                  </a:lnTo>
                  <a:lnTo>
                    <a:pt x="38890" y="8001"/>
                  </a:lnTo>
                  <a:cubicBezTo>
                    <a:pt x="38384" y="8382"/>
                    <a:pt x="37909" y="8730"/>
                    <a:pt x="37434" y="9142"/>
                  </a:cubicBezTo>
                  <a:cubicBezTo>
                    <a:pt x="37434" y="8572"/>
                    <a:pt x="37307" y="8065"/>
                    <a:pt x="37149" y="7590"/>
                  </a:cubicBezTo>
                  <a:cubicBezTo>
                    <a:pt x="37149" y="7526"/>
                    <a:pt x="37117" y="7495"/>
                    <a:pt x="37117" y="7463"/>
                  </a:cubicBezTo>
                  <a:close/>
                  <a:moveTo>
                    <a:pt x="18622" y="433"/>
                  </a:moveTo>
                  <a:cubicBezTo>
                    <a:pt x="22422" y="1636"/>
                    <a:pt x="26318" y="2523"/>
                    <a:pt x="30086" y="3948"/>
                  </a:cubicBezTo>
                  <a:cubicBezTo>
                    <a:pt x="31733" y="4550"/>
                    <a:pt x="33823" y="5056"/>
                    <a:pt x="35280" y="6133"/>
                  </a:cubicBezTo>
                  <a:cubicBezTo>
                    <a:pt x="31321" y="8096"/>
                    <a:pt x="27489" y="10503"/>
                    <a:pt x="23848" y="13037"/>
                  </a:cubicBezTo>
                  <a:cubicBezTo>
                    <a:pt x="17704" y="11580"/>
                    <a:pt x="11845" y="8920"/>
                    <a:pt x="5986" y="6766"/>
                  </a:cubicBezTo>
                  <a:cubicBezTo>
                    <a:pt x="7823" y="5975"/>
                    <a:pt x="9565" y="4930"/>
                    <a:pt x="11338" y="4075"/>
                  </a:cubicBezTo>
                  <a:cubicBezTo>
                    <a:pt x="13745" y="2871"/>
                    <a:pt x="16184" y="1636"/>
                    <a:pt x="18622" y="433"/>
                  </a:cubicBezTo>
                  <a:close/>
                  <a:moveTo>
                    <a:pt x="5543" y="6893"/>
                  </a:moveTo>
                  <a:cubicBezTo>
                    <a:pt x="5606" y="6956"/>
                    <a:pt x="5606" y="6988"/>
                    <a:pt x="5638" y="6988"/>
                  </a:cubicBezTo>
                  <a:cubicBezTo>
                    <a:pt x="8646" y="8128"/>
                    <a:pt x="11687" y="9237"/>
                    <a:pt x="14727" y="10377"/>
                  </a:cubicBezTo>
                  <a:cubicBezTo>
                    <a:pt x="17672" y="11453"/>
                    <a:pt x="20649" y="12752"/>
                    <a:pt x="23753" y="13227"/>
                  </a:cubicBezTo>
                  <a:lnTo>
                    <a:pt x="23816" y="13227"/>
                  </a:lnTo>
                  <a:cubicBezTo>
                    <a:pt x="23839" y="13273"/>
                    <a:pt x="23862" y="13303"/>
                    <a:pt x="23910" y="13303"/>
                  </a:cubicBezTo>
                  <a:cubicBezTo>
                    <a:pt x="23928" y="13303"/>
                    <a:pt x="23949" y="13299"/>
                    <a:pt x="23974" y="13290"/>
                  </a:cubicBezTo>
                  <a:lnTo>
                    <a:pt x="23974" y="13290"/>
                  </a:lnTo>
                  <a:cubicBezTo>
                    <a:pt x="23911" y="13512"/>
                    <a:pt x="23911" y="13765"/>
                    <a:pt x="23879" y="13987"/>
                  </a:cubicBezTo>
                  <a:cubicBezTo>
                    <a:pt x="23879" y="14050"/>
                    <a:pt x="23848" y="14050"/>
                    <a:pt x="23848" y="14050"/>
                  </a:cubicBezTo>
                  <a:cubicBezTo>
                    <a:pt x="23816" y="14082"/>
                    <a:pt x="23753" y="14082"/>
                    <a:pt x="23753" y="14114"/>
                  </a:cubicBezTo>
                  <a:cubicBezTo>
                    <a:pt x="20839" y="12847"/>
                    <a:pt x="17735" y="11833"/>
                    <a:pt x="14695" y="10757"/>
                  </a:cubicBezTo>
                  <a:cubicBezTo>
                    <a:pt x="11370" y="9585"/>
                    <a:pt x="8076" y="8255"/>
                    <a:pt x="4719" y="7210"/>
                  </a:cubicBezTo>
                  <a:cubicBezTo>
                    <a:pt x="5004" y="7146"/>
                    <a:pt x="5289" y="7020"/>
                    <a:pt x="5543" y="6893"/>
                  </a:cubicBezTo>
                  <a:close/>
                  <a:moveTo>
                    <a:pt x="39017" y="8160"/>
                  </a:moveTo>
                  <a:cubicBezTo>
                    <a:pt x="40379" y="10060"/>
                    <a:pt x="40917" y="12023"/>
                    <a:pt x="40442" y="14335"/>
                  </a:cubicBezTo>
                  <a:lnTo>
                    <a:pt x="40442" y="14430"/>
                  </a:lnTo>
                  <a:cubicBezTo>
                    <a:pt x="39809" y="14779"/>
                    <a:pt x="39175" y="15127"/>
                    <a:pt x="38574" y="15539"/>
                  </a:cubicBezTo>
                  <a:cubicBezTo>
                    <a:pt x="39334" y="13544"/>
                    <a:pt x="39714" y="10630"/>
                    <a:pt x="37497" y="9395"/>
                  </a:cubicBezTo>
                  <a:cubicBezTo>
                    <a:pt x="38004" y="9015"/>
                    <a:pt x="38542" y="8603"/>
                    <a:pt x="39017" y="8160"/>
                  </a:cubicBezTo>
                  <a:close/>
                  <a:moveTo>
                    <a:pt x="37402" y="9712"/>
                  </a:moveTo>
                  <a:cubicBezTo>
                    <a:pt x="39492" y="11042"/>
                    <a:pt x="38859" y="13512"/>
                    <a:pt x="38447" y="15539"/>
                  </a:cubicBezTo>
                  <a:cubicBezTo>
                    <a:pt x="38447" y="15570"/>
                    <a:pt x="38447" y="15634"/>
                    <a:pt x="38479" y="15634"/>
                  </a:cubicBezTo>
                  <a:cubicBezTo>
                    <a:pt x="38289" y="15729"/>
                    <a:pt x="38130" y="15855"/>
                    <a:pt x="37940" y="15982"/>
                  </a:cubicBezTo>
                  <a:cubicBezTo>
                    <a:pt x="38542" y="14399"/>
                    <a:pt x="38289" y="12530"/>
                    <a:pt x="37244" y="11137"/>
                  </a:cubicBezTo>
                  <a:cubicBezTo>
                    <a:pt x="37212" y="11137"/>
                    <a:pt x="37180" y="11105"/>
                    <a:pt x="37149" y="11105"/>
                  </a:cubicBezTo>
                  <a:cubicBezTo>
                    <a:pt x="37307" y="10662"/>
                    <a:pt x="37370" y="10187"/>
                    <a:pt x="37402" y="9712"/>
                  </a:cubicBezTo>
                  <a:close/>
                  <a:moveTo>
                    <a:pt x="35470" y="7431"/>
                  </a:moveTo>
                  <a:cubicBezTo>
                    <a:pt x="35565" y="7970"/>
                    <a:pt x="35628" y="8508"/>
                    <a:pt x="35660" y="9015"/>
                  </a:cubicBezTo>
                  <a:cubicBezTo>
                    <a:pt x="35755" y="9933"/>
                    <a:pt x="35755" y="10820"/>
                    <a:pt x="35755" y="11770"/>
                  </a:cubicBezTo>
                  <a:cubicBezTo>
                    <a:pt x="35755" y="11833"/>
                    <a:pt x="35787" y="11865"/>
                    <a:pt x="35818" y="11897"/>
                  </a:cubicBezTo>
                  <a:cubicBezTo>
                    <a:pt x="31923" y="14145"/>
                    <a:pt x="28123" y="16584"/>
                    <a:pt x="24228" y="18801"/>
                  </a:cubicBezTo>
                  <a:cubicBezTo>
                    <a:pt x="24354" y="18262"/>
                    <a:pt x="24449" y="17756"/>
                    <a:pt x="24481" y="17249"/>
                  </a:cubicBezTo>
                  <a:lnTo>
                    <a:pt x="24544" y="17249"/>
                  </a:lnTo>
                  <a:cubicBezTo>
                    <a:pt x="24544" y="17249"/>
                    <a:pt x="24608" y="17217"/>
                    <a:pt x="24544" y="17217"/>
                  </a:cubicBezTo>
                  <a:cubicBezTo>
                    <a:pt x="24513" y="17154"/>
                    <a:pt x="24513" y="17154"/>
                    <a:pt x="24481" y="17154"/>
                  </a:cubicBezTo>
                  <a:cubicBezTo>
                    <a:pt x="24513" y="16742"/>
                    <a:pt x="24513" y="16330"/>
                    <a:pt x="24481" y="15887"/>
                  </a:cubicBezTo>
                  <a:cubicBezTo>
                    <a:pt x="24449" y="15412"/>
                    <a:pt x="24386" y="14937"/>
                    <a:pt x="24323" y="14462"/>
                  </a:cubicBezTo>
                  <a:cubicBezTo>
                    <a:pt x="24323" y="14385"/>
                    <a:pt x="24288" y="14343"/>
                    <a:pt x="24253" y="14343"/>
                  </a:cubicBezTo>
                  <a:cubicBezTo>
                    <a:pt x="24231" y="14343"/>
                    <a:pt x="24208" y="14361"/>
                    <a:pt x="24196" y="14399"/>
                  </a:cubicBezTo>
                  <a:lnTo>
                    <a:pt x="24196" y="14367"/>
                  </a:lnTo>
                  <a:cubicBezTo>
                    <a:pt x="24671" y="14114"/>
                    <a:pt x="25178" y="13892"/>
                    <a:pt x="25684" y="13607"/>
                  </a:cubicBezTo>
                  <a:cubicBezTo>
                    <a:pt x="29105" y="11865"/>
                    <a:pt x="32493" y="9775"/>
                    <a:pt x="35470" y="7431"/>
                  </a:cubicBezTo>
                  <a:close/>
                  <a:moveTo>
                    <a:pt x="4814" y="7716"/>
                  </a:moveTo>
                  <a:cubicBezTo>
                    <a:pt x="7886" y="8920"/>
                    <a:pt x="11085" y="9965"/>
                    <a:pt x="14220" y="11073"/>
                  </a:cubicBezTo>
                  <a:cubicBezTo>
                    <a:pt x="17419" y="12213"/>
                    <a:pt x="20649" y="13480"/>
                    <a:pt x="23911" y="14399"/>
                  </a:cubicBezTo>
                  <a:cubicBezTo>
                    <a:pt x="23879" y="14430"/>
                    <a:pt x="23879" y="14494"/>
                    <a:pt x="23879" y="14557"/>
                  </a:cubicBezTo>
                  <a:cubicBezTo>
                    <a:pt x="24006" y="15380"/>
                    <a:pt x="24038" y="16204"/>
                    <a:pt x="24006" y="17059"/>
                  </a:cubicBezTo>
                  <a:cubicBezTo>
                    <a:pt x="19477" y="15665"/>
                    <a:pt x="15012" y="14304"/>
                    <a:pt x="10673" y="12372"/>
                  </a:cubicBezTo>
                  <a:cubicBezTo>
                    <a:pt x="10665" y="12369"/>
                    <a:pt x="10656" y="12368"/>
                    <a:pt x="10647" y="12368"/>
                  </a:cubicBezTo>
                  <a:cubicBezTo>
                    <a:pt x="10557" y="12368"/>
                    <a:pt x="10463" y="12501"/>
                    <a:pt x="10578" y="12530"/>
                  </a:cubicBezTo>
                  <a:cubicBezTo>
                    <a:pt x="13555" y="13829"/>
                    <a:pt x="16595" y="15064"/>
                    <a:pt x="19731" y="16014"/>
                  </a:cubicBezTo>
                  <a:cubicBezTo>
                    <a:pt x="21156" y="16457"/>
                    <a:pt x="22581" y="16805"/>
                    <a:pt x="24038" y="17122"/>
                  </a:cubicBezTo>
                  <a:cubicBezTo>
                    <a:pt x="24038" y="17692"/>
                    <a:pt x="23974" y="18262"/>
                    <a:pt x="23879" y="18832"/>
                  </a:cubicBezTo>
                  <a:cubicBezTo>
                    <a:pt x="23879" y="18769"/>
                    <a:pt x="23848" y="18769"/>
                    <a:pt x="23848" y="18769"/>
                  </a:cubicBezTo>
                  <a:cubicBezTo>
                    <a:pt x="20522" y="18072"/>
                    <a:pt x="17324" y="17280"/>
                    <a:pt x="14093" y="16077"/>
                  </a:cubicBezTo>
                  <a:cubicBezTo>
                    <a:pt x="11465" y="15095"/>
                    <a:pt x="8836" y="13955"/>
                    <a:pt x="6271" y="12752"/>
                  </a:cubicBezTo>
                  <a:cubicBezTo>
                    <a:pt x="5669" y="12498"/>
                    <a:pt x="5131" y="12245"/>
                    <a:pt x="4498" y="11928"/>
                  </a:cubicBezTo>
                  <a:cubicBezTo>
                    <a:pt x="5448" y="10757"/>
                    <a:pt x="5479" y="9047"/>
                    <a:pt x="4814" y="7716"/>
                  </a:cubicBezTo>
                  <a:close/>
                  <a:moveTo>
                    <a:pt x="37054" y="11422"/>
                  </a:moveTo>
                  <a:cubicBezTo>
                    <a:pt x="37972" y="12878"/>
                    <a:pt x="38225" y="14462"/>
                    <a:pt x="37687" y="16140"/>
                  </a:cubicBezTo>
                  <a:cubicBezTo>
                    <a:pt x="36483" y="16900"/>
                    <a:pt x="35280" y="17724"/>
                    <a:pt x="34045" y="18516"/>
                  </a:cubicBezTo>
                  <a:lnTo>
                    <a:pt x="33348" y="18991"/>
                  </a:lnTo>
                  <a:cubicBezTo>
                    <a:pt x="33570" y="17724"/>
                    <a:pt x="33190" y="16457"/>
                    <a:pt x="32272" y="15507"/>
                  </a:cubicBezTo>
                  <a:cubicBezTo>
                    <a:pt x="32588" y="15254"/>
                    <a:pt x="32905" y="15064"/>
                    <a:pt x="33190" y="14905"/>
                  </a:cubicBezTo>
                  <a:cubicBezTo>
                    <a:pt x="33728" y="16014"/>
                    <a:pt x="33982" y="17090"/>
                    <a:pt x="33823" y="18357"/>
                  </a:cubicBezTo>
                  <a:cubicBezTo>
                    <a:pt x="33823" y="18402"/>
                    <a:pt x="33855" y="18447"/>
                    <a:pt x="33896" y="18447"/>
                  </a:cubicBezTo>
                  <a:cubicBezTo>
                    <a:pt x="33913" y="18447"/>
                    <a:pt x="33931" y="18439"/>
                    <a:pt x="33950" y="18421"/>
                  </a:cubicBezTo>
                  <a:cubicBezTo>
                    <a:pt x="33982" y="18421"/>
                    <a:pt x="33982" y="18421"/>
                    <a:pt x="33982" y="18389"/>
                  </a:cubicBezTo>
                  <a:cubicBezTo>
                    <a:pt x="34330" y="17154"/>
                    <a:pt x="34172" y="15792"/>
                    <a:pt x="33412" y="14747"/>
                  </a:cubicBezTo>
                  <a:cubicBezTo>
                    <a:pt x="34362" y="14114"/>
                    <a:pt x="35375" y="13480"/>
                    <a:pt x="36325" y="12847"/>
                  </a:cubicBezTo>
                  <a:cubicBezTo>
                    <a:pt x="36388" y="12847"/>
                    <a:pt x="36483" y="12847"/>
                    <a:pt x="36515" y="12783"/>
                  </a:cubicBezTo>
                  <a:cubicBezTo>
                    <a:pt x="36705" y="12372"/>
                    <a:pt x="36895" y="11897"/>
                    <a:pt x="37054" y="11422"/>
                  </a:cubicBezTo>
                  <a:close/>
                  <a:moveTo>
                    <a:pt x="35438" y="6196"/>
                  </a:moveTo>
                  <a:cubicBezTo>
                    <a:pt x="35628" y="6355"/>
                    <a:pt x="35850" y="6545"/>
                    <a:pt x="36008" y="6703"/>
                  </a:cubicBezTo>
                  <a:cubicBezTo>
                    <a:pt x="37624" y="8318"/>
                    <a:pt x="36864" y="10693"/>
                    <a:pt x="36198" y="12593"/>
                  </a:cubicBezTo>
                  <a:lnTo>
                    <a:pt x="36198" y="12657"/>
                  </a:lnTo>
                  <a:cubicBezTo>
                    <a:pt x="33950" y="13924"/>
                    <a:pt x="31733" y="15317"/>
                    <a:pt x="29516" y="16647"/>
                  </a:cubicBezTo>
                  <a:cubicBezTo>
                    <a:pt x="28471" y="17280"/>
                    <a:pt x="27489" y="17882"/>
                    <a:pt x="26444" y="18484"/>
                  </a:cubicBezTo>
                  <a:cubicBezTo>
                    <a:pt x="25969" y="18737"/>
                    <a:pt x="25494" y="18991"/>
                    <a:pt x="25019" y="19276"/>
                  </a:cubicBezTo>
                  <a:cubicBezTo>
                    <a:pt x="24614" y="19488"/>
                    <a:pt x="24291" y="19759"/>
                    <a:pt x="24079" y="19759"/>
                  </a:cubicBezTo>
                  <a:cubicBezTo>
                    <a:pt x="23943" y="19759"/>
                    <a:pt x="23853" y="19648"/>
                    <a:pt x="23816" y="19339"/>
                  </a:cubicBezTo>
                  <a:lnTo>
                    <a:pt x="23816" y="19339"/>
                  </a:lnTo>
                  <a:cubicBezTo>
                    <a:pt x="23832" y="19355"/>
                    <a:pt x="23855" y="19363"/>
                    <a:pt x="23887" y="19363"/>
                  </a:cubicBezTo>
                  <a:cubicBezTo>
                    <a:pt x="23919" y="19363"/>
                    <a:pt x="23958" y="19355"/>
                    <a:pt x="24006" y="19339"/>
                  </a:cubicBezTo>
                  <a:cubicBezTo>
                    <a:pt x="27996" y="17059"/>
                    <a:pt x="32050" y="14715"/>
                    <a:pt x="35882" y="12150"/>
                  </a:cubicBezTo>
                  <a:cubicBezTo>
                    <a:pt x="35945" y="12055"/>
                    <a:pt x="35913" y="11992"/>
                    <a:pt x="35882" y="11928"/>
                  </a:cubicBezTo>
                  <a:cubicBezTo>
                    <a:pt x="35913" y="11897"/>
                    <a:pt x="35945" y="11865"/>
                    <a:pt x="35945" y="11833"/>
                  </a:cubicBezTo>
                  <a:cubicBezTo>
                    <a:pt x="36167" y="10282"/>
                    <a:pt x="36040" y="8698"/>
                    <a:pt x="35723" y="7146"/>
                  </a:cubicBezTo>
                  <a:cubicBezTo>
                    <a:pt x="35723" y="7042"/>
                    <a:pt x="35647" y="6995"/>
                    <a:pt x="35567" y="6995"/>
                  </a:cubicBezTo>
                  <a:cubicBezTo>
                    <a:pt x="35502" y="6995"/>
                    <a:pt x="35435" y="7026"/>
                    <a:pt x="35407" y="7083"/>
                  </a:cubicBezTo>
                  <a:lnTo>
                    <a:pt x="35375" y="7083"/>
                  </a:lnTo>
                  <a:cubicBezTo>
                    <a:pt x="31606" y="9395"/>
                    <a:pt x="27870" y="11643"/>
                    <a:pt x="24069" y="13892"/>
                  </a:cubicBezTo>
                  <a:cubicBezTo>
                    <a:pt x="24164" y="13670"/>
                    <a:pt x="24196" y="13449"/>
                    <a:pt x="24228" y="13227"/>
                  </a:cubicBezTo>
                  <a:cubicBezTo>
                    <a:pt x="24291" y="13195"/>
                    <a:pt x="24228" y="13164"/>
                    <a:pt x="24228" y="13132"/>
                  </a:cubicBezTo>
                  <a:cubicBezTo>
                    <a:pt x="27933" y="10693"/>
                    <a:pt x="31670" y="8445"/>
                    <a:pt x="35438" y="6196"/>
                  </a:cubicBezTo>
                  <a:close/>
                  <a:moveTo>
                    <a:pt x="4213" y="12308"/>
                  </a:moveTo>
                  <a:cubicBezTo>
                    <a:pt x="10293" y="15095"/>
                    <a:pt x="16785" y="18294"/>
                    <a:pt x="23531" y="19022"/>
                  </a:cubicBezTo>
                  <a:cubicBezTo>
                    <a:pt x="23499" y="19022"/>
                    <a:pt x="23499" y="19054"/>
                    <a:pt x="23499" y="19086"/>
                  </a:cubicBezTo>
                  <a:lnTo>
                    <a:pt x="23499" y="20004"/>
                  </a:lnTo>
                  <a:cubicBezTo>
                    <a:pt x="16754" y="18072"/>
                    <a:pt x="10230" y="15792"/>
                    <a:pt x="3928" y="12752"/>
                  </a:cubicBezTo>
                  <a:cubicBezTo>
                    <a:pt x="3928" y="12562"/>
                    <a:pt x="4054" y="12403"/>
                    <a:pt x="4213" y="12308"/>
                  </a:cubicBezTo>
                  <a:close/>
                  <a:moveTo>
                    <a:pt x="4434" y="13449"/>
                  </a:moveTo>
                  <a:cubicBezTo>
                    <a:pt x="9660" y="16014"/>
                    <a:pt x="15202" y="18167"/>
                    <a:pt x="20839" y="19624"/>
                  </a:cubicBezTo>
                  <a:cubicBezTo>
                    <a:pt x="19952" y="20067"/>
                    <a:pt x="19129" y="20542"/>
                    <a:pt x="18274" y="21017"/>
                  </a:cubicBezTo>
                  <a:cubicBezTo>
                    <a:pt x="18210" y="21049"/>
                    <a:pt x="18179" y="21081"/>
                    <a:pt x="18179" y="21112"/>
                  </a:cubicBezTo>
                  <a:cubicBezTo>
                    <a:pt x="13048" y="18516"/>
                    <a:pt x="7380" y="16679"/>
                    <a:pt x="1838" y="15032"/>
                  </a:cubicBezTo>
                  <a:cubicBezTo>
                    <a:pt x="2756" y="14557"/>
                    <a:pt x="3611" y="13987"/>
                    <a:pt x="4434" y="13449"/>
                  </a:cubicBezTo>
                  <a:close/>
                  <a:moveTo>
                    <a:pt x="32081" y="15570"/>
                  </a:moveTo>
                  <a:cubicBezTo>
                    <a:pt x="32081" y="15602"/>
                    <a:pt x="32081" y="15602"/>
                    <a:pt x="32113" y="15665"/>
                  </a:cubicBezTo>
                  <a:cubicBezTo>
                    <a:pt x="32937" y="16520"/>
                    <a:pt x="33317" y="17660"/>
                    <a:pt x="33158" y="18896"/>
                  </a:cubicBezTo>
                  <a:cubicBezTo>
                    <a:pt x="33158" y="18991"/>
                    <a:pt x="33190" y="19022"/>
                    <a:pt x="33222" y="19022"/>
                  </a:cubicBezTo>
                  <a:cubicBezTo>
                    <a:pt x="31986" y="19846"/>
                    <a:pt x="30783" y="20637"/>
                    <a:pt x="29516" y="21429"/>
                  </a:cubicBezTo>
                  <a:cubicBezTo>
                    <a:pt x="25906" y="23709"/>
                    <a:pt x="22296" y="25926"/>
                    <a:pt x="18622" y="28016"/>
                  </a:cubicBezTo>
                  <a:cubicBezTo>
                    <a:pt x="19857" y="25958"/>
                    <a:pt x="19857" y="23266"/>
                    <a:pt x="18559" y="21207"/>
                  </a:cubicBezTo>
                  <a:cubicBezTo>
                    <a:pt x="19477" y="20701"/>
                    <a:pt x="20364" y="20162"/>
                    <a:pt x="21219" y="19656"/>
                  </a:cubicBezTo>
                  <a:cubicBezTo>
                    <a:pt x="22011" y="19846"/>
                    <a:pt x="22771" y="20067"/>
                    <a:pt x="23531" y="20226"/>
                  </a:cubicBezTo>
                  <a:cubicBezTo>
                    <a:pt x="23554" y="20294"/>
                    <a:pt x="23626" y="20346"/>
                    <a:pt x="23712" y="20346"/>
                  </a:cubicBezTo>
                  <a:cubicBezTo>
                    <a:pt x="23745" y="20346"/>
                    <a:pt x="23780" y="20338"/>
                    <a:pt x="23816" y="20321"/>
                  </a:cubicBezTo>
                  <a:cubicBezTo>
                    <a:pt x="26603" y="18864"/>
                    <a:pt x="29390" y="17280"/>
                    <a:pt x="32081" y="15570"/>
                  </a:cubicBezTo>
                  <a:close/>
                  <a:moveTo>
                    <a:pt x="1711" y="15380"/>
                  </a:moveTo>
                  <a:lnTo>
                    <a:pt x="1711" y="15380"/>
                  </a:lnTo>
                  <a:cubicBezTo>
                    <a:pt x="1711" y="15380"/>
                    <a:pt x="1743" y="15412"/>
                    <a:pt x="1806" y="15412"/>
                  </a:cubicBezTo>
                  <a:cubicBezTo>
                    <a:pt x="7411" y="17154"/>
                    <a:pt x="12763" y="19371"/>
                    <a:pt x="18274" y="21366"/>
                  </a:cubicBezTo>
                  <a:lnTo>
                    <a:pt x="18274" y="21397"/>
                  </a:lnTo>
                  <a:cubicBezTo>
                    <a:pt x="19382" y="23709"/>
                    <a:pt x="19382" y="25958"/>
                    <a:pt x="18210" y="28238"/>
                  </a:cubicBezTo>
                  <a:lnTo>
                    <a:pt x="18210" y="28365"/>
                  </a:lnTo>
                  <a:cubicBezTo>
                    <a:pt x="17984" y="28430"/>
                    <a:pt x="17745" y="28459"/>
                    <a:pt x="17497" y="28459"/>
                  </a:cubicBezTo>
                  <a:cubicBezTo>
                    <a:pt x="16188" y="28459"/>
                    <a:pt x="14647" y="27656"/>
                    <a:pt x="13555" y="27256"/>
                  </a:cubicBezTo>
                  <a:cubicBezTo>
                    <a:pt x="12193" y="26749"/>
                    <a:pt x="10863" y="26179"/>
                    <a:pt x="9565" y="25609"/>
                  </a:cubicBezTo>
                  <a:cubicBezTo>
                    <a:pt x="7063" y="24501"/>
                    <a:pt x="4593" y="23234"/>
                    <a:pt x="2154" y="21999"/>
                  </a:cubicBezTo>
                  <a:cubicBezTo>
                    <a:pt x="2107" y="21983"/>
                    <a:pt x="2067" y="21975"/>
                    <a:pt x="2035" y="21975"/>
                  </a:cubicBezTo>
                  <a:cubicBezTo>
                    <a:pt x="2004" y="21975"/>
                    <a:pt x="1980" y="21983"/>
                    <a:pt x="1964" y="21999"/>
                  </a:cubicBezTo>
                  <a:lnTo>
                    <a:pt x="1996" y="21967"/>
                  </a:lnTo>
                  <a:cubicBezTo>
                    <a:pt x="2123" y="21746"/>
                    <a:pt x="2154" y="21492"/>
                    <a:pt x="2154" y="21239"/>
                  </a:cubicBezTo>
                  <a:cubicBezTo>
                    <a:pt x="6936" y="23963"/>
                    <a:pt x="12320" y="26306"/>
                    <a:pt x="17577" y="27890"/>
                  </a:cubicBezTo>
                  <a:cubicBezTo>
                    <a:pt x="17586" y="27899"/>
                    <a:pt x="17598" y="27903"/>
                    <a:pt x="17611" y="27903"/>
                  </a:cubicBezTo>
                  <a:cubicBezTo>
                    <a:pt x="17643" y="27903"/>
                    <a:pt x="17681" y="27880"/>
                    <a:pt x="17704" y="27858"/>
                  </a:cubicBezTo>
                  <a:cubicBezTo>
                    <a:pt x="17735" y="27858"/>
                    <a:pt x="17830" y="27858"/>
                    <a:pt x="17862" y="27763"/>
                  </a:cubicBezTo>
                  <a:cubicBezTo>
                    <a:pt x="18749" y="26084"/>
                    <a:pt x="18907" y="23963"/>
                    <a:pt x="17957" y="22221"/>
                  </a:cubicBezTo>
                  <a:cubicBezTo>
                    <a:pt x="18020" y="22189"/>
                    <a:pt x="18020" y="22126"/>
                    <a:pt x="17957" y="22062"/>
                  </a:cubicBezTo>
                  <a:cubicBezTo>
                    <a:pt x="12795" y="19466"/>
                    <a:pt x="7348" y="17534"/>
                    <a:pt x="1806" y="16014"/>
                  </a:cubicBezTo>
                  <a:cubicBezTo>
                    <a:pt x="1806" y="15982"/>
                    <a:pt x="1806" y="15982"/>
                    <a:pt x="1838" y="15982"/>
                  </a:cubicBezTo>
                  <a:cubicBezTo>
                    <a:pt x="1743" y="15792"/>
                    <a:pt x="1711" y="15570"/>
                    <a:pt x="1711" y="15380"/>
                  </a:cubicBezTo>
                  <a:close/>
                  <a:moveTo>
                    <a:pt x="38289" y="16330"/>
                  </a:moveTo>
                  <a:cubicBezTo>
                    <a:pt x="38859" y="16647"/>
                    <a:pt x="39112" y="17185"/>
                    <a:pt x="38954" y="17819"/>
                  </a:cubicBezTo>
                  <a:cubicBezTo>
                    <a:pt x="38954" y="17819"/>
                    <a:pt x="38922" y="17819"/>
                    <a:pt x="38922" y="17882"/>
                  </a:cubicBezTo>
                  <a:cubicBezTo>
                    <a:pt x="35818" y="21841"/>
                    <a:pt x="32652" y="25704"/>
                    <a:pt x="29453" y="29536"/>
                  </a:cubicBezTo>
                  <a:cubicBezTo>
                    <a:pt x="29105" y="28143"/>
                    <a:pt x="27965" y="26908"/>
                    <a:pt x="26634" y="26306"/>
                  </a:cubicBezTo>
                  <a:cubicBezTo>
                    <a:pt x="26625" y="26297"/>
                    <a:pt x="26613" y="26293"/>
                    <a:pt x="26599" y="26293"/>
                  </a:cubicBezTo>
                  <a:cubicBezTo>
                    <a:pt x="26566" y="26293"/>
                    <a:pt x="26521" y="26315"/>
                    <a:pt x="26476" y="26338"/>
                  </a:cubicBezTo>
                  <a:cubicBezTo>
                    <a:pt x="26444" y="26401"/>
                    <a:pt x="26413" y="26496"/>
                    <a:pt x="26539" y="26559"/>
                  </a:cubicBezTo>
                  <a:cubicBezTo>
                    <a:pt x="27901" y="27256"/>
                    <a:pt x="28756" y="28333"/>
                    <a:pt x="29358" y="29726"/>
                  </a:cubicBezTo>
                  <a:cubicBezTo>
                    <a:pt x="29105" y="29980"/>
                    <a:pt x="28820" y="30296"/>
                    <a:pt x="28598" y="30613"/>
                  </a:cubicBezTo>
                  <a:cubicBezTo>
                    <a:pt x="28471" y="29093"/>
                    <a:pt x="27458" y="27605"/>
                    <a:pt x="26096" y="26908"/>
                  </a:cubicBezTo>
                  <a:cubicBezTo>
                    <a:pt x="26088" y="26899"/>
                    <a:pt x="26079" y="26895"/>
                    <a:pt x="26069" y="26895"/>
                  </a:cubicBezTo>
                  <a:cubicBezTo>
                    <a:pt x="26043" y="26895"/>
                    <a:pt x="26007" y="26925"/>
                    <a:pt x="25938" y="26971"/>
                  </a:cubicBezTo>
                  <a:cubicBezTo>
                    <a:pt x="26096" y="26781"/>
                    <a:pt x="26286" y="26528"/>
                    <a:pt x="26444" y="26338"/>
                  </a:cubicBezTo>
                  <a:lnTo>
                    <a:pt x="30498" y="21366"/>
                  </a:lnTo>
                  <a:cubicBezTo>
                    <a:pt x="33095" y="19687"/>
                    <a:pt x="35755" y="18104"/>
                    <a:pt x="38289" y="16330"/>
                  </a:cubicBezTo>
                  <a:close/>
                  <a:moveTo>
                    <a:pt x="29833" y="21746"/>
                  </a:moveTo>
                  <a:lnTo>
                    <a:pt x="29833" y="21746"/>
                  </a:lnTo>
                  <a:cubicBezTo>
                    <a:pt x="26444" y="25356"/>
                    <a:pt x="23436" y="29283"/>
                    <a:pt x="20522" y="33147"/>
                  </a:cubicBezTo>
                  <a:cubicBezTo>
                    <a:pt x="17165" y="32355"/>
                    <a:pt x="13840" y="31658"/>
                    <a:pt x="10515" y="30771"/>
                  </a:cubicBezTo>
                  <a:cubicBezTo>
                    <a:pt x="7095" y="29885"/>
                    <a:pt x="3769" y="28713"/>
                    <a:pt x="412" y="27953"/>
                  </a:cubicBezTo>
                  <a:cubicBezTo>
                    <a:pt x="1743" y="26464"/>
                    <a:pt x="3231" y="25103"/>
                    <a:pt x="4593" y="23678"/>
                  </a:cubicBezTo>
                  <a:cubicBezTo>
                    <a:pt x="6683" y="24723"/>
                    <a:pt x="8805" y="25704"/>
                    <a:pt x="10927" y="26623"/>
                  </a:cubicBezTo>
                  <a:cubicBezTo>
                    <a:pt x="12447" y="27256"/>
                    <a:pt x="13998" y="27858"/>
                    <a:pt x="15582" y="28333"/>
                  </a:cubicBezTo>
                  <a:cubicBezTo>
                    <a:pt x="16152" y="28502"/>
                    <a:pt x="16764" y="28741"/>
                    <a:pt x="17353" y="28741"/>
                  </a:cubicBezTo>
                  <a:cubicBezTo>
                    <a:pt x="17647" y="28741"/>
                    <a:pt x="17936" y="28681"/>
                    <a:pt x="18210" y="28523"/>
                  </a:cubicBezTo>
                  <a:cubicBezTo>
                    <a:pt x="18210" y="28616"/>
                    <a:pt x="18278" y="28674"/>
                    <a:pt x="18377" y="28674"/>
                  </a:cubicBezTo>
                  <a:cubicBezTo>
                    <a:pt x="18413" y="28674"/>
                    <a:pt x="18453" y="28667"/>
                    <a:pt x="18495" y="28650"/>
                  </a:cubicBezTo>
                  <a:cubicBezTo>
                    <a:pt x="22264" y="26433"/>
                    <a:pt x="25969" y="24153"/>
                    <a:pt x="29706" y="21841"/>
                  </a:cubicBezTo>
                  <a:cubicBezTo>
                    <a:pt x="29738" y="21809"/>
                    <a:pt x="29770" y="21809"/>
                    <a:pt x="29833" y="21746"/>
                  </a:cubicBezTo>
                  <a:close/>
                  <a:moveTo>
                    <a:pt x="25938" y="26971"/>
                  </a:moveTo>
                  <a:cubicBezTo>
                    <a:pt x="25906" y="27034"/>
                    <a:pt x="25906" y="27098"/>
                    <a:pt x="25969" y="27129"/>
                  </a:cubicBezTo>
                  <a:cubicBezTo>
                    <a:pt x="27331" y="28048"/>
                    <a:pt x="28123" y="29188"/>
                    <a:pt x="28503" y="30740"/>
                  </a:cubicBezTo>
                  <a:cubicBezTo>
                    <a:pt x="27394" y="32102"/>
                    <a:pt x="26254" y="33432"/>
                    <a:pt x="25146" y="34793"/>
                  </a:cubicBezTo>
                  <a:cubicBezTo>
                    <a:pt x="24988" y="33242"/>
                    <a:pt x="24164" y="31816"/>
                    <a:pt x="22866" y="30930"/>
                  </a:cubicBezTo>
                  <a:lnTo>
                    <a:pt x="22771" y="30930"/>
                  </a:lnTo>
                  <a:cubicBezTo>
                    <a:pt x="23816" y="29600"/>
                    <a:pt x="24861" y="28301"/>
                    <a:pt x="25938" y="26971"/>
                  </a:cubicBezTo>
                  <a:close/>
                  <a:moveTo>
                    <a:pt x="22644" y="31056"/>
                  </a:moveTo>
                  <a:cubicBezTo>
                    <a:pt x="22644" y="31088"/>
                    <a:pt x="22644" y="31088"/>
                    <a:pt x="22707" y="31151"/>
                  </a:cubicBezTo>
                  <a:cubicBezTo>
                    <a:pt x="23974" y="32133"/>
                    <a:pt x="24766" y="33400"/>
                    <a:pt x="24988" y="34983"/>
                  </a:cubicBezTo>
                  <a:cubicBezTo>
                    <a:pt x="24766" y="35205"/>
                    <a:pt x="24544" y="35490"/>
                    <a:pt x="24354" y="35743"/>
                  </a:cubicBezTo>
                  <a:cubicBezTo>
                    <a:pt x="24323" y="34160"/>
                    <a:pt x="23436" y="32577"/>
                    <a:pt x="22137" y="31721"/>
                  </a:cubicBezTo>
                  <a:cubicBezTo>
                    <a:pt x="22296" y="31500"/>
                    <a:pt x="22486" y="31310"/>
                    <a:pt x="22644" y="31056"/>
                  </a:cubicBezTo>
                  <a:close/>
                  <a:moveTo>
                    <a:pt x="1838" y="29821"/>
                  </a:moveTo>
                  <a:lnTo>
                    <a:pt x="1838" y="29821"/>
                  </a:lnTo>
                  <a:cubicBezTo>
                    <a:pt x="7696" y="31531"/>
                    <a:pt x="13618" y="33273"/>
                    <a:pt x="19636" y="34350"/>
                  </a:cubicBezTo>
                  <a:cubicBezTo>
                    <a:pt x="19731" y="34350"/>
                    <a:pt x="19762" y="34223"/>
                    <a:pt x="19699" y="34192"/>
                  </a:cubicBezTo>
                  <a:lnTo>
                    <a:pt x="19794" y="34192"/>
                  </a:lnTo>
                  <a:cubicBezTo>
                    <a:pt x="20364" y="35458"/>
                    <a:pt x="20427" y="36598"/>
                    <a:pt x="19952" y="37865"/>
                  </a:cubicBezTo>
                  <a:cubicBezTo>
                    <a:pt x="19952" y="37834"/>
                    <a:pt x="19921" y="37802"/>
                    <a:pt x="19889" y="37802"/>
                  </a:cubicBezTo>
                  <a:cubicBezTo>
                    <a:pt x="13555" y="35807"/>
                    <a:pt x="7095" y="34192"/>
                    <a:pt x="634" y="32767"/>
                  </a:cubicBezTo>
                  <a:cubicBezTo>
                    <a:pt x="1679" y="32323"/>
                    <a:pt x="2376" y="30898"/>
                    <a:pt x="1838" y="29821"/>
                  </a:cubicBezTo>
                  <a:close/>
                  <a:moveTo>
                    <a:pt x="21979" y="31911"/>
                  </a:moveTo>
                  <a:cubicBezTo>
                    <a:pt x="23277" y="32957"/>
                    <a:pt x="24006" y="34255"/>
                    <a:pt x="24228" y="35933"/>
                  </a:cubicBezTo>
                  <a:cubicBezTo>
                    <a:pt x="23404" y="36915"/>
                    <a:pt x="22612" y="37897"/>
                    <a:pt x="21789" y="38910"/>
                  </a:cubicBezTo>
                  <a:cubicBezTo>
                    <a:pt x="22612" y="37200"/>
                    <a:pt x="21694" y="34952"/>
                    <a:pt x="20712" y="33463"/>
                  </a:cubicBezTo>
                  <a:cubicBezTo>
                    <a:pt x="20807" y="33463"/>
                    <a:pt x="20871" y="33432"/>
                    <a:pt x="20871" y="33368"/>
                  </a:cubicBezTo>
                  <a:cubicBezTo>
                    <a:pt x="21219" y="32862"/>
                    <a:pt x="21631" y="32387"/>
                    <a:pt x="21979" y="31911"/>
                  </a:cubicBezTo>
                  <a:close/>
                  <a:moveTo>
                    <a:pt x="381" y="28238"/>
                  </a:moveTo>
                  <a:cubicBezTo>
                    <a:pt x="3611" y="29473"/>
                    <a:pt x="7063" y="30296"/>
                    <a:pt x="10388" y="31183"/>
                  </a:cubicBezTo>
                  <a:cubicBezTo>
                    <a:pt x="13713" y="32038"/>
                    <a:pt x="17102" y="32830"/>
                    <a:pt x="20522" y="33432"/>
                  </a:cubicBezTo>
                  <a:cubicBezTo>
                    <a:pt x="20966" y="35363"/>
                    <a:pt x="22422" y="37042"/>
                    <a:pt x="21219" y="39005"/>
                  </a:cubicBezTo>
                  <a:lnTo>
                    <a:pt x="21219" y="39069"/>
                  </a:lnTo>
                  <a:cubicBezTo>
                    <a:pt x="21187" y="39069"/>
                    <a:pt x="21187" y="39005"/>
                    <a:pt x="21156" y="39005"/>
                  </a:cubicBezTo>
                  <a:cubicBezTo>
                    <a:pt x="17735" y="38024"/>
                    <a:pt x="14252" y="37264"/>
                    <a:pt x="10832" y="36377"/>
                  </a:cubicBezTo>
                  <a:cubicBezTo>
                    <a:pt x="7411" y="35458"/>
                    <a:pt x="4023" y="34413"/>
                    <a:pt x="571" y="33463"/>
                  </a:cubicBezTo>
                  <a:lnTo>
                    <a:pt x="444" y="33115"/>
                  </a:lnTo>
                  <a:lnTo>
                    <a:pt x="444" y="33083"/>
                  </a:lnTo>
                  <a:cubicBezTo>
                    <a:pt x="6936" y="34572"/>
                    <a:pt x="13397" y="36313"/>
                    <a:pt x="19857" y="37992"/>
                  </a:cubicBezTo>
                  <a:cubicBezTo>
                    <a:pt x="19889" y="37992"/>
                    <a:pt x="19921" y="37992"/>
                    <a:pt x="19952" y="37929"/>
                  </a:cubicBezTo>
                  <a:cubicBezTo>
                    <a:pt x="19952" y="37990"/>
                    <a:pt x="20018" y="38025"/>
                    <a:pt x="20082" y="38025"/>
                  </a:cubicBezTo>
                  <a:cubicBezTo>
                    <a:pt x="20117" y="38025"/>
                    <a:pt x="20151" y="38014"/>
                    <a:pt x="20174" y="37992"/>
                  </a:cubicBezTo>
                  <a:cubicBezTo>
                    <a:pt x="20807" y="36757"/>
                    <a:pt x="20807" y="35173"/>
                    <a:pt x="20079" y="33970"/>
                  </a:cubicBezTo>
                  <a:cubicBezTo>
                    <a:pt x="20058" y="33917"/>
                    <a:pt x="20019" y="33896"/>
                    <a:pt x="19977" y="33896"/>
                  </a:cubicBezTo>
                  <a:cubicBezTo>
                    <a:pt x="19892" y="33896"/>
                    <a:pt x="19794" y="33981"/>
                    <a:pt x="19794" y="34065"/>
                  </a:cubicBezTo>
                  <a:cubicBezTo>
                    <a:pt x="19636" y="34033"/>
                    <a:pt x="19477" y="34033"/>
                    <a:pt x="19319" y="33970"/>
                  </a:cubicBezTo>
                  <a:cubicBezTo>
                    <a:pt x="19382" y="33938"/>
                    <a:pt x="19319" y="33907"/>
                    <a:pt x="19287" y="33907"/>
                  </a:cubicBezTo>
                  <a:lnTo>
                    <a:pt x="19129" y="33907"/>
                  </a:lnTo>
                  <a:cubicBezTo>
                    <a:pt x="19097" y="33891"/>
                    <a:pt x="19066" y="33883"/>
                    <a:pt x="19034" y="33883"/>
                  </a:cubicBezTo>
                  <a:cubicBezTo>
                    <a:pt x="19002" y="33883"/>
                    <a:pt x="18971" y="33891"/>
                    <a:pt x="18939" y="33907"/>
                  </a:cubicBezTo>
                  <a:cubicBezTo>
                    <a:pt x="18907" y="33907"/>
                    <a:pt x="18907" y="33938"/>
                    <a:pt x="18907" y="33938"/>
                  </a:cubicBezTo>
                  <a:cubicBezTo>
                    <a:pt x="12732" y="32260"/>
                    <a:pt x="6493" y="30866"/>
                    <a:pt x="381" y="29030"/>
                  </a:cubicBezTo>
                  <a:cubicBezTo>
                    <a:pt x="381" y="29030"/>
                    <a:pt x="381" y="28998"/>
                    <a:pt x="317" y="28935"/>
                  </a:cubicBezTo>
                  <a:cubicBezTo>
                    <a:pt x="254" y="28713"/>
                    <a:pt x="286" y="28460"/>
                    <a:pt x="381" y="28238"/>
                  </a:cubicBezTo>
                  <a:close/>
                  <a:moveTo>
                    <a:pt x="18472" y="1"/>
                  </a:moveTo>
                  <a:cubicBezTo>
                    <a:pt x="18438" y="1"/>
                    <a:pt x="18404" y="7"/>
                    <a:pt x="18369" y="21"/>
                  </a:cubicBezTo>
                  <a:cubicBezTo>
                    <a:pt x="16025" y="1161"/>
                    <a:pt x="13650" y="2364"/>
                    <a:pt x="11338" y="3536"/>
                  </a:cubicBezTo>
                  <a:cubicBezTo>
                    <a:pt x="9058" y="4740"/>
                    <a:pt x="6588" y="5721"/>
                    <a:pt x="4434" y="7146"/>
                  </a:cubicBezTo>
                  <a:cubicBezTo>
                    <a:pt x="4413" y="7138"/>
                    <a:pt x="4391" y="7134"/>
                    <a:pt x="4369" y="7134"/>
                  </a:cubicBezTo>
                  <a:cubicBezTo>
                    <a:pt x="4230" y="7134"/>
                    <a:pt x="4103" y="7295"/>
                    <a:pt x="4213" y="7431"/>
                  </a:cubicBezTo>
                  <a:cubicBezTo>
                    <a:pt x="5194" y="8857"/>
                    <a:pt x="5068" y="10472"/>
                    <a:pt x="4244" y="11897"/>
                  </a:cubicBezTo>
                  <a:cubicBezTo>
                    <a:pt x="4086" y="11897"/>
                    <a:pt x="3959" y="12087"/>
                    <a:pt x="4054" y="12213"/>
                  </a:cubicBezTo>
                  <a:cubicBezTo>
                    <a:pt x="3801" y="12340"/>
                    <a:pt x="3674" y="12562"/>
                    <a:pt x="3643" y="12815"/>
                  </a:cubicBezTo>
                  <a:cubicBezTo>
                    <a:pt x="3579" y="12878"/>
                    <a:pt x="3579" y="13037"/>
                    <a:pt x="3674" y="13100"/>
                  </a:cubicBezTo>
                  <a:cubicBezTo>
                    <a:pt x="3896" y="13164"/>
                    <a:pt x="4054" y="13259"/>
                    <a:pt x="4213" y="13322"/>
                  </a:cubicBezTo>
                  <a:cubicBezTo>
                    <a:pt x="3326" y="13797"/>
                    <a:pt x="2471" y="14272"/>
                    <a:pt x="1616" y="14842"/>
                  </a:cubicBezTo>
                  <a:cubicBezTo>
                    <a:pt x="1553" y="14905"/>
                    <a:pt x="1521" y="14937"/>
                    <a:pt x="1553" y="15032"/>
                  </a:cubicBezTo>
                  <a:cubicBezTo>
                    <a:pt x="1458" y="15064"/>
                    <a:pt x="1426" y="15064"/>
                    <a:pt x="1426" y="15159"/>
                  </a:cubicBezTo>
                  <a:cubicBezTo>
                    <a:pt x="1363" y="15507"/>
                    <a:pt x="1426" y="15824"/>
                    <a:pt x="1584" y="16109"/>
                  </a:cubicBezTo>
                  <a:cubicBezTo>
                    <a:pt x="1458" y="16172"/>
                    <a:pt x="1458" y="16362"/>
                    <a:pt x="1616" y="16425"/>
                  </a:cubicBezTo>
                  <a:cubicBezTo>
                    <a:pt x="1901" y="16489"/>
                    <a:pt x="2186" y="16584"/>
                    <a:pt x="2408" y="16647"/>
                  </a:cubicBezTo>
                  <a:cubicBezTo>
                    <a:pt x="7696" y="18167"/>
                    <a:pt x="12700" y="20099"/>
                    <a:pt x="17735" y="22284"/>
                  </a:cubicBezTo>
                  <a:cubicBezTo>
                    <a:pt x="18369" y="24121"/>
                    <a:pt x="18464" y="25926"/>
                    <a:pt x="17577" y="27700"/>
                  </a:cubicBezTo>
                  <a:lnTo>
                    <a:pt x="17577" y="27731"/>
                  </a:lnTo>
                  <a:cubicBezTo>
                    <a:pt x="14885" y="26654"/>
                    <a:pt x="12162" y="25641"/>
                    <a:pt x="9501" y="24501"/>
                  </a:cubicBezTo>
                  <a:cubicBezTo>
                    <a:pt x="7095" y="23424"/>
                    <a:pt x="4751" y="22221"/>
                    <a:pt x="2376" y="21081"/>
                  </a:cubicBezTo>
                  <a:cubicBezTo>
                    <a:pt x="3294" y="19846"/>
                    <a:pt x="3326" y="18104"/>
                    <a:pt x="2503" y="16837"/>
                  </a:cubicBezTo>
                  <a:cubicBezTo>
                    <a:pt x="2471" y="16805"/>
                    <a:pt x="2439" y="16774"/>
                    <a:pt x="2376" y="16774"/>
                  </a:cubicBezTo>
                  <a:cubicBezTo>
                    <a:pt x="2362" y="16771"/>
                    <a:pt x="2348" y="16770"/>
                    <a:pt x="2335" y="16770"/>
                  </a:cubicBezTo>
                  <a:cubicBezTo>
                    <a:pt x="2192" y="16770"/>
                    <a:pt x="2067" y="16914"/>
                    <a:pt x="2154" y="17059"/>
                  </a:cubicBezTo>
                  <a:cubicBezTo>
                    <a:pt x="2851" y="18326"/>
                    <a:pt x="2819" y="19687"/>
                    <a:pt x="2154" y="20954"/>
                  </a:cubicBezTo>
                  <a:cubicBezTo>
                    <a:pt x="2091" y="20954"/>
                    <a:pt x="2091" y="20922"/>
                    <a:pt x="2059" y="20922"/>
                  </a:cubicBezTo>
                  <a:cubicBezTo>
                    <a:pt x="2038" y="20914"/>
                    <a:pt x="2016" y="20910"/>
                    <a:pt x="1995" y="20910"/>
                  </a:cubicBezTo>
                  <a:cubicBezTo>
                    <a:pt x="1863" y="20910"/>
                    <a:pt x="1760" y="21066"/>
                    <a:pt x="1869" y="21176"/>
                  </a:cubicBezTo>
                  <a:cubicBezTo>
                    <a:pt x="1869" y="21429"/>
                    <a:pt x="1838" y="21682"/>
                    <a:pt x="1711" y="21904"/>
                  </a:cubicBezTo>
                  <a:cubicBezTo>
                    <a:pt x="1687" y="22000"/>
                    <a:pt x="1772" y="22096"/>
                    <a:pt x="1842" y="22096"/>
                  </a:cubicBezTo>
                  <a:cubicBezTo>
                    <a:pt x="1850" y="22096"/>
                    <a:pt x="1859" y="22094"/>
                    <a:pt x="1866" y="22091"/>
                  </a:cubicBezTo>
                  <a:lnTo>
                    <a:pt x="1866" y="22091"/>
                  </a:lnTo>
                  <a:cubicBezTo>
                    <a:pt x="1775" y="22177"/>
                    <a:pt x="1787" y="22262"/>
                    <a:pt x="1901" y="22347"/>
                  </a:cubicBezTo>
                  <a:cubicBezTo>
                    <a:pt x="2661" y="22728"/>
                    <a:pt x="3421" y="23108"/>
                    <a:pt x="4149" y="23488"/>
                  </a:cubicBezTo>
                  <a:cubicBezTo>
                    <a:pt x="2661" y="24691"/>
                    <a:pt x="1267" y="26211"/>
                    <a:pt x="96" y="27731"/>
                  </a:cubicBezTo>
                  <a:cubicBezTo>
                    <a:pt x="1" y="27858"/>
                    <a:pt x="96" y="27953"/>
                    <a:pt x="159" y="28016"/>
                  </a:cubicBezTo>
                  <a:cubicBezTo>
                    <a:pt x="127" y="28080"/>
                    <a:pt x="127" y="28175"/>
                    <a:pt x="222" y="28238"/>
                  </a:cubicBezTo>
                  <a:cubicBezTo>
                    <a:pt x="96" y="28523"/>
                    <a:pt x="64" y="28745"/>
                    <a:pt x="64" y="29030"/>
                  </a:cubicBezTo>
                  <a:cubicBezTo>
                    <a:pt x="64" y="29125"/>
                    <a:pt x="127" y="29156"/>
                    <a:pt x="222" y="29156"/>
                  </a:cubicBezTo>
                  <a:cubicBezTo>
                    <a:pt x="127" y="29251"/>
                    <a:pt x="159" y="29346"/>
                    <a:pt x="286" y="29410"/>
                  </a:cubicBezTo>
                  <a:cubicBezTo>
                    <a:pt x="697" y="29473"/>
                    <a:pt x="1046" y="29600"/>
                    <a:pt x="1426" y="29726"/>
                  </a:cubicBezTo>
                  <a:lnTo>
                    <a:pt x="1426" y="29758"/>
                  </a:lnTo>
                  <a:cubicBezTo>
                    <a:pt x="1869" y="30898"/>
                    <a:pt x="1584" y="32165"/>
                    <a:pt x="381" y="32640"/>
                  </a:cubicBezTo>
                  <a:cubicBezTo>
                    <a:pt x="317" y="32640"/>
                    <a:pt x="286" y="32672"/>
                    <a:pt x="286" y="32735"/>
                  </a:cubicBezTo>
                  <a:cubicBezTo>
                    <a:pt x="249" y="32707"/>
                    <a:pt x="214" y="32696"/>
                    <a:pt x="183" y="32696"/>
                  </a:cubicBezTo>
                  <a:cubicBezTo>
                    <a:pt x="109" y="32696"/>
                    <a:pt x="55" y="32763"/>
                    <a:pt x="32" y="32830"/>
                  </a:cubicBezTo>
                  <a:cubicBezTo>
                    <a:pt x="32" y="32957"/>
                    <a:pt x="159" y="33083"/>
                    <a:pt x="191" y="33210"/>
                  </a:cubicBezTo>
                  <a:cubicBezTo>
                    <a:pt x="254" y="33273"/>
                    <a:pt x="317" y="33400"/>
                    <a:pt x="349" y="33463"/>
                  </a:cubicBezTo>
                  <a:cubicBezTo>
                    <a:pt x="286" y="33558"/>
                    <a:pt x="286" y="33748"/>
                    <a:pt x="444" y="33780"/>
                  </a:cubicBezTo>
                  <a:cubicBezTo>
                    <a:pt x="3833" y="34888"/>
                    <a:pt x="7285" y="35807"/>
                    <a:pt x="10737" y="36725"/>
                  </a:cubicBezTo>
                  <a:cubicBezTo>
                    <a:pt x="14188" y="37644"/>
                    <a:pt x="17672" y="38594"/>
                    <a:pt x="21156" y="39164"/>
                  </a:cubicBezTo>
                  <a:cubicBezTo>
                    <a:pt x="21219" y="39164"/>
                    <a:pt x="21219" y="39164"/>
                    <a:pt x="21251" y="39132"/>
                  </a:cubicBezTo>
                  <a:cubicBezTo>
                    <a:pt x="21290" y="39210"/>
                    <a:pt x="21365" y="39264"/>
                    <a:pt x="21440" y="39264"/>
                  </a:cubicBezTo>
                  <a:cubicBezTo>
                    <a:pt x="21486" y="39264"/>
                    <a:pt x="21531" y="39244"/>
                    <a:pt x="21567" y="39195"/>
                  </a:cubicBezTo>
                  <a:cubicBezTo>
                    <a:pt x="21608" y="39257"/>
                    <a:pt x="21649" y="39292"/>
                    <a:pt x="21699" y="39292"/>
                  </a:cubicBezTo>
                  <a:cubicBezTo>
                    <a:pt x="21726" y="39292"/>
                    <a:pt x="21755" y="39281"/>
                    <a:pt x="21789" y="39259"/>
                  </a:cubicBezTo>
                  <a:cubicBezTo>
                    <a:pt x="28123" y="32703"/>
                    <a:pt x="33887" y="25388"/>
                    <a:pt x="39365" y="18104"/>
                  </a:cubicBezTo>
                  <a:cubicBezTo>
                    <a:pt x="39429" y="17977"/>
                    <a:pt x="39365" y="17882"/>
                    <a:pt x="39270" y="17787"/>
                  </a:cubicBezTo>
                  <a:cubicBezTo>
                    <a:pt x="39524" y="17154"/>
                    <a:pt x="39239" y="16362"/>
                    <a:pt x="38637" y="16045"/>
                  </a:cubicBezTo>
                  <a:cubicBezTo>
                    <a:pt x="39302" y="15539"/>
                    <a:pt x="39999" y="15064"/>
                    <a:pt x="40664" y="14557"/>
                  </a:cubicBezTo>
                  <a:cubicBezTo>
                    <a:pt x="40695" y="14494"/>
                    <a:pt x="40727" y="14462"/>
                    <a:pt x="40727" y="14430"/>
                  </a:cubicBezTo>
                  <a:cubicBezTo>
                    <a:pt x="41424" y="12182"/>
                    <a:pt x="40790" y="9490"/>
                    <a:pt x="38985" y="7843"/>
                  </a:cubicBezTo>
                  <a:lnTo>
                    <a:pt x="38890" y="7843"/>
                  </a:lnTo>
                  <a:cubicBezTo>
                    <a:pt x="38352" y="7431"/>
                    <a:pt x="37529" y="7273"/>
                    <a:pt x="36864" y="7178"/>
                  </a:cubicBezTo>
                  <a:cubicBezTo>
                    <a:pt x="36103" y="5880"/>
                    <a:pt x="34647" y="5278"/>
                    <a:pt x="33285" y="4740"/>
                  </a:cubicBezTo>
                  <a:cubicBezTo>
                    <a:pt x="28693" y="2808"/>
                    <a:pt x="23689" y="876"/>
                    <a:pt x="18717" y="179"/>
                  </a:cubicBezTo>
                  <a:cubicBezTo>
                    <a:pt x="18692" y="80"/>
                    <a:pt x="18590" y="1"/>
                    <a:pt x="1847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529;p51"/>
            <p:cNvSpPr/>
            <p:nvPr/>
          </p:nvSpPr>
          <p:spPr>
            <a:xfrm>
              <a:off x="786525" y="3798176"/>
              <a:ext cx="555078" cy="411817"/>
            </a:xfrm>
            <a:custGeom>
              <a:avLst/>
              <a:gdLst/>
              <a:ahLst/>
              <a:cxnLst/>
              <a:rect l="l" t="t" r="r" b="b"/>
              <a:pathLst>
                <a:path w="17672" h="13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91"/>
                    <a:pt x="32" y="381"/>
                    <a:pt x="95" y="571"/>
                  </a:cubicBezTo>
                  <a:lnTo>
                    <a:pt x="95" y="666"/>
                  </a:lnTo>
                  <a:cubicBezTo>
                    <a:pt x="5637" y="2154"/>
                    <a:pt x="11116" y="4118"/>
                    <a:pt x="16246" y="6714"/>
                  </a:cubicBezTo>
                  <a:cubicBezTo>
                    <a:pt x="16341" y="6778"/>
                    <a:pt x="16341" y="6841"/>
                    <a:pt x="16246" y="6873"/>
                  </a:cubicBezTo>
                  <a:cubicBezTo>
                    <a:pt x="17196" y="8615"/>
                    <a:pt x="17038" y="10705"/>
                    <a:pt x="16183" y="12415"/>
                  </a:cubicBezTo>
                  <a:cubicBezTo>
                    <a:pt x="16151" y="12510"/>
                    <a:pt x="16056" y="12510"/>
                    <a:pt x="16025" y="12510"/>
                  </a:cubicBezTo>
                  <a:cubicBezTo>
                    <a:pt x="16002" y="12532"/>
                    <a:pt x="15964" y="12555"/>
                    <a:pt x="15932" y="12555"/>
                  </a:cubicBezTo>
                  <a:cubicBezTo>
                    <a:pt x="15919" y="12555"/>
                    <a:pt x="15907" y="12551"/>
                    <a:pt x="15898" y="12542"/>
                  </a:cubicBezTo>
                  <a:cubicBezTo>
                    <a:pt x="10641" y="10958"/>
                    <a:pt x="5257" y="8615"/>
                    <a:pt x="475" y="5891"/>
                  </a:cubicBezTo>
                  <a:cubicBezTo>
                    <a:pt x="475" y="6113"/>
                    <a:pt x="412" y="6398"/>
                    <a:pt x="317" y="6588"/>
                  </a:cubicBezTo>
                  <a:lnTo>
                    <a:pt x="254" y="6651"/>
                  </a:lnTo>
                  <a:cubicBezTo>
                    <a:pt x="285" y="6619"/>
                    <a:pt x="317" y="6604"/>
                    <a:pt x="353" y="6604"/>
                  </a:cubicBezTo>
                  <a:cubicBezTo>
                    <a:pt x="388" y="6604"/>
                    <a:pt x="428" y="6619"/>
                    <a:pt x="475" y="6651"/>
                  </a:cubicBezTo>
                  <a:cubicBezTo>
                    <a:pt x="2914" y="7886"/>
                    <a:pt x="5384" y="9153"/>
                    <a:pt x="7886" y="10261"/>
                  </a:cubicBezTo>
                  <a:cubicBezTo>
                    <a:pt x="9184" y="10831"/>
                    <a:pt x="10514" y="11401"/>
                    <a:pt x="11876" y="11908"/>
                  </a:cubicBezTo>
                  <a:cubicBezTo>
                    <a:pt x="12968" y="12308"/>
                    <a:pt x="14509" y="13111"/>
                    <a:pt x="15818" y="13111"/>
                  </a:cubicBezTo>
                  <a:cubicBezTo>
                    <a:pt x="16066" y="13111"/>
                    <a:pt x="16305" y="13082"/>
                    <a:pt x="16531" y="13017"/>
                  </a:cubicBezTo>
                  <a:lnTo>
                    <a:pt x="16531" y="12890"/>
                  </a:lnTo>
                  <a:cubicBezTo>
                    <a:pt x="17672" y="10610"/>
                    <a:pt x="17672" y="8361"/>
                    <a:pt x="16595" y="6049"/>
                  </a:cubicBezTo>
                  <a:lnTo>
                    <a:pt x="16595" y="6018"/>
                  </a:lnTo>
                  <a:cubicBezTo>
                    <a:pt x="11084" y="4023"/>
                    <a:pt x="5732" y="1806"/>
                    <a:pt x="95" y="64"/>
                  </a:cubicBezTo>
                  <a:cubicBezTo>
                    <a:pt x="32" y="32"/>
                    <a:pt x="0" y="3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530;p51"/>
            <p:cNvSpPr/>
            <p:nvPr/>
          </p:nvSpPr>
          <p:spPr>
            <a:xfrm>
              <a:off x="753702" y="4252773"/>
              <a:ext cx="620724" cy="252693"/>
            </a:xfrm>
            <a:custGeom>
              <a:avLst/>
              <a:gdLst/>
              <a:ahLst/>
              <a:cxnLst/>
              <a:rect l="l" t="t" r="r" b="b"/>
              <a:pathLst>
                <a:path w="19762" h="8045" extrusionOk="0">
                  <a:moveTo>
                    <a:pt x="3108" y="1074"/>
                  </a:moveTo>
                  <a:cubicBezTo>
                    <a:pt x="3116" y="1074"/>
                    <a:pt x="3126" y="1075"/>
                    <a:pt x="3135" y="1077"/>
                  </a:cubicBezTo>
                  <a:cubicBezTo>
                    <a:pt x="4180" y="1330"/>
                    <a:pt x="5194" y="1584"/>
                    <a:pt x="6239" y="1900"/>
                  </a:cubicBezTo>
                  <a:cubicBezTo>
                    <a:pt x="6271" y="1964"/>
                    <a:pt x="6271" y="2027"/>
                    <a:pt x="6176" y="2027"/>
                  </a:cubicBezTo>
                  <a:cubicBezTo>
                    <a:pt x="5162" y="1837"/>
                    <a:pt x="4117" y="1552"/>
                    <a:pt x="3104" y="1235"/>
                  </a:cubicBezTo>
                  <a:cubicBezTo>
                    <a:pt x="2987" y="1235"/>
                    <a:pt x="3005" y="1074"/>
                    <a:pt x="3108" y="1074"/>
                  </a:cubicBezTo>
                  <a:close/>
                  <a:moveTo>
                    <a:pt x="2821" y="1707"/>
                  </a:moveTo>
                  <a:cubicBezTo>
                    <a:pt x="2830" y="1707"/>
                    <a:pt x="2840" y="1708"/>
                    <a:pt x="2850" y="1710"/>
                  </a:cubicBezTo>
                  <a:cubicBezTo>
                    <a:pt x="7379" y="2946"/>
                    <a:pt x="11939" y="3959"/>
                    <a:pt x="16436" y="5131"/>
                  </a:cubicBezTo>
                  <a:cubicBezTo>
                    <a:pt x="16468" y="5162"/>
                    <a:pt x="16468" y="5226"/>
                    <a:pt x="16405" y="5226"/>
                  </a:cubicBezTo>
                  <a:cubicBezTo>
                    <a:pt x="11813" y="4339"/>
                    <a:pt x="7284" y="3167"/>
                    <a:pt x="2787" y="1964"/>
                  </a:cubicBezTo>
                  <a:cubicBezTo>
                    <a:pt x="2669" y="1905"/>
                    <a:pt x="2688" y="1707"/>
                    <a:pt x="2821" y="1707"/>
                  </a:cubicBezTo>
                  <a:close/>
                  <a:moveTo>
                    <a:pt x="2259" y="2586"/>
                  </a:moveTo>
                  <a:cubicBezTo>
                    <a:pt x="2275" y="2586"/>
                    <a:pt x="2293" y="2589"/>
                    <a:pt x="2312" y="2597"/>
                  </a:cubicBezTo>
                  <a:cubicBezTo>
                    <a:pt x="6461" y="3801"/>
                    <a:pt x="10609" y="4909"/>
                    <a:pt x="14821" y="6081"/>
                  </a:cubicBezTo>
                  <a:cubicBezTo>
                    <a:pt x="14853" y="6081"/>
                    <a:pt x="14853" y="6144"/>
                    <a:pt x="14790" y="6144"/>
                  </a:cubicBezTo>
                  <a:cubicBezTo>
                    <a:pt x="10546" y="5194"/>
                    <a:pt x="6397" y="4022"/>
                    <a:pt x="2280" y="2819"/>
                  </a:cubicBezTo>
                  <a:cubicBezTo>
                    <a:pt x="2141" y="2763"/>
                    <a:pt x="2149" y="2586"/>
                    <a:pt x="2259" y="2586"/>
                  </a:cubicBezTo>
                  <a:close/>
                  <a:moveTo>
                    <a:pt x="1204" y="0"/>
                  </a:moveTo>
                  <a:cubicBezTo>
                    <a:pt x="1742" y="1077"/>
                    <a:pt x="1077" y="2502"/>
                    <a:pt x="0" y="2946"/>
                  </a:cubicBezTo>
                  <a:cubicBezTo>
                    <a:pt x="6461" y="4371"/>
                    <a:pt x="12921" y="5986"/>
                    <a:pt x="19255" y="7981"/>
                  </a:cubicBezTo>
                  <a:cubicBezTo>
                    <a:pt x="19287" y="7981"/>
                    <a:pt x="19318" y="8013"/>
                    <a:pt x="19318" y="8044"/>
                  </a:cubicBezTo>
                  <a:cubicBezTo>
                    <a:pt x="19762" y="6746"/>
                    <a:pt x="19698" y="5606"/>
                    <a:pt x="19160" y="4371"/>
                  </a:cubicBezTo>
                  <a:lnTo>
                    <a:pt x="19065" y="4371"/>
                  </a:lnTo>
                  <a:cubicBezTo>
                    <a:pt x="19128" y="4402"/>
                    <a:pt x="19097" y="4529"/>
                    <a:pt x="19002" y="4529"/>
                  </a:cubicBezTo>
                  <a:cubicBezTo>
                    <a:pt x="13079" y="3009"/>
                    <a:pt x="7062" y="1710"/>
                    <a:pt x="1204" y="0"/>
                  </a:cubicBezTo>
                  <a:close/>
                </a:path>
              </a:pathLst>
            </a:custGeom>
            <a:solidFill>
              <a:schemeClr val="l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531;p51"/>
            <p:cNvSpPr/>
            <p:nvPr/>
          </p:nvSpPr>
          <p:spPr>
            <a:xfrm>
              <a:off x="808386" y="3837972"/>
              <a:ext cx="505355" cy="347175"/>
            </a:xfrm>
            <a:custGeom>
              <a:avLst/>
              <a:gdLst/>
              <a:ahLst/>
              <a:cxnLst/>
              <a:rect l="l" t="t" r="r" b="b"/>
              <a:pathLst>
                <a:path w="16089" h="11053" extrusionOk="0">
                  <a:moveTo>
                    <a:pt x="2134" y="1731"/>
                  </a:moveTo>
                  <a:cubicBezTo>
                    <a:pt x="2149" y="1731"/>
                    <a:pt x="2167" y="1734"/>
                    <a:pt x="2186" y="1742"/>
                  </a:cubicBezTo>
                  <a:cubicBezTo>
                    <a:pt x="6018" y="3231"/>
                    <a:pt x="9882" y="4656"/>
                    <a:pt x="13682" y="6239"/>
                  </a:cubicBezTo>
                  <a:cubicBezTo>
                    <a:pt x="13709" y="6294"/>
                    <a:pt x="13713" y="6372"/>
                    <a:pt x="13652" y="6372"/>
                  </a:cubicBezTo>
                  <a:cubicBezTo>
                    <a:pt x="13643" y="6372"/>
                    <a:pt x="13632" y="6370"/>
                    <a:pt x="13619" y="6366"/>
                  </a:cubicBezTo>
                  <a:cubicBezTo>
                    <a:pt x="9755" y="4972"/>
                    <a:pt x="5923" y="3484"/>
                    <a:pt x="2123" y="1964"/>
                  </a:cubicBezTo>
                  <a:cubicBezTo>
                    <a:pt x="2012" y="1908"/>
                    <a:pt x="2022" y="1731"/>
                    <a:pt x="2134" y="1731"/>
                  </a:cubicBezTo>
                  <a:close/>
                  <a:moveTo>
                    <a:pt x="1509" y="2649"/>
                  </a:moveTo>
                  <a:cubicBezTo>
                    <a:pt x="1522" y="2649"/>
                    <a:pt x="1537" y="2653"/>
                    <a:pt x="1553" y="2661"/>
                  </a:cubicBezTo>
                  <a:cubicBezTo>
                    <a:pt x="5670" y="4307"/>
                    <a:pt x="9882" y="5828"/>
                    <a:pt x="14094" y="7189"/>
                  </a:cubicBezTo>
                  <a:cubicBezTo>
                    <a:pt x="14157" y="7253"/>
                    <a:pt x="14157" y="7316"/>
                    <a:pt x="14062" y="7316"/>
                  </a:cubicBezTo>
                  <a:cubicBezTo>
                    <a:pt x="9818" y="6018"/>
                    <a:pt x="5638" y="4561"/>
                    <a:pt x="1521" y="2851"/>
                  </a:cubicBezTo>
                  <a:cubicBezTo>
                    <a:pt x="1382" y="2823"/>
                    <a:pt x="1414" y="2649"/>
                    <a:pt x="1509" y="2649"/>
                  </a:cubicBezTo>
                  <a:close/>
                  <a:moveTo>
                    <a:pt x="758" y="3758"/>
                  </a:moveTo>
                  <a:cubicBezTo>
                    <a:pt x="769" y="3758"/>
                    <a:pt x="781" y="3761"/>
                    <a:pt x="793" y="3769"/>
                  </a:cubicBezTo>
                  <a:cubicBezTo>
                    <a:pt x="4435" y="5194"/>
                    <a:pt x="8077" y="6556"/>
                    <a:pt x="11687" y="8076"/>
                  </a:cubicBezTo>
                  <a:cubicBezTo>
                    <a:pt x="11718" y="8076"/>
                    <a:pt x="11718" y="8108"/>
                    <a:pt x="11687" y="8108"/>
                  </a:cubicBezTo>
                  <a:cubicBezTo>
                    <a:pt x="8013" y="6809"/>
                    <a:pt x="4403" y="5384"/>
                    <a:pt x="761" y="3959"/>
                  </a:cubicBezTo>
                  <a:cubicBezTo>
                    <a:pt x="622" y="3931"/>
                    <a:pt x="678" y="3758"/>
                    <a:pt x="758" y="3758"/>
                  </a:cubicBezTo>
                  <a:close/>
                  <a:moveTo>
                    <a:pt x="64" y="0"/>
                  </a:moveTo>
                  <a:lnTo>
                    <a:pt x="1" y="64"/>
                  </a:lnTo>
                  <a:cubicBezTo>
                    <a:pt x="64" y="64"/>
                    <a:pt x="96" y="95"/>
                    <a:pt x="128" y="159"/>
                  </a:cubicBezTo>
                  <a:cubicBezTo>
                    <a:pt x="919" y="1426"/>
                    <a:pt x="919" y="3167"/>
                    <a:pt x="1" y="4402"/>
                  </a:cubicBezTo>
                  <a:cubicBezTo>
                    <a:pt x="2376" y="5542"/>
                    <a:pt x="4720" y="6714"/>
                    <a:pt x="7126" y="7791"/>
                  </a:cubicBezTo>
                  <a:cubicBezTo>
                    <a:pt x="9787" y="8994"/>
                    <a:pt x="12510" y="9976"/>
                    <a:pt x="15202" y="11053"/>
                  </a:cubicBezTo>
                  <a:lnTo>
                    <a:pt x="15202" y="10990"/>
                  </a:lnTo>
                  <a:cubicBezTo>
                    <a:pt x="16089" y="9216"/>
                    <a:pt x="15994" y="7411"/>
                    <a:pt x="15360" y="5574"/>
                  </a:cubicBezTo>
                  <a:cubicBezTo>
                    <a:pt x="10357" y="3389"/>
                    <a:pt x="5290" y="1457"/>
                    <a:pt x="64" y="0"/>
                  </a:cubicBezTo>
                  <a:close/>
                </a:path>
              </a:pathLst>
            </a:custGeom>
            <a:solidFill>
              <a:schemeClr val="l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532;p51"/>
            <p:cNvSpPr/>
            <p:nvPr/>
          </p:nvSpPr>
          <p:spPr>
            <a:xfrm>
              <a:off x="818720" y="4332240"/>
              <a:ext cx="401514" cy="113547"/>
            </a:xfrm>
            <a:custGeom>
              <a:avLst/>
              <a:gdLst/>
              <a:ahLst/>
              <a:cxnLst/>
              <a:rect l="l" t="t" r="r" b="b"/>
              <a:pathLst>
                <a:path w="12783" h="3615" extrusionOk="0">
                  <a:moveTo>
                    <a:pt x="176" y="0"/>
                  </a:moveTo>
                  <a:cubicBezTo>
                    <a:pt x="44" y="0"/>
                    <a:pt x="1" y="169"/>
                    <a:pt x="147" y="257"/>
                  </a:cubicBezTo>
                  <a:cubicBezTo>
                    <a:pt x="4327" y="1492"/>
                    <a:pt x="8476" y="2664"/>
                    <a:pt x="12720" y="3614"/>
                  </a:cubicBezTo>
                  <a:cubicBezTo>
                    <a:pt x="12783" y="3614"/>
                    <a:pt x="12783" y="3551"/>
                    <a:pt x="12751" y="3551"/>
                  </a:cubicBezTo>
                  <a:cubicBezTo>
                    <a:pt x="8539" y="2379"/>
                    <a:pt x="4359" y="1271"/>
                    <a:pt x="210" y="4"/>
                  </a:cubicBezTo>
                  <a:cubicBezTo>
                    <a:pt x="198" y="1"/>
                    <a:pt x="187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533;p51"/>
            <p:cNvSpPr/>
            <p:nvPr/>
          </p:nvSpPr>
          <p:spPr>
            <a:xfrm>
              <a:off x="827923" y="3955980"/>
              <a:ext cx="350536" cy="136665"/>
            </a:xfrm>
            <a:custGeom>
              <a:avLst/>
              <a:gdLst/>
              <a:ahLst/>
              <a:cxnLst/>
              <a:rect l="l" t="t" r="r" b="b"/>
              <a:pathLst>
                <a:path w="11160" h="4351" extrusionOk="0">
                  <a:moveTo>
                    <a:pt x="136" y="1"/>
                  </a:moveTo>
                  <a:cubicBezTo>
                    <a:pt x="56" y="1"/>
                    <a:pt x="0" y="174"/>
                    <a:pt x="139" y="202"/>
                  </a:cubicBezTo>
                  <a:cubicBezTo>
                    <a:pt x="3781" y="1627"/>
                    <a:pt x="7423" y="3052"/>
                    <a:pt x="11096" y="4351"/>
                  </a:cubicBezTo>
                  <a:cubicBezTo>
                    <a:pt x="11160" y="4351"/>
                    <a:pt x="11160" y="4319"/>
                    <a:pt x="11096" y="4319"/>
                  </a:cubicBezTo>
                  <a:cubicBezTo>
                    <a:pt x="7455" y="2799"/>
                    <a:pt x="3813" y="1437"/>
                    <a:pt x="171" y="12"/>
                  </a:cubicBezTo>
                  <a:cubicBezTo>
                    <a:pt x="159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534;p51"/>
            <p:cNvSpPr/>
            <p:nvPr/>
          </p:nvSpPr>
          <p:spPr>
            <a:xfrm>
              <a:off x="837503" y="4306390"/>
              <a:ext cx="433458" cy="110532"/>
            </a:xfrm>
            <a:custGeom>
              <a:avLst/>
              <a:gdLst/>
              <a:ahLst/>
              <a:cxnLst/>
              <a:rect l="l" t="t" r="r" b="b"/>
              <a:pathLst>
                <a:path w="13800" h="3519" extrusionOk="0">
                  <a:moveTo>
                    <a:pt x="153" y="0"/>
                  </a:moveTo>
                  <a:cubicBezTo>
                    <a:pt x="20" y="0"/>
                    <a:pt x="1" y="198"/>
                    <a:pt x="119" y="257"/>
                  </a:cubicBezTo>
                  <a:cubicBezTo>
                    <a:pt x="4616" y="1429"/>
                    <a:pt x="9145" y="2632"/>
                    <a:pt x="13737" y="3519"/>
                  </a:cubicBezTo>
                  <a:cubicBezTo>
                    <a:pt x="13800" y="3519"/>
                    <a:pt x="13800" y="3455"/>
                    <a:pt x="13768" y="3424"/>
                  </a:cubicBezTo>
                  <a:cubicBezTo>
                    <a:pt x="9208" y="2252"/>
                    <a:pt x="4711" y="1239"/>
                    <a:pt x="182" y="3"/>
                  </a:cubicBezTo>
                  <a:cubicBezTo>
                    <a:pt x="172" y="1"/>
                    <a:pt x="162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535;p51"/>
            <p:cNvSpPr/>
            <p:nvPr/>
          </p:nvSpPr>
          <p:spPr>
            <a:xfrm>
              <a:off x="847492" y="4287481"/>
              <a:ext cx="103182" cy="28991"/>
            </a:xfrm>
            <a:custGeom>
              <a:avLst/>
              <a:gdLst/>
              <a:ahLst/>
              <a:cxnLst/>
              <a:rect l="l" t="t" r="r" b="b"/>
              <a:pathLst>
                <a:path w="3285" h="923" extrusionOk="0">
                  <a:moveTo>
                    <a:pt x="122" y="0"/>
                  </a:moveTo>
                  <a:cubicBezTo>
                    <a:pt x="19" y="0"/>
                    <a:pt x="1" y="162"/>
                    <a:pt x="118" y="162"/>
                  </a:cubicBezTo>
                  <a:cubicBezTo>
                    <a:pt x="1131" y="447"/>
                    <a:pt x="2176" y="732"/>
                    <a:pt x="3190" y="922"/>
                  </a:cubicBezTo>
                  <a:cubicBezTo>
                    <a:pt x="3285" y="922"/>
                    <a:pt x="3285" y="859"/>
                    <a:pt x="3253" y="795"/>
                  </a:cubicBezTo>
                  <a:cubicBezTo>
                    <a:pt x="2208" y="542"/>
                    <a:pt x="1194" y="225"/>
                    <a:pt x="149" y="4"/>
                  </a:cubicBezTo>
                  <a:cubicBezTo>
                    <a:pt x="140" y="1"/>
                    <a:pt x="130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36;p51"/>
            <p:cNvSpPr/>
            <p:nvPr/>
          </p:nvSpPr>
          <p:spPr>
            <a:xfrm>
              <a:off x="851795" y="3922151"/>
              <a:ext cx="402268" cy="145617"/>
            </a:xfrm>
            <a:custGeom>
              <a:avLst/>
              <a:gdLst/>
              <a:ahLst/>
              <a:cxnLst/>
              <a:rect l="l" t="t" r="r" b="b"/>
              <a:pathLst>
                <a:path w="12807" h="4636" extrusionOk="0">
                  <a:moveTo>
                    <a:pt x="127" y="1"/>
                  </a:moveTo>
                  <a:cubicBezTo>
                    <a:pt x="32" y="1"/>
                    <a:pt x="0" y="175"/>
                    <a:pt x="139" y="202"/>
                  </a:cubicBezTo>
                  <a:cubicBezTo>
                    <a:pt x="4256" y="1817"/>
                    <a:pt x="8436" y="3338"/>
                    <a:pt x="12712" y="4636"/>
                  </a:cubicBezTo>
                  <a:cubicBezTo>
                    <a:pt x="12807" y="4636"/>
                    <a:pt x="12807" y="4541"/>
                    <a:pt x="12775" y="4509"/>
                  </a:cubicBezTo>
                  <a:cubicBezTo>
                    <a:pt x="8500" y="3148"/>
                    <a:pt x="4288" y="1659"/>
                    <a:pt x="171" y="12"/>
                  </a:cubicBezTo>
                  <a:cubicBezTo>
                    <a:pt x="155" y="4"/>
                    <a:pt x="140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37;p51"/>
            <p:cNvSpPr/>
            <p:nvPr/>
          </p:nvSpPr>
          <p:spPr>
            <a:xfrm>
              <a:off x="792493" y="3737492"/>
              <a:ext cx="595848" cy="240758"/>
            </a:xfrm>
            <a:custGeom>
              <a:avLst/>
              <a:gdLst/>
              <a:ahLst/>
              <a:cxnLst/>
              <a:rect l="l" t="t" r="r" b="b"/>
              <a:pathLst>
                <a:path w="18970" h="7665" extrusionOk="0">
                  <a:moveTo>
                    <a:pt x="2941" y="1083"/>
                  </a:moveTo>
                  <a:cubicBezTo>
                    <a:pt x="2962" y="1083"/>
                    <a:pt x="2985" y="1091"/>
                    <a:pt x="3009" y="1109"/>
                  </a:cubicBezTo>
                  <a:cubicBezTo>
                    <a:pt x="3420" y="1331"/>
                    <a:pt x="3769" y="1616"/>
                    <a:pt x="4149" y="1901"/>
                  </a:cubicBezTo>
                  <a:cubicBezTo>
                    <a:pt x="4255" y="1954"/>
                    <a:pt x="4183" y="2074"/>
                    <a:pt x="4120" y="2074"/>
                  </a:cubicBezTo>
                  <a:cubicBezTo>
                    <a:pt x="4108" y="2074"/>
                    <a:pt x="4096" y="2070"/>
                    <a:pt x="4086" y="2059"/>
                  </a:cubicBezTo>
                  <a:cubicBezTo>
                    <a:pt x="3674" y="1806"/>
                    <a:pt x="3262" y="1584"/>
                    <a:pt x="2882" y="1299"/>
                  </a:cubicBezTo>
                  <a:cubicBezTo>
                    <a:pt x="2805" y="1222"/>
                    <a:pt x="2853" y="1083"/>
                    <a:pt x="2941" y="1083"/>
                  </a:cubicBezTo>
                  <a:close/>
                  <a:moveTo>
                    <a:pt x="2629" y="1"/>
                  </a:moveTo>
                  <a:cubicBezTo>
                    <a:pt x="1774" y="539"/>
                    <a:pt x="919" y="1109"/>
                    <a:pt x="0" y="1584"/>
                  </a:cubicBezTo>
                  <a:cubicBezTo>
                    <a:pt x="5511" y="3231"/>
                    <a:pt x="11179" y="5100"/>
                    <a:pt x="16310" y="7665"/>
                  </a:cubicBezTo>
                  <a:cubicBezTo>
                    <a:pt x="16310" y="7633"/>
                    <a:pt x="16341" y="7601"/>
                    <a:pt x="16405" y="7538"/>
                  </a:cubicBezTo>
                  <a:cubicBezTo>
                    <a:pt x="17228" y="7063"/>
                    <a:pt x="18083" y="6588"/>
                    <a:pt x="18970" y="6176"/>
                  </a:cubicBezTo>
                  <a:cubicBezTo>
                    <a:pt x="13333" y="4688"/>
                    <a:pt x="7854" y="2566"/>
                    <a:pt x="2629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538;p51"/>
            <p:cNvSpPr/>
            <p:nvPr/>
          </p:nvSpPr>
          <p:spPr>
            <a:xfrm>
              <a:off x="870295" y="3893568"/>
              <a:ext cx="367811" cy="144580"/>
            </a:xfrm>
            <a:custGeom>
              <a:avLst/>
              <a:gdLst/>
              <a:ahLst/>
              <a:cxnLst/>
              <a:rect l="l" t="t" r="r" b="b"/>
              <a:pathLst>
                <a:path w="11710" h="4603" extrusionOk="0">
                  <a:moveTo>
                    <a:pt x="150" y="0"/>
                  </a:moveTo>
                  <a:cubicBezTo>
                    <a:pt x="21" y="0"/>
                    <a:pt x="1" y="169"/>
                    <a:pt x="88" y="257"/>
                  </a:cubicBezTo>
                  <a:cubicBezTo>
                    <a:pt x="3952" y="1714"/>
                    <a:pt x="7721" y="3266"/>
                    <a:pt x="11616" y="4596"/>
                  </a:cubicBezTo>
                  <a:cubicBezTo>
                    <a:pt x="11629" y="4600"/>
                    <a:pt x="11640" y="4602"/>
                    <a:pt x="11650" y="4602"/>
                  </a:cubicBezTo>
                  <a:cubicBezTo>
                    <a:pt x="11710" y="4602"/>
                    <a:pt x="11702" y="4524"/>
                    <a:pt x="11648" y="4469"/>
                  </a:cubicBezTo>
                  <a:cubicBezTo>
                    <a:pt x="7911" y="2886"/>
                    <a:pt x="4015" y="1461"/>
                    <a:pt x="183" y="4"/>
                  </a:cubicBezTo>
                  <a:cubicBezTo>
                    <a:pt x="171" y="1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539;p51"/>
            <p:cNvSpPr/>
            <p:nvPr/>
          </p:nvSpPr>
          <p:spPr>
            <a:xfrm>
              <a:off x="880598" y="3771509"/>
              <a:ext cx="45576" cy="31159"/>
            </a:xfrm>
            <a:custGeom>
              <a:avLst/>
              <a:gdLst/>
              <a:ahLst/>
              <a:cxnLst/>
              <a:rect l="l" t="t" r="r" b="b"/>
              <a:pathLst>
                <a:path w="1451" h="992" extrusionOk="0">
                  <a:moveTo>
                    <a:pt x="136" y="0"/>
                  </a:moveTo>
                  <a:cubicBezTo>
                    <a:pt x="48" y="0"/>
                    <a:pt x="0" y="139"/>
                    <a:pt x="77" y="216"/>
                  </a:cubicBezTo>
                  <a:cubicBezTo>
                    <a:pt x="489" y="438"/>
                    <a:pt x="869" y="691"/>
                    <a:pt x="1281" y="976"/>
                  </a:cubicBezTo>
                  <a:cubicBezTo>
                    <a:pt x="1291" y="987"/>
                    <a:pt x="1303" y="991"/>
                    <a:pt x="1315" y="991"/>
                  </a:cubicBezTo>
                  <a:cubicBezTo>
                    <a:pt x="1378" y="991"/>
                    <a:pt x="1450" y="871"/>
                    <a:pt x="1344" y="818"/>
                  </a:cubicBezTo>
                  <a:cubicBezTo>
                    <a:pt x="964" y="565"/>
                    <a:pt x="615" y="280"/>
                    <a:pt x="204" y="26"/>
                  </a:cubicBezTo>
                  <a:cubicBezTo>
                    <a:pt x="180" y="8"/>
                    <a:pt x="15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540;p51"/>
            <p:cNvSpPr/>
            <p:nvPr/>
          </p:nvSpPr>
          <p:spPr>
            <a:xfrm>
              <a:off x="882011" y="3533578"/>
              <a:ext cx="604831" cy="225838"/>
            </a:xfrm>
            <a:custGeom>
              <a:avLst/>
              <a:gdLst/>
              <a:ahLst/>
              <a:cxnLst/>
              <a:rect l="l" t="t" r="r" b="b"/>
              <a:pathLst>
                <a:path w="19256" h="7190" extrusionOk="0">
                  <a:moveTo>
                    <a:pt x="824" y="1"/>
                  </a:moveTo>
                  <a:cubicBezTo>
                    <a:pt x="570" y="96"/>
                    <a:pt x="285" y="222"/>
                    <a:pt x="0" y="317"/>
                  </a:cubicBezTo>
                  <a:cubicBezTo>
                    <a:pt x="3357" y="1331"/>
                    <a:pt x="6651" y="2629"/>
                    <a:pt x="9976" y="3833"/>
                  </a:cubicBezTo>
                  <a:cubicBezTo>
                    <a:pt x="13016" y="4909"/>
                    <a:pt x="16120" y="5923"/>
                    <a:pt x="19034" y="7190"/>
                  </a:cubicBezTo>
                  <a:cubicBezTo>
                    <a:pt x="19034" y="7158"/>
                    <a:pt x="19097" y="7158"/>
                    <a:pt x="19129" y="7126"/>
                  </a:cubicBezTo>
                  <a:cubicBezTo>
                    <a:pt x="19129" y="7126"/>
                    <a:pt x="19160" y="7126"/>
                    <a:pt x="19160" y="7063"/>
                  </a:cubicBezTo>
                  <a:cubicBezTo>
                    <a:pt x="19192" y="6841"/>
                    <a:pt x="19192" y="6588"/>
                    <a:pt x="19255" y="6366"/>
                  </a:cubicBezTo>
                  <a:lnTo>
                    <a:pt x="19255" y="6366"/>
                  </a:lnTo>
                  <a:cubicBezTo>
                    <a:pt x="19230" y="6375"/>
                    <a:pt x="19209" y="6379"/>
                    <a:pt x="19191" y="6379"/>
                  </a:cubicBezTo>
                  <a:cubicBezTo>
                    <a:pt x="19143" y="6379"/>
                    <a:pt x="19120" y="6349"/>
                    <a:pt x="19097" y="6303"/>
                  </a:cubicBezTo>
                  <a:lnTo>
                    <a:pt x="19034" y="6303"/>
                  </a:lnTo>
                  <a:cubicBezTo>
                    <a:pt x="15930" y="5828"/>
                    <a:pt x="12953" y="4529"/>
                    <a:pt x="10008" y="3453"/>
                  </a:cubicBezTo>
                  <a:cubicBezTo>
                    <a:pt x="6968" y="2313"/>
                    <a:pt x="3927" y="1204"/>
                    <a:pt x="919" y="64"/>
                  </a:cubicBezTo>
                  <a:lnTo>
                    <a:pt x="824" y="1"/>
                  </a:ln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541;p51"/>
            <p:cNvSpPr/>
            <p:nvPr/>
          </p:nvSpPr>
          <p:spPr>
            <a:xfrm>
              <a:off x="926142" y="3619987"/>
              <a:ext cx="428401" cy="163301"/>
            </a:xfrm>
            <a:custGeom>
              <a:avLst/>
              <a:gdLst/>
              <a:ahLst/>
              <a:cxnLst/>
              <a:rect l="l" t="t" r="r" b="b"/>
              <a:pathLst>
                <a:path w="13639" h="5199" extrusionOk="0">
                  <a:moveTo>
                    <a:pt x="115" y="1"/>
                  </a:moveTo>
                  <a:cubicBezTo>
                    <a:pt x="16" y="1"/>
                    <a:pt x="0" y="134"/>
                    <a:pt x="116" y="163"/>
                  </a:cubicBezTo>
                  <a:cubicBezTo>
                    <a:pt x="4581" y="1873"/>
                    <a:pt x="9046" y="3584"/>
                    <a:pt x="13575" y="5199"/>
                  </a:cubicBezTo>
                  <a:cubicBezTo>
                    <a:pt x="13607" y="5199"/>
                    <a:pt x="13638" y="5135"/>
                    <a:pt x="13607" y="5104"/>
                  </a:cubicBezTo>
                  <a:cubicBezTo>
                    <a:pt x="9078" y="3362"/>
                    <a:pt x="4613" y="1683"/>
                    <a:pt x="147" y="5"/>
                  </a:cubicBezTo>
                  <a:cubicBezTo>
                    <a:pt x="136" y="2"/>
                    <a:pt x="125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542;p51"/>
            <p:cNvSpPr/>
            <p:nvPr/>
          </p:nvSpPr>
          <p:spPr>
            <a:xfrm>
              <a:off x="877049" y="3558455"/>
              <a:ext cx="614757" cy="348180"/>
            </a:xfrm>
            <a:custGeom>
              <a:avLst/>
              <a:gdLst/>
              <a:ahLst/>
              <a:cxnLst/>
              <a:rect l="l" t="t" r="r" b="b"/>
              <a:pathLst>
                <a:path w="19572" h="11085" extrusionOk="0">
                  <a:moveTo>
                    <a:pt x="1846" y="3153"/>
                  </a:moveTo>
                  <a:cubicBezTo>
                    <a:pt x="1862" y="3153"/>
                    <a:pt x="1880" y="3157"/>
                    <a:pt x="1900" y="3167"/>
                  </a:cubicBezTo>
                  <a:cubicBezTo>
                    <a:pt x="2692" y="3421"/>
                    <a:pt x="3452" y="3674"/>
                    <a:pt x="4244" y="3991"/>
                  </a:cubicBezTo>
                  <a:cubicBezTo>
                    <a:pt x="4268" y="4015"/>
                    <a:pt x="4274" y="4075"/>
                    <a:pt x="4247" y="4075"/>
                  </a:cubicBezTo>
                  <a:cubicBezTo>
                    <a:pt x="4239" y="4075"/>
                    <a:pt x="4227" y="4069"/>
                    <a:pt x="4212" y="4054"/>
                  </a:cubicBezTo>
                  <a:cubicBezTo>
                    <a:pt x="3420" y="3832"/>
                    <a:pt x="2629" y="3579"/>
                    <a:pt x="1837" y="3326"/>
                  </a:cubicBezTo>
                  <a:cubicBezTo>
                    <a:pt x="1757" y="3273"/>
                    <a:pt x="1767" y="3153"/>
                    <a:pt x="1846" y="3153"/>
                  </a:cubicBezTo>
                  <a:close/>
                  <a:moveTo>
                    <a:pt x="1686" y="1960"/>
                  </a:moveTo>
                  <a:cubicBezTo>
                    <a:pt x="1694" y="1960"/>
                    <a:pt x="1702" y="1961"/>
                    <a:pt x="1710" y="1964"/>
                  </a:cubicBezTo>
                  <a:cubicBezTo>
                    <a:pt x="6176" y="3674"/>
                    <a:pt x="10704" y="5321"/>
                    <a:pt x="15170" y="7126"/>
                  </a:cubicBezTo>
                  <a:cubicBezTo>
                    <a:pt x="15201" y="7126"/>
                    <a:pt x="15201" y="7189"/>
                    <a:pt x="15138" y="7189"/>
                  </a:cubicBezTo>
                  <a:cubicBezTo>
                    <a:pt x="10609" y="5479"/>
                    <a:pt x="6144" y="3801"/>
                    <a:pt x="1679" y="2122"/>
                  </a:cubicBezTo>
                  <a:cubicBezTo>
                    <a:pt x="1592" y="2093"/>
                    <a:pt x="1611" y="1960"/>
                    <a:pt x="1686" y="1960"/>
                  </a:cubicBezTo>
                  <a:close/>
                  <a:moveTo>
                    <a:pt x="2001" y="4335"/>
                  </a:moveTo>
                  <a:cubicBezTo>
                    <a:pt x="2010" y="4335"/>
                    <a:pt x="2018" y="4336"/>
                    <a:pt x="2027" y="4339"/>
                  </a:cubicBezTo>
                  <a:cubicBezTo>
                    <a:pt x="6271" y="6239"/>
                    <a:pt x="10578" y="7696"/>
                    <a:pt x="14980" y="8994"/>
                  </a:cubicBezTo>
                  <a:cubicBezTo>
                    <a:pt x="15233" y="9089"/>
                    <a:pt x="15550" y="9153"/>
                    <a:pt x="15835" y="9279"/>
                  </a:cubicBezTo>
                  <a:cubicBezTo>
                    <a:pt x="15862" y="9279"/>
                    <a:pt x="15866" y="9349"/>
                    <a:pt x="15846" y="9349"/>
                  </a:cubicBezTo>
                  <a:cubicBezTo>
                    <a:pt x="15843" y="9349"/>
                    <a:pt x="15839" y="9347"/>
                    <a:pt x="15835" y="9343"/>
                  </a:cubicBezTo>
                  <a:cubicBezTo>
                    <a:pt x="11053" y="8203"/>
                    <a:pt x="6429" y="6524"/>
                    <a:pt x="1932" y="4497"/>
                  </a:cubicBezTo>
                  <a:cubicBezTo>
                    <a:pt x="1845" y="4469"/>
                    <a:pt x="1916" y="4335"/>
                    <a:pt x="2001" y="4335"/>
                  </a:cubicBezTo>
                  <a:close/>
                  <a:moveTo>
                    <a:pt x="317" y="0"/>
                  </a:moveTo>
                  <a:lnTo>
                    <a:pt x="317" y="0"/>
                  </a:lnTo>
                  <a:cubicBezTo>
                    <a:pt x="982" y="1331"/>
                    <a:pt x="950" y="3041"/>
                    <a:pt x="0" y="4212"/>
                  </a:cubicBezTo>
                  <a:cubicBezTo>
                    <a:pt x="602" y="4497"/>
                    <a:pt x="1140" y="4751"/>
                    <a:pt x="1742" y="5004"/>
                  </a:cubicBezTo>
                  <a:cubicBezTo>
                    <a:pt x="4307" y="6208"/>
                    <a:pt x="6936" y="7348"/>
                    <a:pt x="9596" y="8329"/>
                  </a:cubicBezTo>
                  <a:cubicBezTo>
                    <a:pt x="12794" y="9533"/>
                    <a:pt x="15993" y="10325"/>
                    <a:pt x="19318" y="11021"/>
                  </a:cubicBezTo>
                  <a:cubicBezTo>
                    <a:pt x="19318" y="11021"/>
                    <a:pt x="19350" y="11021"/>
                    <a:pt x="19350" y="11085"/>
                  </a:cubicBezTo>
                  <a:cubicBezTo>
                    <a:pt x="19445" y="10515"/>
                    <a:pt x="19508" y="9913"/>
                    <a:pt x="19508" y="9374"/>
                  </a:cubicBezTo>
                  <a:cubicBezTo>
                    <a:pt x="18051" y="9058"/>
                    <a:pt x="16626" y="8709"/>
                    <a:pt x="15201" y="8266"/>
                  </a:cubicBezTo>
                  <a:cubicBezTo>
                    <a:pt x="12066" y="7316"/>
                    <a:pt x="9026" y="6081"/>
                    <a:pt x="6049" y="4782"/>
                  </a:cubicBezTo>
                  <a:cubicBezTo>
                    <a:pt x="5991" y="4782"/>
                    <a:pt x="6038" y="4652"/>
                    <a:pt x="6143" y="4652"/>
                  </a:cubicBezTo>
                  <a:cubicBezTo>
                    <a:pt x="6153" y="4652"/>
                    <a:pt x="6164" y="4653"/>
                    <a:pt x="6176" y="4656"/>
                  </a:cubicBezTo>
                  <a:cubicBezTo>
                    <a:pt x="10546" y="6588"/>
                    <a:pt x="15011" y="7949"/>
                    <a:pt x="19508" y="9343"/>
                  </a:cubicBezTo>
                  <a:cubicBezTo>
                    <a:pt x="19572" y="8488"/>
                    <a:pt x="19508" y="7664"/>
                    <a:pt x="19413" y="6841"/>
                  </a:cubicBezTo>
                  <a:cubicBezTo>
                    <a:pt x="19413" y="6778"/>
                    <a:pt x="19413" y="6714"/>
                    <a:pt x="19445" y="6683"/>
                  </a:cubicBezTo>
                  <a:cubicBezTo>
                    <a:pt x="16151" y="5764"/>
                    <a:pt x="12953" y="4497"/>
                    <a:pt x="9754" y="3357"/>
                  </a:cubicBezTo>
                  <a:cubicBezTo>
                    <a:pt x="6619" y="2249"/>
                    <a:pt x="3420" y="1204"/>
                    <a:pt x="317" y="0"/>
                  </a:cubicBezTo>
                  <a:close/>
                </a:path>
              </a:pathLst>
            </a:custGeom>
            <a:solidFill>
              <a:schemeClr val="l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543;p51"/>
            <p:cNvSpPr/>
            <p:nvPr/>
          </p:nvSpPr>
          <p:spPr>
            <a:xfrm>
              <a:off x="932393" y="3657459"/>
              <a:ext cx="79970" cy="28363"/>
            </a:xfrm>
            <a:custGeom>
              <a:avLst/>
              <a:gdLst/>
              <a:ahLst/>
              <a:cxnLst/>
              <a:rect l="l" t="t" r="r" b="b"/>
              <a:pathLst>
                <a:path w="2546" h="903" extrusionOk="0">
                  <a:moveTo>
                    <a:pt x="85" y="1"/>
                  </a:moveTo>
                  <a:cubicBezTo>
                    <a:pt x="5" y="1"/>
                    <a:pt x="0" y="121"/>
                    <a:pt x="107" y="174"/>
                  </a:cubicBezTo>
                  <a:cubicBezTo>
                    <a:pt x="898" y="427"/>
                    <a:pt x="1690" y="680"/>
                    <a:pt x="2482" y="902"/>
                  </a:cubicBezTo>
                  <a:cubicBezTo>
                    <a:pt x="2513" y="902"/>
                    <a:pt x="2545" y="839"/>
                    <a:pt x="2513" y="839"/>
                  </a:cubicBezTo>
                  <a:cubicBezTo>
                    <a:pt x="1690" y="522"/>
                    <a:pt x="898" y="237"/>
                    <a:pt x="138" y="15"/>
                  </a:cubicBezTo>
                  <a:cubicBezTo>
                    <a:pt x="118" y="5"/>
                    <a:pt x="100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544;p51"/>
            <p:cNvSpPr/>
            <p:nvPr/>
          </p:nvSpPr>
          <p:spPr>
            <a:xfrm>
              <a:off x="936005" y="3694586"/>
              <a:ext cx="441405" cy="157333"/>
            </a:xfrm>
            <a:custGeom>
              <a:avLst/>
              <a:gdLst/>
              <a:ahLst/>
              <a:cxnLst/>
              <a:rect l="l" t="t" r="r" b="b"/>
              <a:pathLst>
                <a:path w="14053" h="5009" extrusionOk="0">
                  <a:moveTo>
                    <a:pt x="149" y="1"/>
                  </a:moveTo>
                  <a:cubicBezTo>
                    <a:pt x="45" y="1"/>
                    <a:pt x="0" y="135"/>
                    <a:pt x="87" y="163"/>
                  </a:cubicBezTo>
                  <a:cubicBezTo>
                    <a:pt x="4584" y="2190"/>
                    <a:pt x="9207" y="3869"/>
                    <a:pt x="13989" y="5009"/>
                  </a:cubicBezTo>
                  <a:cubicBezTo>
                    <a:pt x="14053" y="5009"/>
                    <a:pt x="14053" y="4945"/>
                    <a:pt x="13989" y="4945"/>
                  </a:cubicBezTo>
                  <a:cubicBezTo>
                    <a:pt x="13704" y="4882"/>
                    <a:pt x="13419" y="4787"/>
                    <a:pt x="13134" y="4660"/>
                  </a:cubicBezTo>
                  <a:cubicBezTo>
                    <a:pt x="8701" y="3362"/>
                    <a:pt x="4394" y="1905"/>
                    <a:pt x="182" y="5"/>
                  </a:cubicBezTo>
                  <a:cubicBezTo>
                    <a:pt x="170" y="2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45;p51"/>
            <p:cNvSpPr/>
            <p:nvPr/>
          </p:nvSpPr>
          <p:spPr>
            <a:xfrm>
              <a:off x="921808" y="3329664"/>
              <a:ext cx="920156" cy="395923"/>
            </a:xfrm>
            <a:custGeom>
              <a:avLst/>
              <a:gdLst/>
              <a:ahLst/>
              <a:cxnLst/>
              <a:rect l="l" t="t" r="r" b="b"/>
              <a:pathLst>
                <a:path w="29295" h="12605" extrusionOk="0">
                  <a:moveTo>
                    <a:pt x="22395" y="7975"/>
                  </a:moveTo>
                  <a:cubicBezTo>
                    <a:pt x="22469" y="7975"/>
                    <a:pt x="22508" y="8053"/>
                    <a:pt x="22454" y="8108"/>
                  </a:cubicBezTo>
                  <a:cubicBezTo>
                    <a:pt x="21979" y="8361"/>
                    <a:pt x="21535" y="8741"/>
                    <a:pt x="21123" y="9121"/>
                  </a:cubicBezTo>
                  <a:cubicBezTo>
                    <a:pt x="21107" y="9154"/>
                    <a:pt x="21082" y="9168"/>
                    <a:pt x="21056" y="9168"/>
                  </a:cubicBezTo>
                  <a:cubicBezTo>
                    <a:pt x="20983" y="9168"/>
                    <a:pt x="20903" y="9057"/>
                    <a:pt x="20997" y="8963"/>
                  </a:cubicBezTo>
                  <a:cubicBezTo>
                    <a:pt x="21377" y="8583"/>
                    <a:pt x="21852" y="8266"/>
                    <a:pt x="22359" y="7981"/>
                  </a:cubicBezTo>
                  <a:cubicBezTo>
                    <a:pt x="22372" y="7977"/>
                    <a:pt x="22384" y="7975"/>
                    <a:pt x="22395" y="7975"/>
                  </a:cubicBezTo>
                  <a:close/>
                  <a:moveTo>
                    <a:pt x="23499" y="8235"/>
                  </a:moveTo>
                  <a:cubicBezTo>
                    <a:pt x="23625" y="8235"/>
                    <a:pt x="23689" y="8330"/>
                    <a:pt x="23594" y="8361"/>
                  </a:cubicBezTo>
                  <a:cubicBezTo>
                    <a:pt x="22960" y="8710"/>
                    <a:pt x="22327" y="9058"/>
                    <a:pt x="21693" y="9438"/>
                  </a:cubicBezTo>
                  <a:cubicBezTo>
                    <a:pt x="21669" y="9456"/>
                    <a:pt x="21646" y="9464"/>
                    <a:pt x="21625" y="9464"/>
                  </a:cubicBezTo>
                  <a:cubicBezTo>
                    <a:pt x="21537" y="9464"/>
                    <a:pt x="21490" y="9325"/>
                    <a:pt x="21567" y="9248"/>
                  </a:cubicBezTo>
                  <a:cubicBezTo>
                    <a:pt x="22169" y="8805"/>
                    <a:pt x="22834" y="8488"/>
                    <a:pt x="23499" y="8235"/>
                  </a:cubicBezTo>
                  <a:close/>
                  <a:moveTo>
                    <a:pt x="12636" y="1"/>
                  </a:moveTo>
                  <a:cubicBezTo>
                    <a:pt x="10166" y="1204"/>
                    <a:pt x="7759" y="2407"/>
                    <a:pt x="5352" y="3611"/>
                  </a:cubicBezTo>
                  <a:cubicBezTo>
                    <a:pt x="3610" y="4498"/>
                    <a:pt x="1837" y="5543"/>
                    <a:pt x="0" y="6334"/>
                  </a:cubicBezTo>
                  <a:cubicBezTo>
                    <a:pt x="5891" y="8488"/>
                    <a:pt x="11749" y="11148"/>
                    <a:pt x="17893" y="12605"/>
                  </a:cubicBezTo>
                  <a:cubicBezTo>
                    <a:pt x="21503" y="10071"/>
                    <a:pt x="25335" y="7696"/>
                    <a:pt x="29294" y="5669"/>
                  </a:cubicBezTo>
                  <a:cubicBezTo>
                    <a:pt x="27806" y="4656"/>
                    <a:pt x="25747" y="4086"/>
                    <a:pt x="24100" y="3516"/>
                  </a:cubicBezTo>
                  <a:cubicBezTo>
                    <a:pt x="20363" y="2091"/>
                    <a:pt x="16468" y="1204"/>
                    <a:pt x="12636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546;p51"/>
            <p:cNvSpPr/>
            <p:nvPr/>
          </p:nvSpPr>
          <p:spPr>
            <a:xfrm>
              <a:off x="1317699" y="3806154"/>
              <a:ext cx="462575" cy="390929"/>
            </a:xfrm>
            <a:custGeom>
              <a:avLst/>
              <a:gdLst/>
              <a:ahLst/>
              <a:cxnLst/>
              <a:rect l="l" t="t" r="r" b="b"/>
              <a:pathLst>
                <a:path w="14727" h="12446" extrusionOk="0">
                  <a:moveTo>
                    <a:pt x="13491" y="0"/>
                  </a:moveTo>
                  <a:cubicBezTo>
                    <a:pt x="10800" y="1710"/>
                    <a:pt x="8013" y="3294"/>
                    <a:pt x="5226" y="4750"/>
                  </a:cubicBezTo>
                  <a:cubicBezTo>
                    <a:pt x="5190" y="4768"/>
                    <a:pt x="5155" y="4776"/>
                    <a:pt x="5122" y="4776"/>
                  </a:cubicBezTo>
                  <a:cubicBezTo>
                    <a:pt x="5036" y="4776"/>
                    <a:pt x="4964" y="4724"/>
                    <a:pt x="4941" y="4655"/>
                  </a:cubicBezTo>
                  <a:cubicBezTo>
                    <a:pt x="4181" y="4497"/>
                    <a:pt x="3421" y="4275"/>
                    <a:pt x="2629" y="4085"/>
                  </a:cubicBezTo>
                  <a:cubicBezTo>
                    <a:pt x="1774" y="4624"/>
                    <a:pt x="887" y="5130"/>
                    <a:pt x="0" y="5637"/>
                  </a:cubicBezTo>
                  <a:cubicBezTo>
                    <a:pt x="1267" y="7696"/>
                    <a:pt x="1267" y="10387"/>
                    <a:pt x="32" y="12446"/>
                  </a:cubicBezTo>
                  <a:cubicBezTo>
                    <a:pt x="3674" y="10324"/>
                    <a:pt x="7316" y="8139"/>
                    <a:pt x="10926" y="5859"/>
                  </a:cubicBezTo>
                  <a:cubicBezTo>
                    <a:pt x="12193" y="5067"/>
                    <a:pt x="13396" y="4275"/>
                    <a:pt x="14632" y="3452"/>
                  </a:cubicBezTo>
                  <a:cubicBezTo>
                    <a:pt x="14600" y="3452"/>
                    <a:pt x="14568" y="3420"/>
                    <a:pt x="14568" y="3325"/>
                  </a:cubicBezTo>
                  <a:cubicBezTo>
                    <a:pt x="14727" y="2122"/>
                    <a:pt x="14347" y="950"/>
                    <a:pt x="13523" y="95"/>
                  </a:cubicBezTo>
                  <a:cubicBezTo>
                    <a:pt x="13491" y="63"/>
                    <a:pt x="13491" y="63"/>
                    <a:pt x="13491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547;p51"/>
            <p:cNvSpPr/>
            <p:nvPr/>
          </p:nvSpPr>
          <p:spPr>
            <a:xfrm>
              <a:off x="1359318" y="4247245"/>
              <a:ext cx="57512" cy="60182"/>
            </a:xfrm>
            <a:custGeom>
              <a:avLst/>
              <a:gdLst/>
              <a:ahLst/>
              <a:cxnLst/>
              <a:rect l="l" t="t" r="r" b="b"/>
              <a:pathLst>
                <a:path w="1831" h="1916" extrusionOk="0">
                  <a:moveTo>
                    <a:pt x="1722" y="1"/>
                  </a:moveTo>
                  <a:cubicBezTo>
                    <a:pt x="1709" y="1"/>
                    <a:pt x="1696" y="6"/>
                    <a:pt x="1684" y="18"/>
                  </a:cubicBezTo>
                  <a:cubicBezTo>
                    <a:pt x="1146" y="588"/>
                    <a:pt x="576" y="1126"/>
                    <a:pt x="101" y="1696"/>
                  </a:cubicBezTo>
                  <a:cubicBezTo>
                    <a:pt x="1" y="1796"/>
                    <a:pt x="78" y="1915"/>
                    <a:pt x="192" y="1915"/>
                  </a:cubicBezTo>
                  <a:cubicBezTo>
                    <a:pt x="223" y="1915"/>
                    <a:pt x="257" y="1907"/>
                    <a:pt x="291" y="1886"/>
                  </a:cubicBezTo>
                  <a:cubicBezTo>
                    <a:pt x="829" y="1380"/>
                    <a:pt x="1304" y="746"/>
                    <a:pt x="1779" y="145"/>
                  </a:cubicBezTo>
                  <a:cubicBezTo>
                    <a:pt x="1830" y="93"/>
                    <a:pt x="1778" y="1"/>
                    <a:pt x="172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548;p51"/>
            <p:cNvSpPr/>
            <p:nvPr/>
          </p:nvSpPr>
          <p:spPr>
            <a:xfrm>
              <a:off x="1482822" y="3511717"/>
              <a:ext cx="431730" cy="424977"/>
            </a:xfrm>
            <a:custGeom>
              <a:avLst/>
              <a:gdLst/>
              <a:ahLst/>
              <a:cxnLst/>
              <a:rect l="l" t="t" r="r" b="b"/>
              <a:pathLst>
                <a:path w="13745" h="13530" extrusionOk="0">
                  <a:moveTo>
                    <a:pt x="11560" y="0"/>
                  </a:moveTo>
                  <a:cubicBezTo>
                    <a:pt x="7791" y="2249"/>
                    <a:pt x="4023" y="4529"/>
                    <a:pt x="349" y="6936"/>
                  </a:cubicBezTo>
                  <a:cubicBezTo>
                    <a:pt x="349" y="6967"/>
                    <a:pt x="381" y="6999"/>
                    <a:pt x="349" y="7062"/>
                  </a:cubicBezTo>
                  <a:cubicBezTo>
                    <a:pt x="317" y="7252"/>
                    <a:pt x="286" y="7506"/>
                    <a:pt x="191" y="7696"/>
                  </a:cubicBezTo>
                  <a:cubicBezTo>
                    <a:pt x="3991" y="5479"/>
                    <a:pt x="7728" y="3230"/>
                    <a:pt x="11465" y="887"/>
                  </a:cubicBezTo>
                  <a:lnTo>
                    <a:pt x="11528" y="887"/>
                  </a:lnTo>
                  <a:cubicBezTo>
                    <a:pt x="11557" y="830"/>
                    <a:pt x="11623" y="798"/>
                    <a:pt x="11688" y="798"/>
                  </a:cubicBezTo>
                  <a:cubicBezTo>
                    <a:pt x="11768" y="798"/>
                    <a:pt x="11845" y="845"/>
                    <a:pt x="11845" y="950"/>
                  </a:cubicBezTo>
                  <a:cubicBezTo>
                    <a:pt x="12161" y="2502"/>
                    <a:pt x="12256" y="4085"/>
                    <a:pt x="12066" y="5637"/>
                  </a:cubicBezTo>
                  <a:cubicBezTo>
                    <a:pt x="12066" y="5669"/>
                    <a:pt x="12035" y="5700"/>
                    <a:pt x="12003" y="5764"/>
                  </a:cubicBezTo>
                  <a:cubicBezTo>
                    <a:pt x="12035" y="5795"/>
                    <a:pt x="12066" y="5859"/>
                    <a:pt x="12003" y="5954"/>
                  </a:cubicBezTo>
                  <a:cubicBezTo>
                    <a:pt x="8266" y="8392"/>
                    <a:pt x="4181" y="10704"/>
                    <a:pt x="191" y="13048"/>
                  </a:cubicBezTo>
                  <a:cubicBezTo>
                    <a:pt x="143" y="13063"/>
                    <a:pt x="103" y="13071"/>
                    <a:pt x="72" y="13071"/>
                  </a:cubicBezTo>
                  <a:cubicBezTo>
                    <a:pt x="40" y="13071"/>
                    <a:pt x="16" y="13063"/>
                    <a:pt x="1" y="13048"/>
                  </a:cubicBezTo>
                  <a:lnTo>
                    <a:pt x="1" y="13048"/>
                  </a:lnTo>
                  <a:cubicBezTo>
                    <a:pt x="14" y="13404"/>
                    <a:pt x="104" y="13529"/>
                    <a:pt x="250" y="13529"/>
                  </a:cubicBezTo>
                  <a:cubicBezTo>
                    <a:pt x="455" y="13529"/>
                    <a:pt x="771" y="13283"/>
                    <a:pt x="1141" y="13079"/>
                  </a:cubicBezTo>
                  <a:cubicBezTo>
                    <a:pt x="1616" y="12794"/>
                    <a:pt x="2091" y="12573"/>
                    <a:pt x="2566" y="12288"/>
                  </a:cubicBezTo>
                  <a:cubicBezTo>
                    <a:pt x="3611" y="11686"/>
                    <a:pt x="4593" y="11084"/>
                    <a:pt x="5606" y="10451"/>
                  </a:cubicBezTo>
                  <a:cubicBezTo>
                    <a:pt x="7823" y="9121"/>
                    <a:pt x="10040" y="7727"/>
                    <a:pt x="12320" y="6460"/>
                  </a:cubicBezTo>
                  <a:lnTo>
                    <a:pt x="12320" y="6429"/>
                  </a:lnTo>
                  <a:cubicBezTo>
                    <a:pt x="12985" y="4529"/>
                    <a:pt x="13745" y="2154"/>
                    <a:pt x="12098" y="538"/>
                  </a:cubicBezTo>
                  <a:cubicBezTo>
                    <a:pt x="11940" y="380"/>
                    <a:pt x="11750" y="158"/>
                    <a:pt x="1156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549;p51"/>
            <p:cNvSpPr/>
            <p:nvPr/>
          </p:nvSpPr>
          <p:spPr>
            <a:xfrm>
              <a:off x="1521613" y="3657271"/>
              <a:ext cx="299212" cy="159845"/>
            </a:xfrm>
            <a:custGeom>
              <a:avLst/>
              <a:gdLst/>
              <a:ahLst/>
              <a:cxnLst/>
              <a:rect l="l" t="t" r="r" b="b"/>
              <a:pathLst>
                <a:path w="9526" h="5089" extrusionOk="0">
                  <a:moveTo>
                    <a:pt x="9464" y="0"/>
                  </a:moveTo>
                  <a:cubicBezTo>
                    <a:pt x="9448" y="0"/>
                    <a:pt x="9429" y="6"/>
                    <a:pt x="9406" y="21"/>
                  </a:cubicBezTo>
                  <a:cubicBezTo>
                    <a:pt x="7063" y="1668"/>
                    <a:pt x="4308" y="2808"/>
                    <a:pt x="1679" y="4138"/>
                  </a:cubicBezTo>
                  <a:cubicBezTo>
                    <a:pt x="1141" y="4360"/>
                    <a:pt x="571" y="4645"/>
                    <a:pt x="32" y="4962"/>
                  </a:cubicBezTo>
                  <a:cubicBezTo>
                    <a:pt x="1" y="4962"/>
                    <a:pt x="1" y="4993"/>
                    <a:pt x="1" y="4993"/>
                  </a:cubicBezTo>
                  <a:cubicBezTo>
                    <a:pt x="1" y="5025"/>
                    <a:pt x="32" y="5088"/>
                    <a:pt x="96" y="5088"/>
                  </a:cubicBezTo>
                  <a:cubicBezTo>
                    <a:pt x="1837" y="4233"/>
                    <a:pt x="3548" y="3347"/>
                    <a:pt x="5289" y="2460"/>
                  </a:cubicBezTo>
                  <a:cubicBezTo>
                    <a:pt x="6714" y="1763"/>
                    <a:pt x="8235" y="1066"/>
                    <a:pt x="9501" y="85"/>
                  </a:cubicBezTo>
                  <a:cubicBezTo>
                    <a:pt x="9525" y="61"/>
                    <a:pt x="9513" y="0"/>
                    <a:pt x="946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50;p51"/>
            <p:cNvSpPr/>
            <p:nvPr/>
          </p:nvSpPr>
          <p:spPr>
            <a:xfrm>
              <a:off x="1531759" y="3675646"/>
              <a:ext cx="315011" cy="172567"/>
            </a:xfrm>
            <a:custGeom>
              <a:avLst/>
              <a:gdLst/>
              <a:ahLst/>
              <a:cxnLst/>
              <a:rect l="l" t="t" r="r" b="b"/>
              <a:pathLst>
                <a:path w="10029" h="5494" extrusionOk="0">
                  <a:moveTo>
                    <a:pt x="9983" y="0"/>
                  </a:moveTo>
                  <a:cubicBezTo>
                    <a:pt x="9979" y="0"/>
                    <a:pt x="9975" y="2"/>
                    <a:pt x="9970" y="6"/>
                  </a:cubicBezTo>
                  <a:cubicBezTo>
                    <a:pt x="6708" y="1970"/>
                    <a:pt x="3415" y="3775"/>
                    <a:pt x="26" y="5453"/>
                  </a:cubicBezTo>
                  <a:cubicBezTo>
                    <a:pt x="1" y="5453"/>
                    <a:pt x="16" y="5494"/>
                    <a:pt x="39" y="5494"/>
                  </a:cubicBezTo>
                  <a:cubicBezTo>
                    <a:pt x="45" y="5494"/>
                    <a:pt x="51" y="5491"/>
                    <a:pt x="58" y="5485"/>
                  </a:cubicBezTo>
                  <a:cubicBezTo>
                    <a:pt x="3510" y="3933"/>
                    <a:pt x="6835" y="2160"/>
                    <a:pt x="10002" y="101"/>
                  </a:cubicBezTo>
                  <a:cubicBezTo>
                    <a:pt x="10029" y="74"/>
                    <a:pt x="10009" y="0"/>
                    <a:pt x="9983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51;p51"/>
            <p:cNvSpPr/>
            <p:nvPr/>
          </p:nvSpPr>
          <p:spPr>
            <a:xfrm>
              <a:off x="1493753" y="3546519"/>
              <a:ext cx="367089" cy="360116"/>
            </a:xfrm>
            <a:custGeom>
              <a:avLst/>
              <a:gdLst/>
              <a:ahLst/>
              <a:cxnLst/>
              <a:rect l="l" t="t" r="r" b="b"/>
              <a:pathLst>
                <a:path w="11687" h="11465" extrusionOk="0">
                  <a:moveTo>
                    <a:pt x="11275" y="1584"/>
                  </a:moveTo>
                  <a:cubicBezTo>
                    <a:pt x="11338" y="1584"/>
                    <a:pt x="11338" y="1584"/>
                    <a:pt x="11338" y="1647"/>
                  </a:cubicBezTo>
                  <a:cubicBezTo>
                    <a:pt x="11370" y="1647"/>
                    <a:pt x="11370" y="1679"/>
                    <a:pt x="11338" y="1679"/>
                  </a:cubicBezTo>
                  <a:cubicBezTo>
                    <a:pt x="8362" y="3516"/>
                    <a:pt x="5353" y="5352"/>
                    <a:pt x="2344" y="7126"/>
                  </a:cubicBezTo>
                  <a:cubicBezTo>
                    <a:pt x="2327" y="7138"/>
                    <a:pt x="2310" y="7143"/>
                    <a:pt x="2295" y="7143"/>
                  </a:cubicBezTo>
                  <a:cubicBezTo>
                    <a:pt x="2230" y="7143"/>
                    <a:pt x="2198" y="7045"/>
                    <a:pt x="2249" y="6968"/>
                  </a:cubicBezTo>
                  <a:cubicBezTo>
                    <a:pt x="2693" y="6714"/>
                    <a:pt x="3073" y="6461"/>
                    <a:pt x="3516" y="6176"/>
                  </a:cubicBezTo>
                  <a:cubicBezTo>
                    <a:pt x="6081" y="4592"/>
                    <a:pt x="8678" y="3104"/>
                    <a:pt x="11275" y="1584"/>
                  </a:cubicBezTo>
                  <a:close/>
                  <a:moveTo>
                    <a:pt x="10310" y="3509"/>
                  </a:moveTo>
                  <a:cubicBezTo>
                    <a:pt x="10349" y="3509"/>
                    <a:pt x="10416" y="3583"/>
                    <a:pt x="10388" y="3611"/>
                  </a:cubicBezTo>
                  <a:cubicBezTo>
                    <a:pt x="9122" y="4592"/>
                    <a:pt x="7601" y="5226"/>
                    <a:pt x="6176" y="5986"/>
                  </a:cubicBezTo>
                  <a:cubicBezTo>
                    <a:pt x="4466" y="6841"/>
                    <a:pt x="2724" y="7759"/>
                    <a:pt x="983" y="8583"/>
                  </a:cubicBezTo>
                  <a:cubicBezTo>
                    <a:pt x="975" y="8598"/>
                    <a:pt x="966" y="8604"/>
                    <a:pt x="956" y="8604"/>
                  </a:cubicBezTo>
                  <a:cubicBezTo>
                    <a:pt x="924" y="8604"/>
                    <a:pt x="888" y="8543"/>
                    <a:pt x="888" y="8519"/>
                  </a:cubicBezTo>
                  <a:cubicBezTo>
                    <a:pt x="888" y="8488"/>
                    <a:pt x="888" y="8488"/>
                    <a:pt x="919" y="8488"/>
                  </a:cubicBezTo>
                  <a:cubicBezTo>
                    <a:pt x="1458" y="8203"/>
                    <a:pt x="2028" y="7886"/>
                    <a:pt x="2566" y="7633"/>
                  </a:cubicBezTo>
                  <a:cubicBezTo>
                    <a:pt x="5195" y="6366"/>
                    <a:pt x="7950" y="5226"/>
                    <a:pt x="10293" y="3516"/>
                  </a:cubicBezTo>
                  <a:cubicBezTo>
                    <a:pt x="10298" y="3511"/>
                    <a:pt x="10303" y="3509"/>
                    <a:pt x="10310" y="3509"/>
                  </a:cubicBezTo>
                  <a:close/>
                  <a:moveTo>
                    <a:pt x="11193" y="4111"/>
                  </a:moveTo>
                  <a:cubicBezTo>
                    <a:pt x="11219" y="4111"/>
                    <a:pt x="11239" y="4185"/>
                    <a:pt x="11212" y="4212"/>
                  </a:cubicBezTo>
                  <a:cubicBezTo>
                    <a:pt x="8045" y="6239"/>
                    <a:pt x="4720" y="8044"/>
                    <a:pt x="1268" y="9596"/>
                  </a:cubicBezTo>
                  <a:cubicBezTo>
                    <a:pt x="1236" y="9596"/>
                    <a:pt x="1204" y="9564"/>
                    <a:pt x="1236" y="9564"/>
                  </a:cubicBezTo>
                  <a:cubicBezTo>
                    <a:pt x="4625" y="7886"/>
                    <a:pt x="7918" y="6113"/>
                    <a:pt x="11180" y="4117"/>
                  </a:cubicBezTo>
                  <a:cubicBezTo>
                    <a:pt x="11185" y="4113"/>
                    <a:pt x="11189" y="4111"/>
                    <a:pt x="11193" y="4111"/>
                  </a:cubicBezTo>
                  <a:close/>
                  <a:moveTo>
                    <a:pt x="11275" y="0"/>
                  </a:moveTo>
                  <a:cubicBezTo>
                    <a:pt x="8330" y="2344"/>
                    <a:pt x="4910" y="4434"/>
                    <a:pt x="1489" y="6176"/>
                  </a:cubicBezTo>
                  <a:cubicBezTo>
                    <a:pt x="983" y="6461"/>
                    <a:pt x="476" y="6714"/>
                    <a:pt x="1" y="6936"/>
                  </a:cubicBezTo>
                  <a:lnTo>
                    <a:pt x="1" y="6968"/>
                  </a:lnTo>
                  <a:cubicBezTo>
                    <a:pt x="96" y="6968"/>
                    <a:pt x="159" y="7031"/>
                    <a:pt x="159" y="7126"/>
                  </a:cubicBezTo>
                  <a:cubicBezTo>
                    <a:pt x="254" y="7601"/>
                    <a:pt x="286" y="8076"/>
                    <a:pt x="318" y="8551"/>
                  </a:cubicBezTo>
                  <a:cubicBezTo>
                    <a:pt x="349" y="8994"/>
                    <a:pt x="349" y="9406"/>
                    <a:pt x="318" y="9818"/>
                  </a:cubicBezTo>
                  <a:cubicBezTo>
                    <a:pt x="349" y="9818"/>
                    <a:pt x="349" y="9818"/>
                    <a:pt x="413" y="9881"/>
                  </a:cubicBezTo>
                  <a:cubicBezTo>
                    <a:pt x="444" y="9881"/>
                    <a:pt x="413" y="9913"/>
                    <a:pt x="413" y="9913"/>
                  </a:cubicBezTo>
                  <a:lnTo>
                    <a:pt x="318" y="9913"/>
                  </a:lnTo>
                  <a:cubicBezTo>
                    <a:pt x="286" y="10420"/>
                    <a:pt x="191" y="10926"/>
                    <a:pt x="64" y="11465"/>
                  </a:cubicBezTo>
                  <a:cubicBezTo>
                    <a:pt x="3960" y="9248"/>
                    <a:pt x="7760" y="6809"/>
                    <a:pt x="11687" y="4561"/>
                  </a:cubicBezTo>
                  <a:cubicBezTo>
                    <a:pt x="11592" y="4497"/>
                    <a:pt x="11560" y="4434"/>
                    <a:pt x="11560" y="4371"/>
                  </a:cubicBezTo>
                  <a:cubicBezTo>
                    <a:pt x="11560" y="3421"/>
                    <a:pt x="11560" y="2502"/>
                    <a:pt x="11497" y="1584"/>
                  </a:cubicBezTo>
                  <a:cubicBezTo>
                    <a:pt x="11433" y="1077"/>
                    <a:pt x="11370" y="570"/>
                    <a:pt x="11275" y="0"/>
                  </a:cubicBezTo>
                  <a:close/>
                </a:path>
              </a:pathLst>
            </a:custGeom>
            <a:solidFill>
              <a:schemeClr val="l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52;p51"/>
            <p:cNvSpPr/>
            <p:nvPr/>
          </p:nvSpPr>
          <p:spPr>
            <a:xfrm>
              <a:off x="1560907" y="3596241"/>
              <a:ext cx="289003" cy="174577"/>
            </a:xfrm>
            <a:custGeom>
              <a:avLst/>
              <a:gdLst/>
              <a:ahLst/>
              <a:cxnLst/>
              <a:rect l="l" t="t" r="r" b="b"/>
              <a:pathLst>
                <a:path w="9201" h="5558" extrusionOk="0">
                  <a:moveTo>
                    <a:pt x="9105" y="1"/>
                  </a:moveTo>
                  <a:cubicBezTo>
                    <a:pt x="6509" y="1521"/>
                    <a:pt x="3912" y="3041"/>
                    <a:pt x="1346" y="4593"/>
                  </a:cubicBezTo>
                  <a:cubicBezTo>
                    <a:pt x="966" y="4878"/>
                    <a:pt x="523" y="5131"/>
                    <a:pt x="80" y="5385"/>
                  </a:cubicBezTo>
                  <a:cubicBezTo>
                    <a:pt x="0" y="5438"/>
                    <a:pt x="54" y="5558"/>
                    <a:pt x="130" y="5558"/>
                  </a:cubicBezTo>
                  <a:cubicBezTo>
                    <a:pt x="144" y="5558"/>
                    <a:pt x="159" y="5553"/>
                    <a:pt x="175" y="5543"/>
                  </a:cubicBezTo>
                  <a:cubicBezTo>
                    <a:pt x="3183" y="3769"/>
                    <a:pt x="6192" y="1933"/>
                    <a:pt x="9137" y="96"/>
                  </a:cubicBezTo>
                  <a:cubicBezTo>
                    <a:pt x="9200" y="96"/>
                    <a:pt x="9200" y="33"/>
                    <a:pt x="9137" y="33"/>
                  </a:cubicBezTo>
                  <a:cubicBezTo>
                    <a:pt x="9137" y="1"/>
                    <a:pt x="9105" y="1"/>
                    <a:pt x="910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53;p51"/>
            <p:cNvSpPr/>
            <p:nvPr/>
          </p:nvSpPr>
          <p:spPr>
            <a:xfrm>
              <a:off x="1578340" y="3580128"/>
              <a:ext cx="50476" cy="37504"/>
            </a:xfrm>
            <a:custGeom>
              <a:avLst/>
              <a:gdLst/>
              <a:ahLst/>
              <a:cxnLst/>
              <a:rect l="l" t="t" r="r" b="b"/>
              <a:pathLst>
                <a:path w="1607" h="1194" extrusionOk="0">
                  <a:moveTo>
                    <a:pt x="1493" y="1"/>
                  </a:moveTo>
                  <a:cubicBezTo>
                    <a:pt x="1482" y="1"/>
                    <a:pt x="1470" y="3"/>
                    <a:pt x="1457" y="7"/>
                  </a:cubicBezTo>
                  <a:cubicBezTo>
                    <a:pt x="950" y="292"/>
                    <a:pt x="475" y="609"/>
                    <a:pt x="95" y="989"/>
                  </a:cubicBezTo>
                  <a:cubicBezTo>
                    <a:pt x="1" y="1083"/>
                    <a:pt x="81" y="1194"/>
                    <a:pt x="167" y="1194"/>
                  </a:cubicBezTo>
                  <a:cubicBezTo>
                    <a:pt x="197" y="1194"/>
                    <a:pt x="228" y="1180"/>
                    <a:pt x="253" y="1147"/>
                  </a:cubicBezTo>
                  <a:cubicBezTo>
                    <a:pt x="601" y="767"/>
                    <a:pt x="1045" y="387"/>
                    <a:pt x="1552" y="134"/>
                  </a:cubicBezTo>
                  <a:cubicBezTo>
                    <a:pt x="1606" y="79"/>
                    <a:pt x="1567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554;p51"/>
            <p:cNvSpPr/>
            <p:nvPr/>
          </p:nvSpPr>
          <p:spPr>
            <a:xfrm>
              <a:off x="1597751" y="3589299"/>
              <a:ext cx="69133" cy="39200"/>
            </a:xfrm>
            <a:custGeom>
              <a:avLst/>
              <a:gdLst/>
              <a:ahLst/>
              <a:cxnLst/>
              <a:rect l="l" t="t" r="r" b="b"/>
              <a:pathLst>
                <a:path w="2201" h="1248" extrusionOk="0">
                  <a:moveTo>
                    <a:pt x="2042" y="0"/>
                  </a:moveTo>
                  <a:cubicBezTo>
                    <a:pt x="1377" y="222"/>
                    <a:pt x="680" y="602"/>
                    <a:pt x="110" y="1014"/>
                  </a:cubicBezTo>
                  <a:cubicBezTo>
                    <a:pt x="1" y="1095"/>
                    <a:pt x="80" y="1248"/>
                    <a:pt x="165" y="1248"/>
                  </a:cubicBezTo>
                  <a:cubicBezTo>
                    <a:pt x="178" y="1248"/>
                    <a:pt x="192" y="1244"/>
                    <a:pt x="205" y="1235"/>
                  </a:cubicBezTo>
                  <a:cubicBezTo>
                    <a:pt x="807" y="792"/>
                    <a:pt x="1440" y="444"/>
                    <a:pt x="2105" y="159"/>
                  </a:cubicBezTo>
                  <a:cubicBezTo>
                    <a:pt x="2200" y="95"/>
                    <a:pt x="2137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555;p51"/>
            <p:cNvSpPr/>
            <p:nvPr/>
          </p:nvSpPr>
          <p:spPr>
            <a:xfrm>
              <a:off x="1747420" y="3783256"/>
              <a:ext cx="55721" cy="128341"/>
            </a:xfrm>
            <a:custGeom>
              <a:avLst/>
              <a:gdLst/>
              <a:ahLst/>
              <a:cxnLst/>
              <a:rect l="l" t="t" r="r" b="b"/>
              <a:pathLst>
                <a:path w="1774" h="4086" extrusionOk="0">
                  <a:moveTo>
                    <a:pt x="951" y="1"/>
                  </a:moveTo>
                  <a:lnTo>
                    <a:pt x="1" y="602"/>
                  </a:lnTo>
                  <a:cubicBezTo>
                    <a:pt x="919" y="1521"/>
                    <a:pt x="1299" y="2819"/>
                    <a:pt x="1077" y="4086"/>
                  </a:cubicBezTo>
                  <a:lnTo>
                    <a:pt x="1774" y="3611"/>
                  </a:lnTo>
                  <a:lnTo>
                    <a:pt x="1711" y="3516"/>
                  </a:lnTo>
                  <a:cubicBezTo>
                    <a:pt x="1702" y="3524"/>
                    <a:pt x="1689" y="3528"/>
                    <a:pt x="1675" y="3528"/>
                  </a:cubicBezTo>
                  <a:cubicBezTo>
                    <a:pt x="1635" y="3528"/>
                    <a:pt x="1584" y="3499"/>
                    <a:pt x="1584" y="3453"/>
                  </a:cubicBezTo>
                  <a:cubicBezTo>
                    <a:pt x="1774" y="2186"/>
                    <a:pt x="1521" y="1109"/>
                    <a:pt x="95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56;p51"/>
            <p:cNvSpPr/>
            <p:nvPr/>
          </p:nvSpPr>
          <p:spPr>
            <a:xfrm>
              <a:off x="1783227" y="3673855"/>
              <a:ext cx="151239" cy="222823"/>
            </a:xfrm>
            <a:custGeom>
              <a:avLst/>
              <a:gdLst/>
              <a:ahLst/>
              <a:cxnLst/>
              <a:rect l="l" t="t" r="r" b="b"/>
              <a:pathLst>
                <a:path w="4815" h="7094" extrusionOk="0">
                  <a:moveTo>
                    <a:pt x="3643" y="0"/>
                  </a:moveTo>
                  <a:cubicBezTo>
                    <a:pt x="3484" y="475"/>
                    <a:pt x="3294" y="950"/>
                    <a:pt x="3104" y="1330"/>
                  </a:cubicBezTo>
                  <a:cubicBezTo>
                    <a:pt x="3072" y="1425"/>
                    <a:pt x="2977" y="1425"/>
                    <a:pt x="2914" y="1425"/>
                  </a:cubicBezTo>
                  <a:cubicBezTo>
                    <a:pt x="1964" y="2059"/>
                    <a:pt x="951" y="2692"/>
                    <a:pt x="1" y="3325"/>
                  </a:cubicBezTo>
                  <a:cubicBezTo>
                    <a:pt x="761" y="4339"/>
                    <a:pt x="919" y="5732"/>
                    <a:pt x="571" y="6967"/>
                  </a:cubicBezTo>
                  <a:cubicBezTo>
                    <a:pt x="602" y="6999"/>
                    <a:pt x="602" y="6999"/>
                    <a:pt x="571" y="6999"/>
                  </a:cubicBezTo>
                  <a:lnTo>
                    <a:pt x="634" y="7094"/>
                  </a:lnTo>
                  <a:cubicBezTo>
                    <a:pt x="1869" y="6302"/>
                    <a:pt x="3072" y="5447"/>
                    <a:pt x="4276" y="4719"/>
                  </a:cubicBezTo>
                  <a:cubicBezTo>
                    <a:pt x="4814" y="3040"/>
                    <a:pt x="4561" y="1457"/>
                    <a:pt x="3643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57;p51"/>
            <p:cNvSpPr/>
            <p:nvPr/>
          </p:nvSpPr>
          <p:spPr>
            <a:xfrm>
              <a:off x="1897622" y="3550508"/>
              <a:ext cx="57732" cy="52737"/>
            </a:xfrm>
            <a:custGeom>
              <a:avLst/>
              <a:gdLst/>
              <a:ahLst/>
              <a:cxnLst/>
              <a:rect l="l" t="t" r="r" b="b"/>
              <a:pathLst>
                <a:path w="1838" h="1679" extrusionOk="0">
                  <a:moveTo>
                    <a:pt x="1" y="0"/>
                  </a:moveTo>
                  <a:cubicBezTo>
                    <a:pt x="1" y="32"/>
                    <a:pt x="64" y="95"/>
                    <a:pt x="64" y="127"/>
                  </a:cubicBezTo>
                  <a:cubicBezTo>
                    <a:pt x="254" y="602"/>
                    <a:pt x="381" y="1140"/>
                    <a:pt x="381" y="1679"/>
                  </a:cubicBezTo>
                  <a:cubicBezTo>
                    <a:pt x="856" y="1267"/>
                    <a:pt x="1331" y="919"/>
                    <a:pt x="1837" y="538"/>
                  </a:cubicBezTo>
                  <a:lnTo>
                    <a:pt x="1837" y="507"/>
                  </a:lnTo>
                  <a:lnTo>
                    <a:pt x="1837" y="475"/>
                  </a:lnTo>
                  <a:cubicBezTo>
                    <a:pt x="1489" y="443"/>
                    <a:pt x="1172" y="222"/>
                    <a:pt x="792" y="158"/>
                  </a:cubicBezTo>
                  <a:cubicBezTo>
                    <a:pt x="539" y="127"/>
                    <a:pt x="254" y="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58;p51"/>
            <p:cNvSpPr/>
            <p:nvPr/>
          </p:nvSpPr>
          <p:spPr>
            <a:xfrm>
              <a:off x="1900606" y="3620113"/>
              <a:ext cx="73656" cy="197004"/>
            </a:xfrm>
            <a:custGeom>
              <a:avLst/>
              <a:gdLst/>
              <a:ahLst/>
              <a:cxnLst/>
              <a:rect l="l" t="t" r="r" b="b"/>
              <a:pathLst>
                <a:path w="2345" h="6272" extrusionOk="0">
                  <a:moveTo>
                    <a:pt x="254" y="1"/>
                  </a:moveTo>
                  <a:cubicBezTo>
                    <a:pt x="222" y="508"/>
                    <a:pt x="127" y="983"/>
                    <a:pt x="1" y="1426"/>
                  </a:cubicBezTo>
                  <a:cubicBezTo>
                    <a:pt x="32" y="1426"/>
                    <a:pt x="64" y="1458"/>
                    <a:pt x="127" y="1458"/>
                  </a:cubicBezTo>
                  <a:cubicBezTo>
                    <a:pt x="1141" y="2851"/>
                    <a:pt x="1394" y="4688"/>
                    <a:pt x="792" y="6271"/>
                  </a:cubicBezTo>
                  <a:cubicBezTo>
                    <a:pt x="982" y="6145"/>
                    <a:pt x="1141" y="6018"/>
                    <a:pt x="1331" y="5891"/>
                  </a:cubicBezTo>
                  <a:cubicBezTo>
                    <a:pt x="1299" y="5891"/>
                    <a:pt x="1299" y="5860"/>
                    <a:pt x="1299" y="5828"/>
                  </a:cubicBezTo>
                  <a:cubicBezTo>
                    <a:pt x="1711" y="3801"/>
                    <a:pt x="2344" y="1299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559;p51"/>
            <p:cNvSpPr/>
            <p:nvPr/>
          </p:nvSpPr>
          <p:spPr>
            <a:xfrm>
              <a:off x="1911537" y="3573375"/>
              <a:ext cx="107485" cy="230801"/>
            </a:xfrm>
            <a:custGeom>
              <a:avLst/>
              <a:gdLst/>
              <a:ahLst/>
              <a:cxnLst/>
              <a:rect l="l" t="t" r="r" b="b"/>
              <a:pathLst>
                <a:path w="3422" h="7348" extrusionOk="0">
                  <a:moveTo>
                    <a:pt x="1521" y="1"/>
                  </a:moveTo>
                  <a:cubicBezTo>
                    <a:pt x="1046" y="412"/>
                    <a:pt x="508" y="824"/>
                    <a:pt x="1" y="1204"/>
                  </a:cubicBezTo>
                  <a:cubicBezTo>
                    <a:pt x="2218" y="2407"/>
                    <a:pt x="1774" y="5321"/>
                    <a:pt x="1078" y="7348"/>
                  </a:cubicBezTo>
                  <a:cubicBezTo>
                    <a:pt x="1679" y="6968"/>
                    <a:pt x="2313" y="6588"/>
                    <a:pt x="2946" y="6239"/>
                  </a:cubicBezTo>
                  <a:lnTo>
                    <a:pt x="2946" y="6176"/>
                  </a:lnTo>
                  <a:cubicBezTo>
                    <a:pt x="3421" y="3832"/>
                    <a:pt x="2883" y="1901"/>
                    <a:pt x="1521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641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36914" y="21771"/>
            <a:ext cx="7032172" cy="566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«Добей мудреца»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57830" y="783771"/>
            <a:ext cx="62990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«Образование </a:t>
            </a:r>
            <a:r>
              <a:rPr lang="ru-RU" sz="20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- </a:t>
            </a:r>
            <a:r>
              <a:rPr lang="ru-RU" sz="20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это ключ, открывающий золотую дверь к </a:t>
            </a:r>
            <a:r>
              <a:rPr lang="ru-RU" sz="20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… ».</a:t>
            </a:r>
          </a:p>
          <a:p>
            <a:pPr algn="r"/>
            <a:r>
              <a:rPr lang="ru-RU" sz="20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Джордж Вашингтон </a:t>
            </a:r>
            <a:r>
              <a:rPr lang="ru-RU" sz="2000" b="1" i="1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Карвер</a:t>
            </a:r>
            <a:endParaRPr lang="ru-RU" sz="2000" b="1" i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6150" name="Picture 6" descr="http://rsute.ru/wp-content/uploads/2021/05/wealth-is-a-word-1536x9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043" y="3062694"/>
            <a:ext cx="3053642" cy="189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belon.club/uploads/posts/2023-04/1681262861_belon-club-p-svobodnaya-volya-cheloveka-vkontakte-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67" y="3062693"/>
            <a:ext cx="2839694" cy="18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88713" y="1799434"/>
            <a:ext cx="4637315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Свободе </a:t>
            </a:r>
            <a:endParaRPr lang="ru-RU" sz="32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6156" name="Picture 12" descr="https://leben.us/wp-content/uploads/G17113_00.28.68_GeorgeWashingtonCarver_1944_w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3" y="114695"/>
            <a:ext cx="2633408" cy="38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kartinki.pics/uploads/posts/2022-12/1672124607_kartinkin-net-p-derevo-znanii-kartinki-pinterest-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3" y="3062693"/>
            <a:ext cx="2684992" cy="18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19"/>
          <p:cNvGrpSpPr/>
          <p:nvPr/>
        </p:nvGrpSpPr>
        <p:grpSpPr>
          <a:xfrm>
            <a:off x="111661" y="467006"/>
            <a:ext cx="2259574" cy="3161643"/>
            <a:chOff x="3433588" y="1323575"/>
            <a:chExt cx="2259574" cy="3161643"/>
          </a:xfrm>
        </p:grpSpPr>
        <p:grpSp>
          <p:nvGrpSpPr>
            <p:cNvPr id="241" name="Google Shape;241;p19"/>
            <p:cNvGrpSpPr/>
            <p:nvPr/>
          </p:nvGrpSpPr>
          <p:grpSpPr>
            <a:xfrm>
              <a:off x="3482735" y="1510299"/>
              <a:ext cx="2178621" cy="1425973"/>
              <a:chOff x="5539325" y="1440525"/>
              <a:chExt cx="2803527" cy="1805258"/>
            </a:xfrm>
          </p:grpSpPr>
          <p:sp>
            <p:nvSpPr>
              <p:cNvPr id="242" name="Google Shape;242;p19"/>
              <p:cNvSpPr/>
              <p:nvPr/>
            </p:nvSpPr>
            <p:spPr>
              <a:xfrm>
                <a:off x="6076160" y="1749733"/>
                <a:ext cx="656101" cy="568212"/>
              </a:xfrm>
              <a:custGeom>
                <a:avLst/>
                <a:gdLst/>
                <a:ahLst/>
                <a:cxnLst/>
                <a:rect l="l" t="t" r="r" b="b"/>
                <a:pathLst>
                  <a:path w="15184" h="13150" extrusionOk="0">
                    <a:moveTo>
                      <a:pt x="3796" y="1"/>
                    </a:moveTo>
                    <a:lnTo>
                      <a:pt x="1" y="6576"/>
                    </a:lnTo>
                    <a:lnTo>
                      <a:pt x="3796" y="13150"/>
                    </a:lnTo>
                    <a:lnTo>
                      <a:pt x="11389" y="13150"/>
                    </a:lnTo>
                    <a:lnTo>
                      <a:pt x="15183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9"/>
              <p:cNvSpPr/>
              <p:nvPr/>
            </p:nvSpPr>
            <p:spPr>
              <a:xfrm>
                <a:off x="7149830" y="1749733"/>
                <a:ext cx="656187" cy="568212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50" extrusionOk="0">
                    <a:moveTo>
                      <a:pt x="3796" y="1"/>
                    </a:moveTo>
                    <a:lnTo>
                      <a:pt x="1" y="6576"/>
                    </a:lnTo>
                    <a:lnTo>
                      <a:pt x="3796" y="13150"/>
                    </a:lnTo>
                    <a:lnTo>
                      <a:pt x="11389" y="13150"/>
                    </a:lnTo>
                    <a:lnTo>
                      <a:pt x="15186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19"/>
              <p:cNvSpPr/>
              <p:nvPr/>
            </p:nvSpPr>
            <p:spPr>
              <a:xfrm>
                <a:off x="7686665" y="1440525"/>
                <a:ext cx="656187" cy="568168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49" extrusionOk="0">
                    <a:moveTo>
                      <a:pt x="3797" y="0"/>
                    </a:moveTo>
                    <a:lnTo>
                      <a:pt x="1" y="6573"/>
                    </a:lnTo>
                    <a:lnTo>
                      <a:pt x="3797" y="13148"/>
                    </a:lnTo>
                    <a:lnTo>
                      <a:pt x="11389" y="13148"/>
                    </a:lnTo>
                    <a:lnTo>
                      <a:pt x="15185" y="6573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9"/>
              <p:cNvSpPr/>
              <p:nvPr/>
            </p:nvSpPr>
            <p:spPr>
              <a:xfrm>
                <a:off x="6612995" y="2677572"/>
                <a:ext cx="656187" cy="568211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50" extrusionOk="0">
                    <a:moveTo>
                      <a:pt x="3797" y="1"/>
                    </a:moveTo>
                    <a:lnTo>
                      <a:pt x="0" y="6576"/>
                    </a:lnTo>
                    <a:lnTo>
                      <a:pt x="3797" y="13150"/>
                    </a:lnTo>
                    <a:lnTo>
                      <a:pt x="11389" y="13150"/>
                    </a:lnTo>
                    <a:lnTo>
                      <a:pt x="15185" y="6576"/>
                    </a:lnTo>
                    <a:lnTo>
                      <a:pt x="11389" y="1"/>
                    </a:lnTo>
                    <a:close/>
                  </a:path>
                </a:pathLst>
              </a:custGeom>
              <a:solidFill>
                <a:srgbClr val="004717">
                  <a:alpha val="58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9"/>
              <p:cNvSpPr/>
              <p:nvPr/>
            </p:nvSpPr>
            <p:spPr>
              <a:xfrm>
                <a:off x="6612995" y="2059027"/>
                <a:ext cx="656187" cy="568212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50" extrusionOk="0">
                    <a:moveTo>
                      <a:pt x="3797" y="0"/>
                    </a:moveTo>
                    <a:lnTo>
                      <a:pt x="0" y="6576"/>
                    </a:lnTo>
                    <a:lnTo>
                      <a:pt x="3797" y="13150"/>
                    </a:lnTo>
                    <a:lnTo>
                      <a:pt x="11389" y="13150"/>
                    </a:lnTo>
                    <a:lnTo>
                      <a:pt x="15185" y="6576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5539325" y="1440525"/>
                <a:ext cx="656144" cy="568168"/>
              </a:xfrm>
              <a:custGeom>
                <a:avLst/>
                <a:gdLst/>
                <a:ahLst/>
                <a:cxnLst/>
                <a:rect l="l" t="t" r="r" b="b"/>
                <a:pathLst>
                  <a:path w="15185" h="13149" extrusionOk="0">
                    <a:moveTo>
                      <a:pt x="3796" y="0"/>
                    </a:moveTo>
                    <a:lnTo>
                      <a:pt x="0" y="6573"/>
                    </a:lnTo>
                    <a:lnTo>
                      <a:pt x="3796" y="13148"/>
                    </a:lnTo>
                    <a:lnTo>
                      <a:pt x="11388" y="13148"/>
                    </a:lnTo>
                    <a:lnTo>
                      <a:pt x="15185" y="6573"/>
                    </a:lnTo>
                    <a:lnTo>
                      <a:pt x="11388" y="0"/>
                    </a:lnTo>
                    <a:close/>
                  </a:path>
                </a:pathLst>
              </a:custGeom>
              <a:solidFill>
                <a:srgbClr val="004717">
                  <a:alpha val="5885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6076160" y="2368321"/>
                <a:ext cx="656101" cy="568211"/>
              </a:xfrm>
              <a:custGeom>
                <a:avLst/>
                <a:gdLst/>
                <a:ahLst/>
                <a:cxnLst/>
                <a:rect l="l" t="t" r="r" b="b"/>
                <a:pathLst>
                  <a:path w="15184" h="13150" extrusionOk="0">
                    <a:moveTo>
                      <a:pt x="3796" y="0"/>
                    </a:moveTo>
                    <a:lnTo>
                      <a:pt x="1" y="6575"/>
                    </a:lnTo>
                    <a:lnTo>
                      <a:pt x="3796" y="13149"/>
                    </a:lnTo>
                    <a:lnTo>
                      <a:pt x="11389" y="13149"/>
                    </a:lnTo>
                    <a:lnTo>
                      <a:pt x="15183" y="6575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6600815" y="1440525"/>
                <a:ext cx="656187" cy="568168"/>
              </a:xfrm>
              <a:custGeom>
                <a:avLst/>
                <a:gdLst/>
                <a:ahLst/>
                <a:cxnLst/>
                <a:rect l="l" t="t" r="r" b="b"/>
                <a:pathLst>
                  <a:path w="15186" h="13149" extrusionOk="0">
                    <a:moveTo>
                      <a:pt x="3797" y="0"/>
                    </a:moveTo>
                    <a:lnTo>
                      <a:pt x="1" y="6573"/>
                    </a:lnTo>
                    <a:lnTo>
                      <a:pt x="3797" y="13148"/>
                    </a:lnTo>
                    <a:lnTo>
                      <a:pt x="11389" y="13148"/>
                    </a:lnTo>
                    <a:lnTo>
                      <a:pt x="15185" y="6573"/>
                    </a:lnTo>
                    <a:lnTo>
                      <a:pt x="11389" y="0"/>
                    </a:lnTo>
                    <a:close/>
                  </a:path>
                </a:pathLst>
              </a:custGeom>
              <a:solidFill>
                <a:srgbClr val="6D563C">
                  <a:alpha val="54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0" name="Google Shape;250;p19"/>
            <p:cNvGrpSpPr/>
            <p:nvPr/>
          </p:nvGrpSpPr>
          <p:grpSpPr>
            <a:xfrm>
              <a:off x="3433588" y="1323575"/>
              <a:ext cx="2259574" cy="3161643"/>
              <a:chOff x="6206366" y="2297650"/>
              <a:chExt cx="1675496" cy="2306254"/>
            </a:xfrm>
          </p:grpSpPr>
          <p:sp>
            <p:nvSpPr>
              <p:cNvPr id="251" name="Google Shape;251;p19"/>
              <p:cNvSpPr/>
              <p:nvPr/>
            </p:nvSpPr>
            <p:spPr>
              <a:xfrm>
                <a:off x="6206366" y="4292804"/>
                <a:ext cx="1674300" cy="311100"/>
              </a:xfrm>
              <a:prstGeom prst="ellipse">
                <a:avLst/>
              </a:prstGeom>
              <a:solidFill>
                <a:srgbClr val="383030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252" name="Google Shape;252;p19"/>
              <p:cNvPicPr preferRelativeResize="0"/>
              <p:nvPr/>
            </p:nvPicPr>
            <p:blipFill rotWithShape="1">
              <a:blip r:embed="rId3">
                <a:alphaModFix/>
              </a:blip>
              <a:srcRect l="13751" r="13758"/>
              <a:stretch/>
            </p:blipFill>
            <p:spPr>
              <a:xfrm>
                <a:off x="6207571" y="2297650"/>
                <a:ext cx="1674292" cy="22214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</p:pic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8190" y="22175"/>
            <a:ext cx="7189100" cy="905167"/>
          </a:xfrm>
        </p:spPr>
        <p:txBody>
          <a:bodyPr/>
          <a:lstStyle/>
          <a:p>
            <a:r>
              <a:rPr lang="en-US" sz="3600" dirty="0" smtClean="0">
                <a:latin typeface="Bookman Old Style" panose="02050604050505020204" pitchFamily="18" charset="0"/>
              </a:rPr>
              <a:t>I </a:t>
            </a:r>
            <a:r>
              <a:rPr lang="ru-RU" sz="3600" dirty="0" smtClean="0">
                <a:latin typeface="Bookman Old Style" panose="02050604050505020204" pitchFamily="18" charset="0"/>
              </a:rPr>
              <a:t>тур – «Формула всего».</a:t>
            </a:r>
            <a:endParaRPr lang="ru-RU" sz="36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6331" y="919590"/>
            <a:ext cx="6595109" cy="3564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8775" algn="just"/>
            <a:r>
              <a:rPr lang="ru-RU" sz="18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На экране появляются </a:t>
            </a:r>
            <a:r>
              <a:rPr lang="ru-RU" sz="18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картинки </a:t>
            </a:r>
            <a:r>
              <a:rPr lang="ru-RU" sz="18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со знаком сложения между ними. Команда должна понять идеи </a:t>
            </a:r>
            <a:r>
              <a:rPr lang="ru-RU" sz="18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этих </a:t>
            </a:r>
            <a:r>
              <a:rPr lang="ru-RU" sz="18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картинок и дать ассоциативный результат их сложения. Балл получает команда, давшая больше правильных ответов в этом раунде.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6914" y="21771"/>
            <a:ext cx="7032172" cy="566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«Добей мудреца»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0679" y="722489"/>
            <a:ext cx="6663321" cy="12417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«Если </a:t>
            </a:r>
            <a:r>
              <a:rPr lang="ru-RU" sz="2000" b="1" i="1" dirty="0">
                <a:solidFill>
                  <a:schemeClr val="tx1"/>
                </a:solidFill>
                <a:latin typeface="Constantia" panose="02030602050306030303" pitchFamily="18" charset="0"/>
              </a:rPr>
              <a:t>я видел дальше других, то потому, что стоял на </a:t>
            </a:r>
            <a:r>
              <a:rPr lang="ru-RU" sz="20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…».</a:t>
            </a:r>
          </a:p>
          <a:p>
            <a:pPr algn="r"/>
            <a:r>
              <a:rPr lang="ru-RU" sz="20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Исаак Ньютон</a:t>
            </a:r>
            <a:endParaRPr lang="ru-RU" sz="2000" b="1" i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7170" name="Picture 2" descr="https://avatars.dzeninfra.ru/get-zen_doc/1210285/pub_651189e60292430a0421c49e_65141c37b503eb605945412e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9" y="124178"/>
            <a:ext cx="2365260" cy="30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rorab01.ru/upload/91e89e40bc9ee6c53130a7bc214332d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" y="2754488"/>
            <a:ext cx="1789581" cy="21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.forfun.com/fetch/4f/4feb4e97fbb85eedc99ba0cfaa3b56f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836" y="2751481"/>
            <a:ext cx="3423106" cy="21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08514" y="1866293"/>
            <a:ext cx="5442857" cy="670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Плечах гигантов</a:t>
            </a:r>
            <a:endParaRPr lang="ru-RU" sz="3200" b="1" i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7178" name="Picture 10" descr="https://wikiway.com/upload/iblock/12a/30_Statui-Atlantov-na-fasade-Novogo-ermitazh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261" y="2751481"/>
            <a:ext cx="3221539" cy="214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20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6914" y="21771"/>
            <a:ext cx="7032172" cy="566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«Добей мудреца»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77886" y="805540"/>
            <a:ext cx="6389914" cy="1197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«Ключом ко всякой науке является …».</a:t>
            </a:r>
          </a:p>
          <a:p>
            <a:pPr algn="r"/>
            <a:r>
              <a:rPr lang="ru-RU" sz="20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Оноре де Бальзак</a:t>
            </a:r>
            <a:endParaRPr lang="ru-RU" sz="2000" b="1" i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8194" name="Picture 2" descr="https://mirvracha.ru/i/00/01/53/6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0" y="97970"/>
            <a:ext cx="2539349" cy="322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edu.vgsa.ru/pluginfile.php/37090/course/overviewfiles/%D0%A4%D0%9F%D0%BE%D0%B7%D0%BD%D0%B0%D0%BD%D0%B8%D1%8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85" y="2885609"/>
            <a:ext cx="2165477" cy="212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a.d-cd.net/szwt071fQhzVwkpPNf-FB3Q5W2g-19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89" y="2885609"/>
            <a:ext cx="2126980" cy="212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cdn.culture.ru/images/70f61057-efbf-5ab1-8381-846c3f73d94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96" y="2885609"/>
            <a:ext cx="2904036" cy="212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62943" y="2002969"/>
            <a:ext cx="5606143" cy="674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Вопросительный знак </a:t>
            </a:r>
            <a:endParaRPr lang="ru-RU" sz="3200" b="1" i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0143" y="772885"/>
            <a:ext cx="5758541" cy="1153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i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«Наука </a:t>
            </a:r>
            <a:r>
              <a:rPr lang="ru-RU" sz="20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без религии хрома; религия без науки </a:t>
            </a:r>
            <a:r>
              <a:rPr lang="ru-RU" sz="2000" b="1" i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...».</a:t>
            </a:r>
            <a:endParaRPr lang="ru-RU" sz="2000" b="1" i="1" dirty="0" smtClean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algn="r"/>
            <a:r>
              <a:rPr lang="ru-RU" sz="2000" b="1" i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Альберт Эйнштейн</a:t>
            </a:r>
            <a:endParaRPr lang="ru-RU" sz="2000" b="1" dirty="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1026" name="Picture 2" descr="https://spacegid.com/wp-content/uploads/2021/02/kvad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96" y="127454"/>
            <a:ext cx="2811689" cy="281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37856" y="21771"/>
            <a:ext cx="5170715" cy="566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«Добей мудреца»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0" name="Picture 6" descr="https://i.ytimg.com/vi/LiHyLElM_u0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6" y="3229300"/>
            <a:ext cx="3199821" cy="17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baikaltp.ru/shop/images/virtuemart/product/8.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95" y="3229300"/>
            <a:ext cx="274319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belon.club/uploads/posts/2023-04/1681262861_belon-club-p-svobodnaya-volya-cheloveka-vkontakte-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33" y="3229300"/>
            <a:ext cx="2699851" cy="17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57600" y="1551213"/>
            <a:ext cx="2797629" cy="1121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Слепа </a:t>
            </a:r>
            <a:endParaRPr lang="ru-RU" sz="3200" b="1" dirty="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01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60;p51"/>
          <p:cNvGrpSpPr/>
          <p:nvPr/>
        </p:nvGrpSpPr>
        <p:grpSpPr>
          <a:xfrm>
            <a:off x="416660" y="4323408"/>
            <a:ext cx="1269310" cy="707667"/>
            <a:chOff x="3008720" y="3930443"/>
            <a:chExt cx="1269310" cy="707667"/>
          </a:xfrm>
        </p:grpSpPr>
        <p:sp>
          <p:nvSpPr>
            <p:cNvPr id="3" name="Google Shape;1761;p51"/>
            <p:cNvSpPr/>
            <p:nvPr/>
          </p:nvSpPr>
          <p:spPr>
            <a:xfrm>
              <a:off x="3008720" y="3930443"/>
              <a:ext cx="1269310" cy="707667"/>
            </a:xfrm>
            <a:custGeom>
              <a:avLst/>
              <a:gdLst/>
              <a:ahLst/>
              <a:cxnLst/>
              <a:rect l="l" t="t" r="r" b="b"/>
              <a:pathLst>
                <a:path w="40411" h="22530" extrusionOk="0">
                  <a:moveTo>
                    <a:pt x="24516" y="11093"/>
                  </a:moveTo>
                  <a:cubicBezTo>
                    <a:pt x="27562" y="11093"/>
                    <a:pt x="30032" y="12365"/>
                    <a:pt x="32557" y="14126"/>
                  </a:cubicBezTo>
                  <a:cubicBezTo>
                    <a:pt x="34584" y="15551"/>
                    <a:pt x="36800" y="16121"/>
                    <a:pt x="39207" y="16501"/>
                  </a:cubicBezTo>
                  <a:cubicBezTo>
                    <a:pt x="38697" y="16588"/>
                    <a:pt x="38201" y="16629"/>
                    <a:pt x="37716" y="16629"/>
                  </a:cubicBezTo>
                  <a:cubicBezTo>
                    <a:pt x="35374" y="16629"/>
                    <a:pt x="33305" y="15664"/>
                    <a:pt x="31258" y="14221"/>
                  </a:cubicBezTo>
                  <a:cubicBezTo>
                    <a:pt x="29174" y="12724"/>
                    <a:pt x="26682" y="12152"/>
                    <a:pt x="24110" y="12152"/>
                  </a:cubicBezTo>
                  <a:cubicBezTo>
                    <a:pt x="23907" y="12152"/>
                    <a:pt x="23703" y="12156"/>
                    <a:pt x="23499" y="12162"/>
                  </a:cubicBezTo>
                  <a:cubicBezTo>
                    <a:pt x="23563" y="11941"/>
                    <a:pt x="23658" y="11687"/>
                    <a:pt x="23689" y="11466"/>
                  </a:cubicBezTo>
                  <a:cubicBezTo>
                    <a:pt x="23753" y="11339"/>
                    <a:pt x="23753" y="11212"/>
                    <a:pt x="23784" y="11117"/>
                  </a:cubicBezTo>
                  <a:cubicBezTo>
                    <a:pt x="24032" y="11101"/>
                    <a:pt x="24276" y="11093"/>
                    <a:pt x="24516" y="11093"/>
                  </a:cubicBezTo>
                  <a:close/>
                  <a:moveTo>
                    <a:pt x="5692" y="578"/>
                  </a:moveTo>
                  <a:cubicBezTo>
                    <a:pt x="7106" y="578"/>
                    <a:pt x="8565" y="1608"/>
                    <a:pt x="9660" y="2440"/>
                  </a:cubicBezTo>
                  <a:cubicBezTo>
                    <a:pt x="11085" y="3454"/>
                    <a:pt x="12447" y="4150"/>
                    <a:pt x="14157" y="4467"/>
                  </a:cubicBezTo>
                  <a:cubicBezTo>
                    <a:pt x="17482" y="5100"/>
                    <a:pt x="22993" y="5037"/>
                    <a:pt x="23373" y="9597"/>
                  </a:cubicBezTo>
                  <a:cubicBezTo>
                    <a:pt x="23531" y="11497"/>
                    <a:pt x="22771" y="13176"/>
                    <a:pt x="21599" y="14443"/>
                  </a:cubicBezTo>
                  <a:cubicBezTo>
                    <a:pt x="21592" y="14429"/>
                    <a:pt x="21581" y="14422"/>
                    <a:pt x="21568" y="14422"/>
                  </a:cubicBezTo>
                  <a:cubicBezTo>
                    <a:pt x="21521" y="14422"/>
                    <a:pt x="21455" y="14502"/>
                    <a:pt x="21504" y="14601"/>
                  </a:cubicBezTo>
                  <a:cubicBezTo>
                    <a:pt x="19903" y="16172"/>
                    <a:pt x="17551" y="17109"/>
                    <a:pt x="15303" y="17109"/>
                  </a:cubicBezTo>
                  <a:cubicBezTo>
                    <a:pt x="15195" y="17109"/>
                    <a:pt x="15088" y="17107"/>
                    <a:pt x="14980" y="17103"/>
                  </a:cubicBezTo>
                  <a:cubicBezTo>
                    <a:pt x="10832" y="16976"/>
                    <a:pt x="7348" y="14474"/>
                    <a:pt x="4371" y="11814"/>
                  </a:cubicBezTo>
                  <a:cubicBezTo>
                    <a:pt x="2851" y="10421"/>
                    <a:pt x="856" y="8806"/>
                    <a:pt x="666" y="6589"/>
                  </a:cubicBezTo>
                  <a:cubicBezTo>
                    <a:pt x="413" y="4404"/>
                    <a:pt x="2091" y="2725"/>
                    <a:pt x="3579" y="1300"/>
                  </a:cubicBezTo>
                  <a:cubicBezTo>
                    <a:pt x="3627" y="1332"/>
                    <a:pt x="3675" y="1348"/>
                    <a:pt x="3722" y="1348"/>
                  </a:cubicBezTo>
                  <a:cubicBezTo>
                    <a:pt x="3770" y="1348"/>
                    <a:pt x="3817" y="1332"/>
                    <a:pt x="3865" y="1300"/>
                  </a:cubicBezTo>
                  <a:cubicBezTo>
                    <a:pt x="4440" y="783"/>
                    <a:pt x="5062" y="578"/>
                    <a:pt x="5692" y="578"/>
                  </a:cubicBezTo>
                  <a:close/>
                  <a:moveTo>
                    <a:pt x="22518" y="14031"/>
                  </a:moveTo>
                  <a:cubicBezTo>
                    <a:pt x="26951" y="17990"/>
                    <a:pt x="34235" y="15741"/>
                    <a:pt x="38542" y="19605"/>
                  </a:cubicBezTo>
                  <a:cubicBezTo>
                    <a:pt x="33443" y="16723"/>
                    <a:pt x="26603" y="18781"/>
                    <a:pt x="21948" y="14696"/>
                  </a:cubicBezTo>
                  <a:cubicBezTo>
                    <a:pt x="22169" y="14506"/>
                    <a:pt x="22359" y="14284"/>
                    <a:pt x="22518" y="14031"/>
                  </a:cubicBezTo>
                  <a:close/>
                  <a:moveTo>
                    <a:pt x="20617" y="15868"/>
                  </a:moveTo>
                  <a:cubicBezTo>
                    <a:pt x="22296" y="16216"/>
                    <a:pt x="23531" y="17356"/>
                    <a:pt x="24861" y="18433"/>
                  </a:cubicBezTo>
                  <a:cubicBezTo>
                    <a:pt x="26001" y="19383"/>
                    <a:pt x="27236" y="20175"/>
                    <a:pt x="28598" y="20713"/>
                  </a:cubicBezTo>
                  <a:cubicBezTo>
                    <a:pt x="30379" y="21487"/>
                    <a:pt x="32286" y="21883"/>
                    <a:pt x="34199" y="21883"/>
                  </a:cubicBezTo>
                  <a:cubicBezTo>
                    <a:pt x="34633" y="21883"/>
                    <a:pt x="35068" y="21863"/>
                    <a:pt x="35502" y="21821"/>
                  </a:cubicBezTo>
                  <a:lnTo>
                    <a:pt x="35502" y="21821"/>
                  </a:lnTo>
                  <a:cubicBezTo>
                    <a:pt x="34427" y="22144"/>
                    <a:pt x="33317" y="22304"/>
                    <a:pt x="32210" y="22304"/>
                  </a:cubicBezTo>
                  <a:cubicBezTo>
                    <a:pt x="30379" y="22304"/>
                    <a:pt x="28557" y="21866"/>
                    <a:pt x="26920" y="20998"/>
                  </a:cubicBezTo>
                  <a:cubicBezTo>
                    <a:pt x="25463" y="20270"/>
                    <a:pt x="24449" y="19256"/>
                    <a:pt x="23278" y="18243"/>
                  </a:cubicBezTo>
                  <a:cubicBezTo>
                    <a:pt x="22233" y="17356"/>
                    <a:pt x="20997" y="16849"/>
                    <a:pt x="19762" y="16374"/>
                  </a:cubicBezTo>
                  <a:cubicBezTo>
                    <a:pt x="20047" y="16216"/>
                    <a:pt x="20332" y="16058"/>
                    <a:pt x="20617" y="15868"/>
                  </a:cubicBezTo>
                  <a:close/>
                  <a:moveTo>
                    <a:pt x="5736" y="0"/>
                  </a:moveTo>
                  <a:cubicBezTo>
                    <a:pt x="5056" y="0"/>
                    <a:pt x="4393" y="201"/>
                    <a:pt x="3801" y="698"/>
                  </a:cubicBezTo>
                  <a:cubicBezTo>
                    <a:pt x="2281" y="1902"/>
                    <a:pt x="571" y="3422"/>
                    <a:pt x="254" y="5480"/>
                  </a:cubicBezTo>
                  <a:cubicBezTo>
                    <a:pt x="1" y="7349"/>
                    <a:pt x="1014" y="8964"/>
                    <a:pt x="2249" y="10262"/>
                  </a:cubicBezTo>
                  <a:cubicBezTo>
                    <a:pt x="5290" y="13556"/>
                    <a:pt x="9375" y="16818"/>
                    <a:pt x="13935" y="17388"/>
                  </a:cubicBezTo>
                  <a:cubicBezTo>
                    <a:pt x="14351" y="17445"/>
                    <a:pt x="14774" y="17473"/>
                    <a:pt x="15198" y="17473"/>
                  </a:cubicBezTo>
                  <a:cubicBezTo>
                    <a:pt x="16645" y="17473"/>
                    <a:pt x="18109" y="17145"/>
                    <a:pt x="19382" y="16533"/>
                  </a:cubicBezTo>
                  <a:cubicBezTo>
                    <a:pt x="19382" y="16564"/>
                    <a:pt x="19414" y="16564"/>
                    <a:pt x="19414" y="16564"/>
                  </a:cubicBezTo>
                  <a:cubicBezTo>
                    <a:pt x="20459" y="16976"/>
                    <a:pt x="21473" y="17356"/>
                    <a:pt x="22391" y="17990"/>
                  </a:cubicBezTo>
                  <a:cubicBezTo>
                    <a:pt x="23151" y="18496"/>
                    <a:pt x="23753" y="19193"/>
                    <a:pt x="24418" y="19763"/>
                  </a:cubicBezTo>
                  <a:cubicBezTo>
                    <a:pt x="25526" y="20681"/>
                    <a:pt x="26793" y="21410"/>
                    <a:pt x="28186" y="21885"/>
                  </a:cubicBezTo>
                  <a:cubicBezTo>
                    <a:pt x="29473" y="22314"/>
                    <a:pt x="30811" y="22530"/>
                    <a:pt x="32149" y="22530"/>
                  </a:cubicBezTo>
                  <a:cubicBezTo>
                    <a:pt x="33774" y="22530"/>
                    <a:pt x="35398" y="22211"/>
                    <a:pt x="36927" y="21568"/>
                  </a:cubicBezTo>
                  <a:lnTo>
                    <a:pt x="36959" y="21568"/>
                  </a:lnTo>
                  <a:cubicBezTo>
                    <a:pt x="37136" y="21479"/>
                    <a:pt x="37010" y="21280"/>
                    <a:pt x="36863" y="21280"/>
                  </a:cubicBezTo>
                  <a:cubicBezTo>
                    <a:pt x="36853" y="21280"/>
                    <a:pt x="36842" y="21281"/>
                    <a:pt x="36832" y="21283"/>
                  </a:cubicBezTo>
                  <a:cubicBezTo>
                    <a:pt x="35984" y="21435"/>
                    <a:pt x="35131" y="21510"/>
                    <a:pt x="34280" y="21510"/>
                  </a:cubicBezTo>
                  <a:cubicBezTo>
                    <a:pt x="31764" y="21510"/>
                    <a:pt x="29279" y="20851"/>
                    <a:pt x="27078" y="19573"/>
                  </a:cubicBezTo>
                  <a:cubicBezTo>
                    <a:pt x="24956" y="18401"/>
                    <a:pt x="23278" y="16121"/>
                    <a:pt x="20776" y="15741"/>
                  </a:cubicBezTo>
                  <a:cubicBezTo>
                    <a:pt x="21124" y="15488"/>
                    <a:pt x="21473" y="15171"/>
                    <a:pt x="21789" y="14854"/>
                  </a:cubicBezTo>
                  <a:cubicBezTo>
                    <a:pt x="26381" y="19573"/>
                    <a:pt x="34393" y="16691"/>
                    <a:pt x="39461" y="20618"/>
                  </a:cubicBezTo>
                  <a:cubicBezTo>
                    <a:pt x="39484" y="20636"/>
                    <a:pt x="39510" y="20644"/>
                    <a:pt x="39535" y="20644"/>
                  </a:cubicBezTo>
                  <a:cubicBezTo>
                    <a:pt x="39647" y="20644"/>
                    <a:pt x="39754" y="20494"/>
                    <a:pt x="39651" y="20365"/>
                  </a:cubicBezTo>
                  <a:cubicBezTo>
                    <a:pt x="35502" y="15108"/>
                    <a:pt x="27426" y="18021"/>
                    <a:pt x="22676" y="13746"/>
                  </a:cubicBezTo>
                  <a:cubicBezTo>
                    <a:pt x="22961" y="13334"/>
                    <a:pt x="23183" y="12891"/>
                    <a:pt x="23373" y="12384"/>
                  </a:cubicBezTo>
                  <a:cubicBezTo>
                    <a:pt x="25114" y="12416"/>
                    <a:pt x="26920" y="12574"/>
                    <a:pt x="28566" y="13113"/>
                  </a:cubicBezTo>
                  <a:cubicBezTo>
                    <a:pt x="30277" y="13683"/>
                    <a:pt x="31448" y="14918"/>
                    <a:pt x="32968" y="15773"/>
                  </a:cubicBezTo>
                  <a:cubicBezTo>
                    <a:pt x="34392" y="16598"/>
                    <a:pt x="35991" y="16993"/>
                    <a:pt x="37606" y="16993"/>
                  </a:cubicBezTo>
                  <a:cubicBezTo>
                    <a:pt x="38470" y="16993"/>
                    <a:pt x="39339" y="16880"/>
                    <a:pt x="40189" y="16659"/>
                  </a:cubicBezTo>
                  <a:cubicBezTo>
                    <a:pt x="40411" y="16596"/>
                    <a:pt x="40316" y="16343"/>
                    <a:pt x="40157" y="16343"/>
                  </a:cubicBezTo>
                  <a:cubicBezTo>
                    <a:pt x="38574" y="16121"/>
                    <a:pt x="37022" y="15899"/>
                    <a:pt x="35629" y="15266"/>
                  </a:cubicBezTo>
                  <a:cubicBezTo>
                    <a:pt x="33982" y="14696"/>
                    <a:pt x="32715" y="13683"/>
                    <a:pt x="31353" y="12733"/>
                  </a:cubicBezTo>
                  <a:cubicBezTo>
                    <a:pt x="29255" y="11334"/>
                    <a:pt x="26915" y="10659"/>
                    <a:pt x="24482" y="10659"/>
                  </a:cubicBezTo>
                  <a:cubicBezTo>
                    <a:pt x="24271" y="10659"/>
                    <a:pt x="24060" y="10664"/>
                    <a:pt x="23848" y="10674"/>
                  </a:cubicBezTo>
                  <a:cubicBezTo>
                    <a:pt x="24069" y="9059"/>
                    <a:pt x="23594" y="7412"/>
                    <a:pt x="22328" y="6272"/>
                  </a:cubicBezTo>
                  <a:cubicBezTo>
                    <a:pt x="20807" y="4910"/>
                    <a:pt x="18749" y="4530"/>
                    <a:pt x="16849" y="4245"/>
                  </a:cubicBezTo>
                  <a:cubicBezTo>
                    <a:pt x="15519" y="4055"/>
                    <a:pt x="14157" y="3929"/>
                    <a:pt x="12859" y="3549"/>
                  </a:cubicBezTo>
                  <a:cubicBezTo>
                    <a:pt x="11338" y="3074"/>
                    <a:pt x="10293" y="2123"/>
                    <a:pt x="9027" y="1237"/>
                  </a:cubicBezTo>
                  <a:cubicBezTo>
                    <a:pt x="8055" y="563"/>
                    <a:pt x="6873" y="0"/>
                    <a:pt x="573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762;p51"/>
            <p:cNvSpPr/>
            <p:nvPr/>
          </p:nvSpPr>
          <p:spPr>
            <a:xfrm>
              <a:off x="3745818" y="4280037"/>
              <a:ext cx="494425" cy="173477"/>
            </a:xfrm>
            <a:custGeom>
              <a:avLst/>
              <a:gdLst/>
              <a:ahLst/>
              <a:cxnLst/>
              <a:rect l="l" t="t" r="r" b="b"/>
              <a:pathLst>
                <a:path w="15741" h="5523" extrusionOk="0">
                  <a:moveTo>
                    <a:pt x="938" y="1"/>
                  </a:moveTo>
                  <a:cubicBezTo>
                    <a:pt x="724" y="1"/>
                    <a:pt x="506" y="7"/>
                    <a:pt x="286" y="19"/>
                  </a:cubicBezTo>
                  <a:cubicBezTo>
                    <a:pt x="222" y="146"/>
                    <a:pt x="222" y="241"/>
                    <a:pt x="191" y="367"/>
                  </a:cubicBezTo>
                  <a:cubicBezTo>
                    <a:pt x="159" y="621"/>
                    <a:pt x="64" y="842"/>
                    <a:pt x="1" y="1096"/>
                  </a:cubicBezTo>
                  <a:cubicBezTo>
                    <a:pt x="255" y="1084"/>
                    <a:pt x="510" y="1078"/>
                    <a:pt x="764" y="1078"/>
                  </a:cubicBezTo>
                  <a:cubicBezTo>
                    <a:pt x="3261" y="1078"/>
                    <a:pt x="5722" y="1660"/>
                    <a:pt x="7791" y="3154"/>
                  </a:cubicBezTo>
                  <a:cubicBezTo>
                    <a:pt x="9868" y="4600"/>
                    <a:pt x="11966" y="5522"/>
                    <a:pt x="14286" y="5522"/>
                  </a:cubicBezTo>
                  <a:cubicBezTo>
                    <a:pt x="14761" y="5522"/>
                    <a:pt x="15245" y="5484"/>
                    <a:pt x="15740" y="5403"/>
                  </a:cubicBezTo>
                  <a:cubicBezTo>
                    <a:pt x="13333" y="5054"/>
                    <a:pt x="11117" y="4421"/>
                    <a:pt x="9058" y="3028"/>
                  </a:cubicBezTo>
                  <a:cubicBezTo>
                    <a:pt x="6512" y="1251"/>
                    <a:pt x="4021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763;p51"/>
            <p:cNvSpPr/>
            <p:nvPr/>
          </p:nvSpPr>
          <p:spPr>
            <a:xfrm>
              <a:off x="3630449" y="4429831"/>
              <a:ext cx="493388" cy="201244"/>
            </a:xfrm>
            <a:custGeom>
              <a:avLst/>
              <a:gdLst/>
              <a:ahLst/>
              <a:cxnLst/>
              <a:rect l="l" t="t" r="r" b="b"/>
              <a:pathLst>
                <a:path w="15708" h="6407" extrusionOk="0">
                  <a:moveTo>
                    <a:pt x="823" y="0"/>
                  </a:moveTo>
                  <a:cubicBezTo>
                    <a:pt x="538" y="190"/>
                    <a:pt x="253" y="349"/>
                    <a:pt x="0" y="507"/>
                  </a:cubicBezTo>
                  <a:cubicBezTo>
                    <a:pt x="1267" y="982"/>
                    <a:pt x="2439" y="1489"/>
                    <a:pt x="3484" y="2376"/>
                  </a:cubicBezTo>
                  <a:cubicBezTo>
                    <a:pt x="4655" y="3389"/>
                    <a:pt x="5700" y="4434"/>
                    <a:pt x="7126" y="5131"/>
                  </a:cubicBezTo>
                  <a:cubicBezTo>
                    <a:pt x="8758" y="5976"/>
                    <a:pt x="10573" y="6407"/>
                    <a:pt x="12398" y="6407"/>
                  </a:cubicBezTo>
                  <a:cubicBezTo>
                    <a:pt x="13511" y="6407"/>
                    <a:pt x="14628" y="6247"/>
                    <a:pt x="15708" y="5922"/>
                  </a:cubicBezTo>
                  <a:lnTo>
                    <a:pt x="15708" y="5922"/>
                  </a:lnTo>
                  <a:cubicBezTo>
                    <a:pt x="15345" y="5947"/>
                    <a:pt x="14982" y="5959"/>
                    <a:pt x="14618" y="5959"/>
                  </a:cubicBezTo>
                  <a:cubicBezTo>
                    <a:pt x="12634" y="5959"/>
                    <a:pt x="10651" y="5590"/>
                    <a:pt x="8804" y="4814"/>
                  </a:cubicBezTo>
                  <a:cubicBezTo>
                    <a:pt x="7442" y="4276"/>
                    <a:pt x="6207" y="3484"/>
                    <a:pt x="5067" y="2566"/>
                  </a:cubicBezTo>
                  <a:cubicBezTo>
                    <a:pt x="3737" y="1489"/>
                    <a:pt x="2470" y="349"/>
                    <a:pt x="823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764;p51"/>
            <p:cNvSpPr/>
            <p:nvPr/>
          </p:nvSpPr>
          <p:spPr>
            <a:xfrm>
              <a:off x="3698075" y="4371126"/>
              <a:ext cx="521280" cy="175111"/>
            </a:xfrm>
            <a:custGeom>
              <a:avLst/>
              <a:gdLst/>
              <a:ahLst/>
              <a:cxnLst/>
              <a:rect l="l" t="t" r="r" b="b"/>
              <a:pathLst>
                <a:path w="16596" h="5575" extrusionOk="0">
                  <a:moveTo>
                    <a:pt x="571" y="1"/>
                  </a:moveTo>
                  <a:cubicBezTo>
                    <a:pt x="412" y="254"/>
                    <a:pt x="222" y="476"/>
                    <a:pt x="1" y="666"/>
                  </a:cubicBezTo>
                  <a:cubicBezTo>
                    <a:pt x="4656" y="4720"/>
                    <a:pt x="11496" y="2661"/>
                    <a:pt x="16595" y="5575"/>
                  </a:cubicBezTo>
                  <a:cubicBezTo>
                    <a:pt x="12288" y="1711"/>
                    <a:pt x="5004" y="3960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65;p51"/>
            <p:cNvSpPr/>
            <p:nvPr/>
          </p:nvSpPr>
          <p:spPr>
            <a:xfrm>
              <a:off x="3021661" y="3946243"/>
              <a:ext cx="726168" cy="519773"/>
            </a:xfrm>
            <a:custGeom>
              <a:avLst/>
              <a:gdLst/>
              <a:ahLst/>
              <a:cxnLst/>
              <a:rect l="l" t="t" r="r" b="b"/>
              <a:pathLst>
                <a:path w="23119" h="16548" extrusionOk="0">
                  <a:moveTo>
                    <a:pt x="15945" y="5072"/>
                  </a:moveTo>
                  <a:cubicBezTo>
                    <a:pt x="16516" y="5072"/>
                    <a:pt x="17149" y="5336"/>
                    <a:pt x="17387" y="5864"/>
                  </a:cubicBezTo>
                  <a:cubicBezTo>
                    <a:pt x="17640" y="6371"/>
                    <a:pt x="17387" y="7004"/>
                    <a:pt x="16785" y="7131"/>
                  </a:cubicBezTo>
                  <a:cubicBezTo>
                    <a:pt x="16707" y="7144"/>
                    <a:pt x="16626" y="7150"/>
                    <a:pt x="16542" y="7150"/>
                  </a:cubicBezTo>
                  <a:cubicBezTo>
                    <a:pt x="16009" y="7150"/>
                    <a:pt x="15389" y="6890"/>
                    <a:pt x="15170" y="6371"/>
                  </a:cubicBezTo>
                  <a:cubicBezTo>
                    <a:pt x="15043" y="5959"/>
                    <a:pt x="15170" y="5547"/>
                    <a:pt x="15518" y="5326"/>
                  </a:cubicBezTo>
                  <a:cubicBezTo>
                    <a:pt x="15487" y="5262"/>
                    <a:pt x="15487" y="5104"/>
                    <a:pt x="15613" y="5104"/>
                  </a:cubicBezTo>
                  <a:cubicBezTo>
                    <a:pt x="15719" y="5083"/>
                    <a:pt x="15831" y="5072"/>
                    <a:pt x="15945" y="5072"/>
                  </a:cubicBezTo>
                  <a:close/>
                  <a:moveTo>
                    <a:pt x="19508" y="6819"/>
                  </a:moveTo>
                  <a:cubicBezTo>
                    <a:pt x="21082" y="6819"/>
                    <a:pt x="22584" y="8535"/>
                    <a:pt x="22106" y="10171"/>
                  </a:cubicBezTo>
                  <a:cubicBezTo>
                    <a:pt x="21913" y="10821"/>
                    <a:pt x="21317" y="11307"/>
                    <a:pt x="20667" y="11307"/>
                  </a:cubicBezTo>
                  <a:cubicBezTo>
                    <a:pt x="20462" y="11307"/>
                    <a:pt x="20252" y="11259"/>
                    <a:pt x="20047" y="11153"/>
                  </a:cubicBezTo>
                  <a:cubicBezTo>
                    <a:pt x="19604" y="10931"/>
                    <a:pt x="19445" y="10519"/>
                    <a:pt x="19414" y="10076"/>
                  </a:cubicBezTo>
                  <a:cubicBezTo>
                    <a:pt x="19319" y="9538"/>
                    <a:pt x="19445" y="9094"/>
                    <a:pt x="19160" y="8619"/>
                  </a:cubicBezTo>
                  <a:cubicBezTo>
                    <a:pt x="18939" y="8176"/>
                    <a:pt x="18590" y="7954"/>
                    <a:pt x="18147" y="7701"/>
                  </a:cubicBezTo>
                  <a:cubicBezTo>
                    <a:pt x="18030" y="7642"/>
                    <a:pt x="18102" y="7476"/>
                    <a:pt x="18239" y="7476"/>
                  </a:cubicBezTo>
                  <a:cubicBezTo>
                    <a:pt x="18250" y="7476"/>
                    <a:pt x="18262" y="7477"/>
                    <a:pt x="18274" y="7479"/>
                  </a:cubicBezTo>
                  <a:lnTo>
                    <a:pt x="18305" y="7353"/>
                  </a:lnTo>
                  <a:cubicBezTo>
                    <a:pt x="18274" y="7353"/>
                    <a:pt x="18210" y="7226"/>
                    <a:pt x="18305" y="7194"/>
                  </a:cubicBezTo>
                  <a:cubicBezTo>
                    <a:pt x="18689" y="6934"/>
                    <a:pt x="19101" y="6819"/>
                    <a:pt x="19508" y="6819"/>
                  </a:cubicBezTo>
                  <a:close/>
                  <a:moveTo>
                    <a:pt x="4777" y="2149"/>
                  </a:moveTo>
                  <a:cubicBezTo>
                    <a:pt x="5979" y="2149"/>
                    <a:pt x="7120" y="2746"/>
                    <a:pt x="8045" y="3521"/>
                  </a:cubicBezTo>
                  <a:cubicBezTo>
                    <a:pt x="9818" y="5009"/>
                    <a:pt x="11148" y="6561"/>
                    <a:pt x="13460" y="7289"/>
                  </a:cubicBezTo>
                  <a:cubicBezTo>
                    <a:pt x="15455" y="7859"/>
                    <a:pt x="19889" y="8588"/>
                    <a:pt x="18749" y="11723"/>
                  </a:cubicBezTo>
                  <a:cubicBezTo>
                    <a:pt x="18102" y="13423"/>
                    <a:pt x="16430" y="13959"/>
                    <a:pt x="14691" y="13959"/>
                  </a:cubicBezTo>
                  <a:cubicBezTo>
                    <a:pt x="13450" y="13959"/>
                    <a:pt x="12174" y="13686"/>
                    <a:pt x="11211" y="13370"/>
                  </a:cubicBezTo>
                  <a:cubicBezTo>
                    <a:pt x="9470" y="12831"/>
                    <a:pt x="7886" y="11945"/>
                    <a:pt x="6366" y="10931"/>
                  </a:cubicBezTo>
                  <a:cubicBezTo>
                    <a:pt x="5099" y="10044"/>
                    <a:pt x="3738" y="9094"/>
                    <a:pt x="2819" y="7828"/>
                  </a:cubicBezTo>
                  <a:cubicBezTo>
                    <a:pt x="1584" y="6149"/>
                    <a:pt x="1394" y="3426"/>
                    <a:pt x="3453" y="2412"/>
                  </a:cubicBezTo>
                  <a:cubicBezTo>
                    <a:pt x="3453" y="2349"/>
                    <a:pt x="3484" y="2349"/>
                    <a:pt x="3484" y="2349"/>
                  </a:cubicBezTo>
                  <a:lnTo>
                    <a:pt x="3516" y="2349"/>
                  </a:lnTo>
                  <a:cubicBezTo>
                    <a:pt x="3611" y="2349"/>
                    <a:pt x="3643" y="2317"/>
                    <a:pt x="3738" y="2285"/>
                  </a:cubicBezTo>
                  <a:lnTo>
                    <a:pt x="3801" y="2285"/>
                  </a:lnTo>
                  <a:cubicBezTo>
                    <a:pt x="4129" y="2192"/>
                    <a:pt x="4455" y="2149"/>
                    <a:pt x="4777" y="2149"/>
                  </a:cubicBezTo>
                  <a:close/>
                  <a:moveTo>
                    <a:pt x="5223" y="0"/>
                  </a:moveTo>
                  <a:cubicBezTo>
                    <a:pt x="4603" y="0"/>
                    <a:pt x="3991" y="199"/>
                    <a:pt x="3421" y="702"/>
                  </a:cubicBezTo>
                  <a:cubicBezTo>
                    <a:pt x="3384" y="739"/>
                    <a:pt x="3346" y="752"/>
                    <a:pt x="3309" y="752"/>
                  </a:cubicBezTo>
                  <a:cubicBezTo>
                    <a:pt x="3251" y="752"/>
                    <a:pt x="3194" y="721"/>
                    <a:pt x="3136" y="702"/>
                  </a:cubicBezTo>
                  <a:cubicBezTo>
                    <a:pt x="1647" y="2127"/>
                    <a:pt x="1" y="3837"/>
                    <a:pt x="222" y="6022"/>
                  </a:cubicBezTo>
                  <a:cubicBezTo>
                    <a:pt x="412" y="8239"/>
                    <a:pt x="2376" y="9854"/>
                    <a:pt x="3928" y="11248"/>
                  </a:cubicBezTo>
                  <a:cubicBezTo>
                    <a:pt x="6904" y="13876"/>
                    <a:pt x="10388" y="16378"/>
                    <a:pt x="14537" y="16536"/>
                  </a:cubicBezTo>
                  <a:cubicBezTo>
                    <a:pt x="14672" y="16544"/>
                    <a:pt x="14808" y="16547"/>
                    <a:pt x="14944" y="16547"/>
                  </a:cubicBezTo>
                  <a:cubicBezTo>
                    <a:pt x="17170" y="16547"/>
                    <a:pt x="19509" y="15584"/>
                    <a:pt x="21061" y="14003"/>
                  </a:cubicBezTo>
                  <a:cubicBezTo>
                    <a:pt x="21033" y="13948"/>
                    <a:pt x="21077" y="13870"/>
                    <a:pt x="21150" y="13870"/>
                  </a:cubicBezTo>
                  <a:cubicBezTo>
                    <a:pt x="21162" y="13870"/>
                    <a:pt x="21174" y="13872"/>
                    <a:pt x="21187" y="13876"/>
                  </a:cubicBezTo>
                  <a:cubicBezTo>
                    <a:pt x="22422" y="12610"/>
                    <a:pt x="23119" y="10963"/>
                    <a:pt x="22961" y="9063"/>
                  </a:cubicBezTo>
                  <a:cubicBezTo>
                    <a:pt x="22612" y="4502"/>
                    <a:pt x="17070" y="4534"/>
                    <a:pt x="13713" y="3869"/>
                  </a:cubicBezTo>
                  <a:cubicBezTo>
                    <a:pt x="11971" y="3552"/>
                    <a:pt x="10578" y="2887"/>
                    <a:pt x="9185" y="1842"/>
                  </a:cubicBezTo>
                  <a:cubicBezTo>
                    <a:pt x="8085" y="1028"/>
                    <a:pt x="6633" y="0"/>
                    <a:pt x="5223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66;p51"/>
            <p:cNvSpPr/>
            <p:nvPr/>
          </p:nvSpPr>
          <p:spPr>
            <a:xfrm>
              <a:off x="3588957" y="4161433"/>
              <a:ext cx="143073" cy="141094"/>
            </a:xfrm>
            <a:custGeom>
              <a:avLst/>
              <a:gdLst/>
              <a:ahLst/>
              <a:cxnLst/>
              <a:rect l="l" t="t" r="r" b="b"/>
              <a:pathLst>
                <a:path w="4555" h="4492" extrusionOk="0">
                  <a:moveTo>
                    <a:pt x="1478" y="0"/>
                  </a:moveTo>
                  <a:cubicBezTo>
                    <a:pt x="1071" y="0"/>
                    <a:pt x="660" y="115"/>
                    <a:pt x="276" y="375"/>
                  </a:cubicBezTo>
                  <a:cubicBezTo>
                    <a:pt x="213" y="438"/>
                    <a:pt x="244" y="502"/>
                    <a:pt x="308" y="502"/>
                  </a:cubicBezTo>
                  <a:lnTo>
                    <a:pt x="403" y="502"/>
                  </a:lnTo>
                  <a:cubicBezTo>
                    <a:pt x="721" y="313"/>
                    <a:pt x="1065" y="225"/>
                    <a:pt x="1409" y="225"/>
                  </a:cubicBezTo>
                  <a:cubicBezTo>
                    <a:pt x="1991" y="225"/>
                    <a:pt x="2574" y="476"/>
                    <a:pt x="3031" y="913"/>
                  </a:cubicBezTo>
                  <a:cubicBezTo>
                    <a:pt x="3791" y="1610"/>
                    <a:pt x="4298" y="3193"/>
                    <a:pt x="3285" y="3922"/>
                  </a:cubicBezTo>
                  <a:cubicBezTo>
                    <a:pt x="3073" y="4069"/>
                    <a:pt x="2856" y="4136"/>
                    <a:pt x="2653" y="4136"/>
                  </a:cubicBezTo>
                  <a:cubicBezTo>
                    <a:pt x="2158" y="4136"/>
                    <a:pt x="1746" y="3737"/>
                    <a:pt x="1701" y="3130"/>
                  </a:cubicBezTo>
                  <a:cubicBezTo>
                    <a:pt x="1669" y="2718"/>
                    <a:pt x="1733" y="2370"/>
                    <a:pt x="1574" y="1958"/>
                  </a:cubicBezTo>
                  <a:cubicBezTo>
                    <a:pt x="1353" y="1388"/>
                    <a:pt x="878" y="850"/>
                    <a:pt x="244" y="660"/>
                  </a:cubicBezTo>
                  <a:cubicBezTo>
                    <a:pt x="232" y="657"/>
                    <a:pt x="221" y="656"/>
                    <a:pt x="210" y="656"/>
                  </a:cubicBezTo>
                  <a:cubicBezTo>
                    <a:pt x="73" y="656"/>
                    <a:pt x="1" y="825"/>
                    <a:pt x="118" y="913"/>
                  </a:cubicBezTo>
                  <a:cubicBezTo>
                    <a:pt x="561" y="1135"/>
                    <a:pt x="909" y="1388"/>
                    <a:pt x="1131" y="1800"/>
                  </a:cubicBezTo>
                  <a:cubicBezTo>
                    <a:pt x="1416" y="2338"/>
                    <a:pt x="1353" y="2750"/>
                    <a:pt x="1384" y="3288"/>
                  </a:cubicBezTo>
                  <a:cubicBezTo>
                    <a:pt x="1416" y="3763"/>
                    <a:pt x="1574" y="4143"/>
                    <a:pt x="2018" y="4333"/>
                  </a:cubicBezTo>
                  <a:cubicBezTo>
                    <a:pt x="2235" y="4442"/>
                    <a:pt x="2456" y="4492"/>
                    <a:pt x="2670" y="4492"/>
                  </a:cubicBezTo>
                  <a:cubicBezTo>
                    <a:pt x="3327" y="4492"/>
                    <a:pt x="3909" y="4021"/>
                    <a:pt x="4076" y="3352"/>
                  </a:cubicBezTo>
                  <a:cubicBezTo>
                    <a:pt x="4554" y="1716"/>
                    <a:pt x="3053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67;p51"/>
            <p:cNvSpPr/>
            <p:nvPr/>
          </p:nvSpPr>
          <p:spPr>
            <a:xfrm>
              <a:off x="3595615" y="4170227"/>
              <a:ext cx="127368" cy="122122"/>
            </a:xfrm>
            <a:custGeom>
              <a:avLst/>
              <a:gdLst/>
              <a:ahLst/>
              <a:cxnLst/>
              <a:rect l="l" t="t" r="r" b="b"/>
              <a:pathLst>
                <a:path w="4055" h="3888" extrusionOk="0">
                  <a:moveTo>
                    <a:pt x="1204" y="1"/>
                  </a:moveTo>
                  <a:cubicBezTo>
                    <a:pt x="837" y="1"/>
                    <a:pt x="459" y="98"/>
                    <a:pt x="96" y="317"/>
                  </a:cubicBezTo>
                  <a:lnTo>
                    <a:pt x="32" y="317"/>
                  </a:lnTo>
                  <a:lnTo>
                    <a:pt x="1" y="412"/>
                  </a:lnTo>
                  <a:cubicBezTo>
                    <a:pt x="634" y="633"/>
                    <a:pt x="1141" y="1140"/>
                    <a:pt x="1331" y="1742"/>
                  </a:cubicBezTo>
                  <a:cubicBezTo>
                    <a:pt x="1457" y="2122"/>
                    <a:pt x="1394" y="2470"/>
                    <a:pt x="1457" y="2882"/>
                  </a:cubicBezTo>
                  <a:cubicBezTo>
                    <a:pt x="1502" y="3488"/>
                    <a:pt x="1914" y="3888"/>
                    <a:pt x="2409" y="3888"/>
                  </a:cubicBezTo>
                  <a:cubicBezTo>
                    <a:pt x="2612" y="3888"/>
                    <a:pt x="2829" y="3821"/>
                    <a:pt x="3041" y="3673"/>
                  </a:cubicBezTo>
                  <a:cubicBezTo>
                    <a:pt x="4054" y="2945"/>
                    <a:pt x="3548" y="1330"/>
                    <a:pt x="2788" y="665"/>
                  </a:cubicBezTo>
                  <a:cubicBezTo>
                    <a:pt x="2357" y="254"/>
                    <a:pt x="1795" y="1"/>
                    <a:pt x="1204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68;p51"/>
            <p:cNvSpPr/>
            <p:nvPr/>
          </p:nvSpPr>
          <p:spPr>
            <a:xfrm>
              <a:off x="3064441" y="4013743"/>
              <a:ext cx="581933" cy="370669"/>
            </a:xfrm>
            <a:custGeom>
              <a:avLst/>
              <a:gdLst/>
              <a:ahLst/>
              <a:cxnLst/>
              <a:rect l="l" t="t" r="r" b="b"/>
              <a:pathLst>
                <a:path w="18527" h="11801" extrusionOk="0">
                  <a:moveTo>
                    <a:pt x="3414" y="424"/>
                  </a:moveTo>
                  <a:cubicBezTo>
                    <a:pt x="6239" y="424"/>
                    <a:pt x="8254" y="4112"/>
                    <a:pt x="10736" y="5172"/>
                  </a:cubicBezTo>
                  <a:cubicBezTo>
                    <a:pt x="12035" y="5710"/>
                    <a:pt x="13460" y="5932"/>
                    <a:pt x="14790" y="6407"/>
                  </a:cubicBezTo>
                  <a:cubicBezTo>
                    <a:pt x="15867" y="6755"/>
                    <a:pt x="17102" y="7389"/>
                    <a:pt x="17133" y="8687"/>
                  </a:cubicBezTo>
                  <a:cubicBezTo>
                    <a:pt x="17133" y="9954"/>
                    <a:pt x="16025" y="10872"/>
                    <a:pt x="14916" y="11189"/>
                  </a:cubicBezTo>
                  <a:cubicBezTo>
                    <a:pt x="14295" y="11372"/>
                    <a:pt x="13660" y="11454"/>
                    <a:pt x="13021" y="11454"/>
                  </a:cubicBezTo>
                  <a:cubicBezTo>
                    <a:pt x="10242" y="11454"/>
                    <a:pt x="7383" y="9907"/>
                    <a:pt x="5194" y="8465"/>
                  </a:cubicBezTo>
                  <a:cubicBezTo>
                    <a:pt x="3801" y="7515"/>
                    <a:pt x="2281" y="6470"/>
                    <a:pt x="1425" y="5014"/>
                  </a:cubicBezTo>
                  <a:cubicBezTo>
                    <a:pt x="602" y="3620"/>
                    <a:pt x="634" y="1593"/>
                    <a:pt x="2059" y="643"/>
                  </a:cubicBezTo>
                  <a:cubicBezTo>
                    <a:pt x="2080" y="643"/>
                    <a:pt x="2101" y="671"/>
                    <a:pt x="2141" y="671"/>
                  </a:cubicBezTo>
                  <a:cubicBezTo>
                    <a:pt x="2161" y="671"/>
                    <a:pt x="2186" y="664"/>
                    <a:pt x="2217" y="643"/>
                  </a:cubicBezTo>
                  <a:cubicBezTo>
                    <a:pt x="2633" y="492"/>
                    <a:pt x="3031" y="424"/>
                    <a:pt x="3414" y="424"/>
                  </a:cubicBezTo>
                  <a:close/>
                  <a:moveTo>
                    <a:pt x="3376" y="0"/>
                  </a:moveTo>
                  <a:cubicBezTo>
                    <a:pt x="3058" y="0"/>
                    <a:pt x="2735" y="43"/>
                    <a:pt x="2407" y="136"/>
                  </a:cubicBezTo>
                  <a:lnTo>
                    <a:pt x="2344" y="136"/>
                  </a:lnTo>
                  <a:cubicBezTo>
                    <a:pt x="2249" y="136"/>
                    <a:pt x="2217" y="168"/>
                    <a:pt x="2122" y="200"/>
                  </a:cubicBezTo>
                  <a:lnTo>
                    <a:pt x="2091" y="200"/>
                  </a:lnTo>
                  <a:cubicBezTo>
                    <a:pt x="2091" y="263"/>
                    <a:pt x="2059" y="263"/>
                    <a:pt x="2059" y="263"/>
                  </a:cubicBezTo>
                  <a:cubicBezTo>
                    <a:pt x="0" y="1277"/>
                    <a:pt x="190" y="4000"/>
                    <a:pt x="1425" y="5679"/>
                  </a:cubicBezTo>
                  <a:cubicBezTo>
                    <a:pt x="2312" y="6945"/>
                    <a:pt x="3706" y="7895"/>
                    <a:pt x="4972" y="8782"/>
                  </a:cubicBezTo>
                  <a:cubicBezTo>
                    <a:pt x="6493" y="9764"/>
                    <a:pt x="8076" y="10682"/>
                    <a:pt x="9818" y="11221"/>
                  </a:cubicBezTo>
                  <a:cubicBezTo>
                    <a:pt x="10760" y="11535"/>
                    <a:pt x="12021" y="11800"/>
                    <a:pt x="13253" y="11800"/>
                  </a:cubicBezTo>
                  <a:cubicBezTo>
                    <a:pt x="15002" y="11800"/>
                    <a:pt x="16692" y="11265"/>
                    <a:pt x="17323" y="9574"/>
                  </a:cubicBezTo>
                  <a:cubicBezTo>
                    <a:pt x="18527" y="6439"/>
                    <a:pt x="14061" y="5710"/>
                    <a:pt x="12066" y="5140"/>
                  </a:cubicBezTo>
                  <a:cubicBezTo>
                    <a:pt x="9723" y="4443"/>
                    <a:pt x="8456" y="2860"/>
                    <a:pt x="6651" y="1372"/>
                  </a:cubicBezTo>
                  <a:cubicBezTo>
                    <a:pt x="5677" y="597"/>
                    <a:pt x="4564" y="0"/>
                    <a:pt x="337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69;p51"/>
            <p:cNvSpPr/>
            <p:nvPr/>
          </p:nvSpPr>
          <p:spPr>
            <a:xfrm>
              <a:off x="3082345" y="4026338"/>
              <a:ext cx="521249" cy="347175"/>
            </a:xfrm>
            <a:custGeom>
              <a:avLst/>
              <a:gdLst/>
              <a:ahLst/>
              <a:cxnLst/>
              <a:rect l="l" t="t" r="r" b="b"/>
              <a:pathLst>
                <a:path w="16595" h="11053" extrusionOk="0">
                  <a:moveTo>
                    <a:pt x="2825" y="0"/>
                  </a:moveTo>
                  <a:cubicBezTo>
                    <a:pt x="2448" y="0"/>
                    <a:pt x="2056" y="65"/>
                    <a:pt x="1647" y="211"/>
                  </a:cubicBezTo>
                  <a:cubicBezTo>
                    <a:pt x="1600" y="226"/>
                    <a:pt x="1568" y="234"/>
                    <a:pt x="1544" y="234"/>
                  </a:cubicBezTo>
                  <a:cubicBezTo>
                    <a:pt x="1521" y="234"/>
                    <a:pt x="1505" y="226"/>
                    <a:pt x="1489" y="211"/>
                  </a:cubicBezTo>
                  <a:cubicBezTo>
                    <a:pt x="64" y="1161"/>
                    <a:pt x="0" y="3156"/>
                    <a:pt x="855" y="4581"/>
                  </a:cubicBezTo>
                  <a:cubicBezTo>
                    <a:pt x="1711" y="6038"/>
                    <a:pt x="3231" y="7051"/>
                    <a:pt x="4592" y="8001"/>
                  </a:cubicBezTo>
                  <a:cubicBezTo>
                    <a:pt x="6757" y="9495"/>
                    <a:pt x="9655" y="11053"/>
                    <a:pt x="12451" y="11053"/>
                  </a:cubicBezTo>
                  <a:cubicBezTo>
                    <a:pt x="13091" y="11053"/>
                    <a:pt x="13727" y="10971"/>
                    <a:pt x="14346" y="10788"/>
                  </a:cubicBezTo>
                  <a:cubicBezTo>
                    <a:pt x="15455" y="10471"/>
                    <a:pt x="16595" y="9553"/>
                    <a:pt x="16563" y="8286"/>
                  </a:cubicBezTo>
                  <a:cubicBezTo>
                    <a:pt x="16532" y="6988"/>
                    <a:pt x="15297" y="6354"/>
                    <a:pt x="14220" y="5943"/>
                  </a:cubicBezTo>
                  <a:cubicBezTo>
                    <a:pt x="12890" y="5468"/>
                    <a:pt x="11465" y="5278"/>
                    <a:pt x="10135" y="4739"/>
                  </a:cubicBezTo>
                  <a:cubicBezTo>
                    <a:pt x="7675" y="3677"/>
                    <a:pt x="5659" y="0"/>
                    <a:pt x="2825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70;p51"/>
            <p:cNvSpPr/>
            <p:nvPr/>
          </p:nvSpPr>
          <p:spPr>
            <a:xfrm>
              <a:off x="3492182" y="4105868"/>
              <a:ext cx="81572" cy="64987"/>
            </a:xfrm>
            <a:custGeom>
              <a:avLst/>
              <a:gdLst/>
              <a:ahLst/>
              <a:cxnLst/>
              <a:rect l="l" t="t" r="r" b="b"/>
              <a:pathLst>
                <a:path w="2597" h="2069" extrusionOk="0">
                  <a:moveTo>
                    <a:pt x="760" y="339"/>
                  </a:moveTo>
                  <a:cubicBezTo>
                    <a:pt x="1108" y="370"/>
                    <a:pt x="1489" y="370"/>
                    <a:pt x="1805" y="624"/>
                  </a:cubicBezTo>
                  <a:cubicBezTo>
                    <a:pt x="2122" y="814"/>
                    <a:pt x="2344" y="1447"/>
                    <a:pt x="1900" y="1669"/>
                  </a:cubicBezTo>
                  <a:cubicBezTo>
                    <a:pt x="1800" y="1733"/>
                    <a:pt x="1670" y="1760"/>
                    <a:pt x="1530" y="1760"/>
                  </a:cubicBezTo>
                  <a:cubicBezTo>
                    <a:pt x="1187" y="1760"/>
                    <a:pt x="782" y="1596"/>
                    <a:pt x="602" y="1415"/>
                  </a:cubicBezTo>
                  <a:cubicBezTo>
                    <a:pt x="317" y="1067"/>
                    <a:pt x="348" y="497"/>
                    <a:pt x="760" y="339"/>
                  </a:cubicBezTo>
                  <a:close/>
                  <a:moveTo>
                    <a:pt x="892" y="1"/>
                  </a:moveTo>
                  <a:cubicBezTo>
                    <a:pt x="792" y="1"/>
                    <a:pt x="695" y="8"/>
                    <a:pt x="602" y="22"/>
                  </a:cubicBezTo>
                  <a:cubicBezTo>
                    <a:pt x="475" y="54"/>
                    <a:pt x="475" y="180"/>
                    <a:pt x="507" y="244"/>
                  </a:cubicBezTo>
                  <a:cubicBezTo>
                    <a:pt x="158" y="465"/>
                    <a:pt x="0" y="877"/>
                    <a:pt x="158" y="1289"/>
                  </a:cubicBezTo>
                  <a:cubicBezTo>
                    <a:pt x="350" y="1808"/>
                    <a:pt x="966" y="2068"/>
                    <a:pt x="1519" y="2068"/>
                  </a:cubicBezTo>
                  <a:cubicBezTo>
                    <a:pt x="1606" y="2068"/>
                    <a:pt x="1691" y="2062"/>
                    <a:pt x="1774" y="2049"/>
                  </a:cubicBezTo>
                  <a:cubicBezTo>
                    <a:pt x="2407" y="1922"/>
                    <a:pt x="2597" y="1320"/>
                    <a:pt x="2375" y="782"/>
                  </a:cubicBezTo>
                  <a:cubicBezTo>
                    <a:pt x="2132" y="242"/>
                    <a:pt x="1474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71;p51"/>
            <p:cNvSpPr/>
            <p:nvPr/>
          </p:nvSpPr>
          <p:spPr>
            <a:xfrm>
              <a:off x="3502108" y="4116485"/>
              <a:ext cx="63699" cy="44665"/>
            </a:xfrm>
            <a:custGeom>
              <a:avLst/>
              <a:gdLst/>
              <a:ahLst/>
              <a:cxnLst/>
              <a:rect l="l" t="t" r="r" b="b"/>
              <a:pathLst>
                <a:path w="2028" h="1422" extrusionOk="0">
                  <a:moveTo>
                    <a:pt x="444" y="1"/>
                  </a:moveTo>
                  <a:cubicBezTo>
                    <a:pt x="32" y="191"/>
                    <a:pt x="1" y="729"/>
                    <a:pt x="286" y="1077"/>
                  </a:cubicBezTo>
                  <a:cubicBezTo>
                    <a:pt x="466" y="1258"/>
                    <a:pt x="838" y="1422"/>
                    <a:pt x="1187" y="1422"/>
                  </a:cubicBezTo>
                  <a:cubicBezTo>
                    <a:pt x="1328" y="1422"/>
                    <a:pt x="1465" y="1395"/>
                    <a:pt x="1584" y="1331"/>
                  </a:cubicBezTo>
                  <a:cubicBezTo>
                    <a:pt x="2028" y="1109"/>
                    <a:pt x="1806" y="507"/>
                    <a:pt x="1489" y="286"/>
                  </a:cubicBezTo>
                  <a:cubicBezTo>
                    <a:pt x="1173" y="32"/>
                    <a:pt x="824" y="32"/>
                    <a:pt x="444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693;p51"/>
          <p:cNvGrpSpPr/>
          <p:nvPr/>
        </p:nvGrpSpPr>
        <p:grpSpPr>
          <a:xfrm>
            <a:off x="310873" y="3016940"/>
            <a:ext cx="904947" cy="1235157"/>
            <a:chOff x="2906260" y="643293"/>
            <a:chExt cx="754060" cy="1029211"/>
          </a:xfrm>
        </p:grpSpPr>
        <p:sp>
          <p:nvSpPr>
            <p:cNvPr id="15" name="Google Shape;1694;p51"/>
            <p:cNvSpPr/>
            <p:nvPr/>
          </p:nvSpPr>
          <p:spPr>
            <a:xfrm>
              <a:off x="3417552" y="1206945"/>
              <a:ext cx="64705" cy="41807"/>
            </a:xfrm>
            <a:custGeom>
              <a:avLst/>
              <a:gdLst/>
              <a:ahLst/>
              <a:cxnLst/>
              <a:rect l="l" t="t" r="r" b="b"/>
              <a:pathLst>
                <a:path w="2060" h="1331" extrusionOk="0">
                  <a:moveTo>
                    <a:pt x="2059" y="0"/>
                  </a:moveTo>
                  <a:lnTo>
                    <a:pt x="2059" y="0"/>
                  </a:lnTo>
                  <a:cubicBezTo>
                    <a:pt x="1394" y="380"/>
                    <a:pt x="444" y="285"/>
                    <a:pt x="1" y="919"/>
                  </a:cubicBezTo>
                  <a:cubicBezTo>
                    <a:pt x="128" y="1077"/>
                    <a:pt x="286" y="1172"/>
                    <a:pt x="381" y="1330"/>
                  </a:cubicBezTo>
                  <a:cubicBezTo>
                    <a:pt x="603" y="539"/>
                    <a:pt x="1584" y="539"/>
                    <a:pt x="205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95;p51"/>
            <p:cNvSpPr/>
            <p:nvPr/>
          </p:nvSpPr>
          <p:spPr>
            <a:xfrm>
              <a:off x="3443434" y="1205940"/>
              <a:ext cx="128341" cy="82608"/>
            </a:xfrm>
            <a:custGeom>
              <a:avLst/>
              <a:gdLst/>
              <a:ahLst/>
              <a:cxnLst/>
              <a:rect l="l" t="t" r="r" b="b"/>
              <a:pathLst>
                <a:path w="4086" h="2630" extrusionOk="0">
                  <a:moveTo>
                    <a:pt x="3801" y="1"/>
                  </a:moveTo>
                  <a:cubicBezTo>
                    <a:pt x="3832" y="96"/>
                    <a:pt x="2470" y="824"/>
                    <a:pt x="2312" y="887"/>
                  </a:cubicBezTo>
                  <a:cubicBezTo>
                    <a:pt x="1425" y="1172"/>
                    <a:pt x="602" y="1362"/>
                    <a:pt x="0" y="2091"/>
                  </a:cubicBezTo>
                  <a:cubicBezTo>
                    <a:pt x="127" y="2249"/>
                    <a:pt x="254" y="2439"/>
                    <a:pt x="349" y="2629"/>
                  </a:cubicBezTo>
                  <a:lnTo>
                    <a:pt x="349" y="2597"/>
                  </a:lnTo>
                  <a:cubicBezTo>
                    <a:pt x="729" y="1996"/>
                    <a:pt x="1267" y="1679"/>
                    <a:pt x="1869" y="1426"/>
                  </a:cubicBezTo>
                  <a:cubicBezTo>
                    <a:pt x="2185" y="1299"/>
                    <a:pt x="4086" y="254"/>
                    <a:pt x="380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96;p51"/>
            <p:cNvSpPr/>
            <p:nvPr/>
          </p:nvSpPr>
          <p:spPr>
            <a:xfrm>
              <a:off x="3482225" y="1270613"/>
              <a:ext cx="80598" cy="78588"/>
            </a:xfrm>
            <a:custGeom>
              <a:avLst/>
              <a:gdLst/>
              <a:ahLst/>
              <a:cxnLst/>
              <a:rect l="l" t="t" r="r" b="b"/>
              <a:pathLst>
                <a:path w="2566" h="2502" extrusionOk="0">
                  <a:moveTo>
                    <a:pt x="2566" y="0"/>
                  </a:moveTo>
                  <a:cubicBezTo>
                    <a:pt x="1774" y="63"/>
                    <a:pt x="1140" y="507"/>
                    <a:pt x="697" y="1172"/>
                  </a:cubicBezTo>
                  <a:cubicBezTo>
                    <a:pt x="475" y="1520"/>
                    <a:pt x="317" y="1837"/>
                    <a:pt x="0" y="1900"/>
                  </a:cubicBezTo>
                  <a:cubicBezTo>
                    <a:pt x="127" y="2090"/>
                    <a:pt x="190" y="2312"/>
                    <a:pt x="317" y="2502"/>
                  </a:cubicBezTo>
                  <a:cubicBezTo>
                    <a:pt x="1172" y="2185"/>
                    <a:pt x="1267" y="1172"/>
                    <a:pt x="1806" y="507"/>
                  </a:cubicBezTo>
                  <a:cubicBezTo>
                    <a:pt x="2027" y="253"/>
                    <a:pt x="2281" y="95"/>
                    <a:pt x="2566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97;p51"/>
            <p:cNvSpPr/>
            <p:nvPr/>
          </p:nvSpPr>
          <p:spPr>
            <a:xfrm>
              <a:off x="3502108" y="1353159"/>
              <a:ext cx="84587" cy="43786"/>
            </a:xfrm>
            <a:custGeom>
              <a:avLst/>
              <a:gdLst/>
              <a:ahLst/>
              <a:cxnLst/>
              <a:rect l="l" t="t" r="r" b="b"/>
              <a:pathLst>
                <a:path w="2693" h="1394" extrusionOk="0">
                  <a:moveTo>
                    <a:pt x="2693" y="1"/>
                  </a:moveTo>
                  <a:cubicBezTo>
                    <a:pt x="2484" y="79"/>
                    <a:pt x="2276" y="135"/>
                    <a:pt x="2050" y="135"/>
                  </a:cubicBezTo>
                  <a:cubicBezTo>
                    <a:pt x="2001" y="135"/>
                    <a:pt x="1951" y="133"/>
                    <a:pt x="1901" y="127"/>
                  </a:cubicBezTo>
                  <a:cubicBezTo>
                    <a:pt x="1673" y="127"/>
                    <a:pt x="1445" y="87"/>
                    <a:pt x="1233" y="87"/>
                  </a:cubicBezTo>
                  <a:cubicBezTo>
                    <a:pt x="1180" y="87"/>
                    <a:pt x="1128" y="89"/>
                    <a:pt x="1077" y="96"/>
                  </a:cubicBezTo>
                  <a:cubicBezTo>
                    <a:pt x="634" y="222"/>
                    <a:pt x="317" y="444"/>
                    <a:pt x="1" y="729"/>
                  </a:cubicBezTo>
                  <a:cubicBezTo>
                    <a:pt x="127" y="951"/>
                    <a:pt x="222" y="1172"/>
                    <a:pt x="317" y="1394"/>
                  </a:cubicBezTo>
                  <a:cubicBezTo>
                    <a:pt x="666" y="1077"/>
                    <a:pt x="824" y="729"/>
                    <a:pt x="1331" y="539"/>
                  </a:cubicBezTo>
                  <a:cubicBezTo>
                    <a:pt x="1806" y="381"/>
                    <a:pt x="2344" y="317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98;p51"/>
            <p:cNvSpPr/>
            <p:nvPr/>
          </p:nvSpPr>
          <p:spPr>
            <a:xfrm>
              <a:off x="3535936" y="1429768"/>
              <a:ext cx="67657" cy="44791"/>
            </a:xfrm>
            <a:custGeom>
              <a:avLst/>
              <a:gdLst/>
              <a:ahLst/>
              <a:cxnLst/>
              <a:rect l="l" t="t" r="r" b="b"/>
              <a:pathLst>
                <a:path w="2154" h="1426" extrusionOk="0">
                  <a:moveTo>
                    <a:pt x="2154" y="190"/>
                  </a:moveTo>
                  <a:lnTo>
                    <a:pt x="2154" y="190"/>
                  </a:lnTo>
                  <a:cubicBezTo>
                    <a:pt x="1426" y="348"/>
                    <a:pt x="317" y="0"/>
                    <a:pt x="32" y="792"/>
                  </a:cubicBezTo>
                  <a:lnTo>
                    <a:pt x="0" y="823"/>
                  </a:lnTo>
                  <a:cubicBezTo>
                    <a:pt x="32" y="982"/>
                    <a:pt x="96" y="1172"/>
                    <a:pt x="159" y="1330"/>
                  </a:cubicBezTo>
                  <a:cubicBezTo>
                    <a:pt x="191" y="1362"/>
                    <a:pt x="191" y="1425"/>
                    <a:pt x="191" y="1425"/>
                  </a:cubicBezTo>
                  <a:cubicBezTo>
                    <a:pt x="539" y="633"/>
                    <a:pt x="1774" y="887"/>
                    <a:pt x="2154" y="19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99;p51"/>
            <p:cNvSpPr/>
            <p:nvPr/>
          </p:nvSpPr>
          <p:spPr>
            <a:xfrm>
              <a:off x="3552835" y="1515894"/>
              <a:ext cx="62694" cy="26290"/>
            </a:xfrm>
            <a:custGeom>
              <a:avLst/>
              <a:gdLst/>
              <a:ahLst/>
              <a:cxnLst/>
              <a:rect l="l" t="t" r="r" b="b"/>
              <a:pathLst>
                <a:path w="1996" h="837" extrusionOk="0">
                  <a:moveTo>
                    <a:pt x="1086" y="0"/>
                  </a:moveTo>
                  <a:cubicBezTo>
                    <a:pt x="736" y="0"/>
                    <a:pt x="400" y="90"/>
                    <a:pt x="128" y="362"/>
                  </a:cubicBezTo>
                  <a:cubicBezTo>
                    <a:pt x="118" y="381"/>
                    <a:pt x="105" y="389"/>
                    <a:pt x="92" y="389"/>
                  </a:cubicBezTo>
                  <a:cubicBezTo>
                    <a:pt x="63" y="389"/>
                    <a:pt x="33" y="352"/>
                    <a:pt x="33" y="330"/>
                  </a:cubicBezTo>
                  <a:lnTo>
                    <a:pt x="1" y="330"/>
                  </a:lnTo>
                  <a:cubicBezTo>
                    <a:pt x="1" y="488"/>
                    <a:pt x="33" y="678"/>
                    <a:pt x="33" y="837"/>
                  </a:cubicBezTo>
                  <a:cubicBezTo>
                    <a:pt x="729" y="742"/>
                    <a:pt x="1394" y="488"/>
                    <a:pt x="1996" y="140"/>
                  </a:cubicBezTo>
                  <a:cubicBezTo>
                    <a:pt x="1703" y="67"/>
                    <a:pt x="1389" y="0"/>
                    <a:pt x="1086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00;p51"/>
            <p:cNvSpPr/>
            <p:nvPr/>
          </p:nvSpPr>
          <p:spPr>
            <a:xfrm>
              <a:off x="3356899" y="1610784"/>
              <a:ext cx="47775" cy="51764"/>
            </a:xfrm>
            <a:custGeom>
              <a:avLst/>
              <a:gdLst/>
              <a:ahLst/>
              <a:cxnLst/>
              <a:rect l="l" t="t" r="r" b="b"/>
              <a:pathLst>
                <a:path w="1521" h="1648" extrusionOk="0">
                  <a:moveTo>
                    <a:pt x="1267" y="1"/>
                  </a:moveTo>
                  <a:cubicBezTo>
                    <a:pt x="633" y="317"/>
                    <a:pt x="475" y="1236"/>
                    <a:pt x="0" y="1648"/>
                  </a:cubicBezTo>
                  <a:cubicBezTo>
                    <a:pt x="475" y="1553"/>
                    <a:pt x="982" y="1394"/>
                    <a:pt x="1203" y="983"/>
                  </a:cubicBezTo>
                  <a:cubicBezTo>
                    <a:pt x="1330" y="793"/>
                    <a:pt x="1330" y="634"/>
                    <a:pt x="1520" y="507"/>
                  </a:cubicBezTo>
                  <a:cubicBezTo>
                    <a:pt x="1425" y="349"/>
                    <a:pt x="1330" y="191"/>
                    <a:pt x="1267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01;p51"/>
            <p:cNvSpPr/>
            <p:nvPr/>
          </p:nvSpPr>
          <p:spPr>
            <a:xfrm>
              <a:off x="3314119" y="1558957"/>
              <a:ext cx="68662" cy="55847"/>
            </a:xfrm>
            <a:custGeom>
              <a:avLst/>
              <a:gdLst/>
              <a:ahLst/>
              <a:cxnLst/>
              <a:rect l="l" t="t" r="r" b="b"/>
              <a:pathLst>
                <a:path w="2186" h="1778" extrusionOk="0">
                  <a:moveTo>
                    <a:pt x="1982" y="0"/>
                  </a:moveTo>
                  <a:cubicBezTo>
                    <a:pt x="1125" y="0"/>
                    <a:pt x="933" y="724"/>
                    <a:pt x="507" y="1302"/>
                  </a:cubicBezTo>
                  <a:cubicBezTo>
                    <a:pt x="349" y="1492"/>
                    <a:pt x="190" y="1651"/>
                    <a:pt x="0" y="1777"/>
                  </a:cubicBezTo>
                  <a:cubicBezTo>
                    <a:pt x="475" y="1619"/>
                    <a:pt x="919" y="1429"/>
                    <a:pt x="1267" y="1017"/>
                  </a:cubicBezTo>
                  <a:cubicBezTo>
                    <a:pt x="1552" y="701"/>
                    <a:pt x="1774" y="416"/>
                    <a:pt x="2185" y="321"/>
                  </a:cubicBezTo>
                  <a:cubicBezTo>
                    <a:pt x="2154" y="194"/>
                    <a:pt x="2154" y="99"/>
                    <a:pt x="2090" y="4"/>
                  </a:cubicBezTo>
                  <a:cubicBezTo>
                    <a:pt x="2053" y="2"/>
                    <a:pt x="2017" y="0"/>
                    <a:pt x="1982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02;p51"/>
            <p:cNvSpPr/>
            <p:nvPr/>
          </p:nvSpPr>
          <p:spPr>
            <a:xfrm>
              <a:off x="3243478" y="1479490"/>
              <a:ext cx="114427" cy="89550"/>
            </a:xfrm>
            <a:custGeom>
              <a:avLst/>
              <a:gdLst/>
              <a:ahLst/>
              <a:cxnLst/>
              <a:rect l="l" t="t" r="r" b="b"/>
              <a:pathLst>
                <a:path w="3643" h="2851" extrusionOk="0">
                  <a:moveTo>
                    <a:pt x="3326" y="0"/>
                  </a:moveTo>
                  <a:cubicBezTo>
                    <a:pt x="2914" y="1489"/>
                    <a:pt x="793" y="1616"/>
                    <a:pt x="1" y="2851"/>
                  </a:cubicBezTo>
                  <a:cubicBezTo>
                    <a:pt x="1104" y="1937"/>
                    <a:pt x="3117" y="2152"/>
                    <a:pt x="3635" y="655"/>
                  </a:cubicBezTo>
                  <a:lnTo>
                    <a:pt x="3635" y="655"/>
                  </a:lnTo>
                  <a:cubicBezTo>
                    <a:pt x="3639" y="652"/>
                    <a:pt x="3643" y="645"/>
                    <a:pt x="3643" y="634"/>
                  </a:cubicBezTo>
                  <a:lnTo>
                    <a:pt x="3643" y="634"/>
                  </a:lnTo>
                  <a:cubicBezTo>
                    <a:pt x="3643" y="634"/>
                    <a:pt x="3643" y="634"/>
                    <a:pt x="3643" y="634"/>
                  </a:cubicBezTo>
                  <a:cubicBezTo>
                    <a:pt x="3516" y="412"/>
                    <a:pt x="3453" y="222"/>
                    <a:pt x="3326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03;p51"/>
            <p:cNvSpPr/>
            <p:nvPr/>
          </p:nvSpPr>
          <p:spPr>
            <a:xfrm>
              <a:off x="3250451" y="1425779"/>
              <a:ext cx="71646" cy="84587"/>
            </a:xfrm>
            <a:custGeom>
              <a:avLst/>
              <a:gdLst/>
              <a:ahLst/>
              <a:cxnLst/>
              <a:rect l="l" t="t" r="r" b="b"/>
              <a:pathLst>
                <a:path w="2281" h="2693" extrusionOk="0">
                  <a:moveTo>
                    <a:pt x="1806" y="0"/>
                  </a:moveTo>
                  <a:cubicBezTo>
                    <a:pt x="1204" y="317"/>
                    <a:pt x="1172" y="1330"/>
                    <a:pt x="792" y="1901"/>
                  </a:cubicBezTo>
                  <a:cubicBezTo>
                    <a:pt x="602" y="2217"/>
                    <a:pt x="317" y="2502"/>
                    <a:pt x="0" y="2692"/>
                  </a:cubicBezTo>
                  <a:cubicBezTo>
                    <a:pt x="254" y="2661"/>
                    <a:pt x="476" y="2566"/>
                    <a:pt x="697" y="2439"/>
                  </a:cubicBezTo>
                  <a:cubicBezTo>
                    <a:pt x="1172" y="2186"/>
                    <a:pt x="1362" y="1774"/>
                    <a:pt x="1521" y="1299"/>
                  </a:cubicBezTo>
                  <a:cubicBezTo>
                    <a:pt x="1647" y="919"/>
                    <a:pt x="1869" y="602"/>
                    <a:pt x="2281" y="539"/>
                  </a:cubicBezTo>
                  <a:cubicBezTo>
                    <a:pt x="2122" y="349"/>
                    <a:pt x="1964" y="159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4;p51"/>
            <p:cNvSpPr/>
            <p:nvPr/>
          </p:nvSpPr>
          <p:spPr>
            <a:xfrm>
              <a:off x="3172868" y="1378035"/>
              <a:ext cx="106448" cy="121368"/>
            </a:xfrm>
            <a:custGeom>
              <a:avLst/>
              <a:gdLst/>
              <a:ahLst/>
              <a:cxnLst/>
              <a:rect l="l" t="t" r="r" b="b"/>
              <a:pathLst>
                <a:path w="3389" h="3864" extrusionOk="0">
                  <a:moveTo>
                    <a:pt x="3072" y="0"/>
                  </a:moveTo>
                  <a:cubicBezTo>
                    <a:pt x="1869" y="380"/>
                    <a:pt x="2027" y="1742"/>
                    <a:pt x="1489" y="2629"/>
                  </a:cubicBezTo>
                  <a:cubicBezTo>
                    <a:pt x="1141" y="3229"/>
                    <a:pt x="542" y="3482"/>
                    <a:pt x="5" y="3861"/>
                  </a:cubicBezTo>
                  <a:lnTo>
                    <a:pt x="5" y="3861"/>
                  </a:lnTo>
                  <a:cubicBezTo>
                    <a:pt x="230" y="3704"/>
                    <a:pt x="826" y="3577"/>
                    <a:pt x="1172" y="3325"/>
                  </a:cubicBezTo>
                  <a:cubicBezTo>
                    <a:pt x="1710" y="2977"/>
                    <a:pt x="2122" y="2439"/>
                    <a:pt x="2407" y="1837"/>
                  </a:cubicBezTo>
                  <a:cubicBezTo>
                    <a:pt x="2629" y="1362"/>
                    <a:pt x="2882" y="887"/>
                    <a:pt x="3357" y="602"/>
                  </a:cubicBezTo>
                  <a:cubicBezTo>
                    <a:pt x="3357" y="570"/>
                    <a:pt x="3357" y="475"/>
                    <a:pt x="3389" y="444"/>
                  </a:cubicBezTo>
                  <a:cubicBezTo>
                    <a:pt x="3262" y="317"/>
                    <a:pt x="3167" y="159"/>
                    <a:pt x="3072" y="0"/>
                  </a:cubicBezTo>
                  <a:close/>
                  <a:moveTo>
                    <a:pt x="5" y="3861"/>
                  </a:moveTo>
                  <a:lnTo>
                    <a:pt x="5" y="3861"/>
                  </a:lnTo>
                  <a:cubicBezTo>
                    <a:pt x="3" y="3862"/>
                    <a:pt x="2" y="3863"/>
                    <a:pt x="0" y="3864"/>
                  </a:cubicBezTo>
                  <a:cubicBezTo>
                    <a:pt x="2" y="3863"/>
                    <a:pt x="3" y="3862"/>
                    <a:pt x="5" y="386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05;p51"/>
            <p:cNvSpPr/>
            <p:nvPr/>
          </p:nvSpPr>
          <p:spPr>
            <a:xfrm>
              <a:off x="3189767" y="1343202"/>
              <a:ext cx="68662" cy="54748"/>
            </a:xfrm>
            <a:custGeom>
              <a:avLst/>
              <a:gdLst/>
              <a:ahLst/>
              <a:cxnLst/>
              <a:rect l="l" t="t" r="r" b="b"/>
              <a:pathLst>
                <a:path w="2186" h="1743" extrusionOk="0">
                  <a:moveTo>
                    <a:pt x="2154" y="1"/>
                  </a:moveTo>
                  <a:cubicBezTo>
                    <a:pt x="1742" y="96"/>
                    <a:pt x="1362" y="128"/>
                    <a:pt x="982" y="286"/>
                  </a:cubicBezTo>
                  <a:cubicBezTo>
                    <a:pt x="634" y="476"/>
                    <a:pt x="507" y="793"/>
                    <a:pt x="349" y="1173"/>
                  </a:cubicBezTo>
                  <a:cubicBezTo>
                    <a:pt x="286" y="1363"/>
                    <a:pt x="159" y="1584"/>
                    <a:pt x="1" y="1743"/>
                  </a:cubicBezTo>
                  <a:cubicBezTo>
                    <a:pt x="877" y="1555"/>
                    <a:pt x="1135" y="254"/>
                    <a:pt x="2149" y="254"/>
                  </a:cubicBezTo>
                  <a:cubicBezTo>
                    <a:pt x="2161" y="254"/>
                    <a:pt x="2174" y="254"/>
                    <a:pt x="2186" y="254"/>
                  </a:cubicBezTo>
                  <a:cubicBezTo>
                    <a:pt x="2186" y="159"/>
                    <a:pt x="2186" y="96"/>
                    <a:pt x="2154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06;p51"/>
            <p:cNvSpPr/>
            <p:nvPr/>
          </p:nvSpPr>
          <p:spPr>
            <a:xfrm>
              <a:off x="3159927" y="1193345"/>
              <a:ext cx="464585" cy="479160"/>
            </a:xfrm>
            <a:custGeom>
              <a:avLst/>
              <a:gdLst/>
              <a:ahLst/>
              <a:cxnLst/>
              <a:rect l="l" t="t" r="r" b="b"/>
              <a:pathLst>
                <a:path w="14791" h="15255" extrusionOk="0">
                  <a:moveTo>
                    <a:pt x="10230" y="433"/>
                  </a:moveTo>
                  <a:lnTo>
                    <a:pt x="10230" y="433"/>
                  </a:lnTo>
                  <a:cubicBezTo>
                    <a:pt x="9786" y="940"/>
                    <a:pt x="8805" y="972"/>
                    <a:pt x="8551" y="1763"/>
                  </a:cubicBezTo>
                  <a:cubicBezTo>
                    <a:pt x="8425" y="1668"/>
                    <a:pt x="8330" y="1510"/>
                    <a:pt x="8108" y="1383"/>
                  </a:cubicBezTo>
                  <a:cubicBezTo>
                    <a:pt x="8583" y="655"/>
                    <a:pt x="9533" y="782"/>
                    <a:pt x="10230" y="433"/>
                  </a:cubicBezTo>
                  <a:close/>
                  <a:moveTo>
                    <a:pt x="12827" y="402"/>
                  </a:moveTo>
                  <a:lnTo>
                    <a:pt x="12827" y="402"/>
                  </a:lnTo>
                  <a:cubicBezTo>
                    <a:pt x="13112" y="655"/>
                    <a:pt x="11211" y="1700"/>
                    <a:pt x="10895" y="1763"/>
                  </a:cubicBezTo>
                  <a:cubicBezTo>
                    <a:pt x="10261" y="2048"/>
                    <a:pt x="9755" y="2365"/>
                    <a:pt x="9375" y="2967"/>
                  </a:cubicBezTo>
                  <a:lnTo>
                    <a:pt x="9375" y="2998"/>
                  </a:lnTo>
                  <a:cubicBezTo>
                    <a:pt x="9280" y="2840"/>
                    <a:pt x="9153" y="2650"/>
                    <a:pt x="9026" y="2460"/>
                  </a:cubicBezTo>
                  <a:cubicBezTo>
                    <a:pt x="9628" y="1732"/>
                    <a:pt x="10451" y="1573"/>
                    <a:pt x="11338" y="1257"/>
                  </a:cubicBezTo>
                  <a:cubicBezTo>
                    <a:pt x="11433" y="1225"/>
                    <a:pt x="12858" y="497"/>
                    <a:pt x="12827" y="402"/>
                  </a:cubicBezTo>
                  <a:close/>
                  <a:moveTo>
                    <a:pt x="12795" y="2460"/>
                  </a:moveTo>
                  <a:lnTo>
                    <a:pt x="12795" y="2460"/>
                  </a:lnTo>
                  <a:cubicBezTo>
                    <a:pt x="12510" y="2555"/>
                    <a:pt x="12225" y="2713"/>
                    <a:pt x="12003" y="2998"/>
                  </a:cubicBezTo>
                  <a:cubicBezTo>
                    <a:pt x="11433" y="3663"/>
                    <a:pt x="11401" y="4709"/>
                    <a:pt x="10483" y="5025"/>
                  </a:cubicBezTo>
                  <a:cubicBezTo>
                    <a:pt x="10420" y="4835"/>
                    <a:pt x="10293" y="4582"/>
                    <a:pt x="10166" y="4392"/>
                  </a:cubicBezTo>
                  <a:cubicBezTo>
                    <a:pt x="10578" y="4297"/>
                    <a:pt x="10736" y="3980"/>
                    <a:pt x="10926" y="3632"/>
                  </a:cubicBezTo>
                  <a:cubicBezTo>
                    <a:pt x="11401" y="2967"/>
                    <a:pt x="12035" y="2523"/>
                    <a:pt x="12795" y="2460"/>
                  </a:cubicBezTo>
                  <a:close/>
                  <a:moveTo>
                    <a:pt x="13587" y="5089"/>
                  </a:moveTo>
                  <a:lnTo>
                    <a:pt x="13587" y="5089"/>
                  </a:lnTo>
                  <a:cubicBezTo>
                    <a:pt x="13238" y="5405"/>
                    <a:pt x="12700" y="5469"/>
                    <a:pt x="12225" y="5627"/>
                  </a:cubicBezTo>
                  <a:cubicBezTo>
                    <a:pt x="11750" y="5817"/>
                    <a:pt x="11560" y="6165"/>
                    <a:pt x="11211" y="6482"/>
                  </a:cubicBezTo>
                  <a:cubicBezTo>
                    <a:pt x="11085" y="6229"/>
                    <a:pt x="10990" y="6039"/>
                    <a:pt x="10895" y="5817"/>
                  </a:cubicBezTo>
                  <a:cubicBezTo>
                    <a:pt x="11211" y="5532"/>
                    <a:pt x="11560" y="5247"/>
                    <a:pt x="11971" y="5184"/>
                  </a:cubicBezTo>
                  <a:cubicBezTo>
                    <a:pt x="12046" y="5174"/>
                    <a:pt x="12123" y="5170"/>
                    <a:pt x="12201" y="5170"/>
                  </a:cubicBezTo>
                  <a:cubicBezTo>
                    <a:pt x="12392" y="5170"/>
                    <a:pt x="12593" y="5193"/>
                    <a:pt x="12795" y="5215"/>
                  </a:cubicBezTo>
                  <a:cubicBezTo>
                    <a:pt x="12845" y="5221"/>
                    <a:pt x="12895" y="5223"/>
                    <a:pt x="12944" y="5223"/>
                  </a:cubicBezTo>
                  <a:cubicBezTo>
                    <a:pt x="13170" y="5223"/>
                    <a:pt x="13378" y="5167"/>
                    <a:pt x="13587" y="5089"/>
                  </a:cubicBezTo>
                  <a:close/>
                  <a:moveTo>
                    <a:pt x="3104" y="4772"/>
                  </a:moveTo>
                  <a:cubicBezTo>
                    <a:pt x="3104" y="4867"/>
                    <a:pt x="3136" y="4930"/>
                    <a:pt x="3136" y="5057"/>
                  </a:cubicBezTo>
                  <a:cubicBezTo>
                    <a:pt x="3112" y="5055"/>
                    <a:pt x="3089" y="5055"/>
                    <a:pt x="3066" y="5055"/>
                  </a:cubicBezTo>
                  <a:cubicBezTo>
                    <a:pt x="2076" y="5055"/>
                    <a:pt x="1755" y="6360"/>
                    <a:pt x="951" y="6577"/>
                  </a:cubicBezTo>
                  <a:cubicBezTo>
                    <a:pt x="1109" y="6419"/>
                    <a:pt x="1204" y="6197"/>
                    <a:pt x="1299" y="5975"/>
                  </a:cubicBezTo>
                  <a:cubicBezTo>
                    <a:pt x="1457" y="5627"/>
                    <a:pt x="1584" y="5310"/>
                    <a:pt x="1932" y="5089"/>
                  </a:cubicBezTo>
                  <a:cubicBezTo>
                    <a:pt x="2312" y="4899"/>
                    <a:pt x="2692" y="4867"/>
                    <a:pt x="3104" y="4772"/>
                  </a:cubicBezTo>
                  <a:close/>
                  <a:moveTo>
                    <a:pt x="14093" y="7717"/>
                  </a:moveTo>
                  <a:cubicBezTo>
                    <a:pt x="13713" y="8382"/>
                    <a:pt x="12510" y="8160"/>
                    <a:pt x="12130" y="8952"/>
                  </a:cubicBezTo>
                  <a:cubicBezTo>
                    <a:pt x="12130" y="8952"/>
                    <a:pt x="12130" y="8889"/>
                    <a:pt x="12035" y="8889"/>
                  </a:cubicBezTo>
                  <a:cubicBezTo>
                    <a:pt x="12003" y="8730"/>
                    <a:pt x="11971" y="8540"/>
                    <a:pt x="11876" y="8382"/>
                  </a:cubicBezTo>
                  <a:lnTo>
                    <a:pt x="11908" y="8350"/>
                  </a:lnTo>
                  <a:cubicBezTo>
                    <a:pt x="12225" y="7527"/>
                    <a:pt x="13397" y="7875"/>
                    <a:pt x="14093" y="7717"/>
                  </a:cubicBezTo>
                  <a:close/>
                  <a:moveTo>
                    <a:pt x="3453" y="5880"/>
                  </a:moveTo>
                  <a:cubicBezTo>
                    <a:pt x="3516" y="6039"/>
                    <a:pt x="3643" y="6197"/>
                    <a:pt x="3769" y="6324"/>
                  </a:cubicBezTo>
                  <a:cubicBezTo>
                    <a:pt x="3738" y="6355"/>
                    <a:pt x="3738" y="6419"/>
                    <a:pt x="3738" y="6482"/>
                  </a:cubicBezTo>
                  <a:cubicBezTo>
                    <a:pt x="3263" y="6767"/>
                    <a:pt x="3041" y="7242"/>
                    <a:pt x="2787" y="7717"/>
                  </a:cubicBezTo>
                  <a:cubicBezTo>
                    <a:pt x="2502" y="8350"/>
                    <a:pt x="2154" y="8857"/>
                    <a:pt x="1552" y="9205"/>
                  </a:cubicBezTo>
                  <a:cubicBezTo>
                    <a:pt x="1204" y="9459"/>
                    <a:pt x="602" y="9554"/>
                    <a:pt x="349" y="9712"/>
                  </a:cubicBezTo>
                  <a:cubicBezTo>
                    <a:pt x="919" y="9332"/>
                    <a:pt x="1457" y="9110"/>
                    <a:pt x="1869" y="8509"/>
                  </a:cubicBezTo>
                  <a:cubicBezTo>
                    <a:pt x="2407" y="7685"/>
                    <a:pt x="2312" y="6260"/>
                    <a:pt x="3453" y="5880"/>
                  </a:cubicBezTo>
                  <a:close/>
                  <a:moveTo>
                    <a:pt x="4688" y="7400"/>
                  </a:moveTo>
                  <a:cubicBezTo>
                    <a:pt x="4846" y="7559"/>
                    <a:pt x="5004" y="7749"/>
                    <a:pt x="5163" y="7939"/>
                  </a:cubicBezTo>
                  <a:cubicBezTo>
                    <a:pt x="4751" y="8002"/>
                    <a:pt x="4561" y="8319"/>
                    <a:pt x="4403" y="8699"/>
                  </a:cubicBezTo>
                  <a:cubicBezTo>
                    <a:pt x="4213" y="9174"/>
                    <a:pt x="4054" y="9586"/>
                    <a:pt x="3579" y="9839"/>
                  </a:cubicBezTo>
                  <a:cubicBezTo>
                    <a:pt x="3358" y="9966"/>
                    <a:pt x="3136" y="10061"/>
                    <a:pt x="2882" y="10092"/>
                  </a:cubicBezTo>
                  <a:cubicBezTo>
                    <a:pt x="3199" y="9839"/>
                    <a:pt x="3453" y="9617"/>
                    <a:pt x="3674" y="9301"/>
                  </a:cubicBezTo>
                  <a:cubicBezTo>
                    <a:pt x="4086" y="8794"/>
                    <a:pt x="4086" y="7749"/>
                    <a:pt x="4688" y="7400"/>
                  </a:cubicBezTo>
                  <a:close/>
                  <a:moveTo>
                    <a:pt x="5954" y="9110"/>
                  </a:moveTo>
                  <a:cubicBezTo>
                    <a:pt x="6049" y="9332"/>
                    <a:pt x="6176" y="9522"/>
                    <a:pt x="6271" y="9776"/>
                  </a:cubicBezTo>
                  <a:cubicBezTo>
                    <a:pt x="5796" y="11327"/>
                    <a:pt x="3738" y="11042"/>
                    <a:pt x="2629" y="11961"/>
                  </a:cubicBezTo>
                  <a:cubicBezTo>
                    <a:pt x="3421" y="10726"/>
                    <a:pt x="5543" y="10599"/>
                    <a:pt x="5954" y="9110"/>
                  </a:cubicBezTo>
                  <a:close/>
                  <a:moveTo>
                    <a:pt x="6858" y="11636"/>
                  </a:moveTo>
                  <a:cubicBezTo>
                    <a:pt x="6903" y="11636"/>
                    <a:pt x="6950" y="11639"/>
                    <a:pt x="6999" y="11644"/>
                  </a:cubicBezTo>
                  <a:cubicBezTo>
                    <a:pt x="7063" y="11739"/>
                    <a:pt x="7063" y="11834"/>
                    <a:pt x="7094" y="11961"/>
                  </a:cubicBezTo>
                  <a:cubicBezTo>
                    <a:pt x="6683" y="12056"/>
                    <a:pt x="6461" y="12341"/>
                    <a:pt x="6176" y="12657"/>
                  </a:cubicBezTo>
                  <a:cubicBezTo>
                    <a:pt x="5828" y="13069"/>
                    <a:pt x="5384" y="13291"/>
                    <a:pt x="4909" y="13417"/>
                  </a:cubicBezTo>
                  <a:cubicBezTo>
                    <a:pt x="5099" y="13291"/>
                    <a:pt x="5258" y="13132"/>
                    <a:pt x="5416" y="12942"/>
                  </a:cubicBezTo>
                  <a:cubicBezTo>
                    <a:pt x="5865" y="12374"/>
                    <a:pt x="6087" y="11636"/>
                    <a:pt x="6858" y="11636"/>
                  </a:cubicBezTo>
                  <a:close/>
                  <a:moveTo>
                    <a:pt x="6545" y="1070"/>
                  </a:moveTo>
                  <a:cubicBezTo>
                    <a:pt x="6909" y="1070"/>
                    <a:pt x="7277" y="1157"/>
                    <a:pt x="7633" y="1352"/>
                  </a:cubicBezTo>
                  <a:cubicBezTo>
                    <a:pt x="8330" y="1700"/>
                    <a:pt x="8805" y="2682"/>
                    <a:pt x="9185" y="3315"/>
                  </a:cubicBezTo>
                  <a:cubicBezTo>
                    <a:pt x="9216" y="3410"/>
                    <a:pt x="9280" y="3442"/>
                    <a:pt x="9311" y="3505"/>
                  </a:cubicBezTo>
                  <a:cubicBezTo>
                    <a:pt x="9976" y="4614"/>
                    <a:pt x="10546" y="5722"/>
                    <a:pt x="11021" y="6925"/>
                  </a:cubicBezTo>
                  <a:cubicBezTo>
                    <a:pt x="11560" y="8319"/>
                    <a:pt x="12225" y="9839"/>
                    <a:pt x="12193" y="11391"/>
                  </a:cubicBezTo>
                  <a:cubicBezTo>
                    <a:pt x="12193" y="12754"/>
                    <a:pt x="11361" y="14423"/>
                    <a:pt x="9904" y="14423"/>
                  </a:cubicBezTo>
                  <a:cubicBezTo>
                    <a:pt x="9804" y="14423"/>
                    <a:pt x="9702" y="14415"/>
                    <a:pt x="9596" y="14399"/>
                  </a:cubicBezTo>
                  <a:cubicBezTo>
                    <a:pt x="7791" y="14273"/>
                    <a:pt x="7633" y="12309"/>
                    <a:pt x="7253" y="10947"/>
                  </a:cubicBezTo>
                  <a:cubicBezTo>
                    <a:pt x="6809" y="9427"/>
                    <a:pt x="5986" y="8065"/>
                    <a:pt x="4846" y="6957"/>
                  </a:cubicBezTo>
                  <a:lnTo>
                    <a:pt x="3991" y="6260"/>
                  </a:lnTo>
                  <a:lnTo>
                    <a:pt x="3959" y="6260"/>
                  </a:lnTo>
                  <a:cubicBezTo>
                    <a:pt x="2946" y="4740"/>
                    <a:pt x="3358" y="2872"/>
                    <a:pt x="4751" y="1763"/>
                  </a:cubicBezTo>
                  <a:cubicBezTo>
                    <a:pt x="5276" y="1339"/>
                    <a:pt x="5904" y="1070"/>
                    <a:pt x="6545" y="1070"/>
                  </a:cubicBezTo>
                  <a:close/>
                  <a:moveTo>
                    <a:pt x="7538" y="13291"/>
                  </a:moveTo>
                  <a:cubicBezTo>
                    <a:pt x="7601" y="13449"/>
                    <a:pt x="7696" y="13639"/>
                    <a:pt x="7791" y="13797"/>
                  </a:cubicBezTo>
                  <a:cubicBezTo>
                    <a:pt x="7601" y="13892"/>
                    <a:pt x="7601" y="14083"/>
                    <a:pt x="7474" y="14336"/>
                  </a:cubicBezTo>
                  <a:cubicBezTo>
                    <a:pt x="7284" y="14716"/>
                    <a:pt x="6778" y="14906"/>
                    <a:pt x="6239" y="15001"/>
                  </a:cubicBezTo>
                  <a:cubicBezTo>
                    <a:pt x="6746" y="14526"/>
                    <a:pt x="6936" y="13607"/>
                    <a:pt x="7538" y="13291"/>
                  </a:cubicBezTo>
                  <a:close/>
                  <a:moveTo>
                    <a:pt x="12926" y="1"/>
                  </a:moveTo>
                  <a:cubicBezTo>
                    <a:pt x="12896" y="1"/>
                    <a:pt x="12871" y="16"/>
                    <a:pt x="12890" y="53"/>
                  </a:cubicBezTo>
                  <a:cubicBezTo>
                    <a:pt x="12003" y="1383"/>
                    <a:pt x="9881" y="1003"/>
                    <a:pt x="9058" y="2365"/>
                  </a:cubicBezTo>
                  <a:cubicBezTo>
                    <a:pt x="8931" y="2207"/>
                    <a:pt x="8868" y="2080"/>
                    <a:pt x="8741" y="1922"/>
                  </a:cubicBezTo>
                  <a:cubicBezTo>
                    <a:pt x="8773" y="1922"/>
                    <a:pt x="8773" y="1922"/>
                    <a:pt x="8773" y="1890"/>
                  </a:cubicBezTo>
                  <a:cubicBezTo>
                    <a:pt x="9026" y="940"/>
                    <a:pt x="10420" y="1098"/>
                    <a:pt x="10673" y="148"/>
                  </a:cubicBezTo>
                  <a:cubicBezTo>
                    <a:pt x="10673" y="80"/>
                    <a:pt x="10640" y="28"/>
                    <a:pt x="10586" y="28"/>
                  </a:cubicBezTo>
                  <a:cubicBezTo>
                    <a:pt x="10565" y="28"/>
                    <a:pt x="10541" y="35"/>
                    <a:pt x="10515" y="53"/>
                  </a:cubicBezTo>
                  <a:cubicBezTo>
                    <a:pt x="9881" y="782"/>
                    <a:pt x="8583" y="465"/>
                    <a:pt x="8140" y="1320"/>
                  </a:cubicBezTo>
                  <a:cubicBezTo>
                    <a:pt x="7770" y="979"/>
                    <a:pt x="7299" y="740"/>
                    <a:pt x="6749" y="740"/>
                  </a:cubicBezTo>
                  <a:cubicBezTo>
                    <a:pt x="6686" y="740"/>
                    <a:pt x="6621" y="743"/>
                    <a:pt x="6556" y="750"/>
                  </a:cubicBezTo>
                  <a:cubicBezTo>
                    <a:pt x="4561" y="813"/>
                    <a:pt x="3009" y="2808"/>
                    <a:pt x="3136" y="4645"/>
                  </a:cubicBezTo>
                  <a:lnTo>
                    <a:pt x="3072" y="4645"/>
                  </a:lnTo>
                  <a:cubicBezTo>
                    <a:pt x="2534" y="4740"/>
                    <a:pt x="1932" y="4804"/>
                    <a:pt x="1552" y="5279"/>
                  </a:cubicBezTo>
                  <a:cubicBezTo>
                    <a:pt x="1172" y="5722"/>
                    <a:pt x="1172" y="6387"/>
                    <a:pt x="634" y="6640"/>
                  </a:cubicBezTo>
                  <a:cubicBezTo>
                    <a:pt x="539" y="6672"/>
                    <a:pt x="602" y="6799"/>
                    <a:pt x="666" y="6799"/>
                  </a:cubicBezTo>
                  <a:cubicBezTo>
                    <a:pt x="709" y="6803"/>
                    <a:pt x="751" y="6805"/>
                    <a:pt x="792" y="6805"/>
                  </a:cubicBezTo>
                  <a:cubicBezTo>
                    <a:pt x="1913" y="6805"/>
                    <a:pt x="2099" y="5184"/>
                    <a:pt x="3199" y="5184"/>
                  </a:cubicBezTo>
                  <a:cubicBezTo>
                    <a:pt x="3231" y="5374"/>
                    <a:pt x="3326" y="5564"/>
                    <a:pt x="3453" y="5754"/>
                  </a:cubicBezTo>
                  <a:cubicBezTo>
                    <a:pt x="2851" y="5944"/>
                    <a:pt x="2534" y="6387"/>
                    <a:pt x="2344" y="6957"/>
                  </a:cubicBezTo>
                  <a:cubicBezTo>
                    <a:pt x="2186" y="7464"/>
                    <a:pt x="2091" y="8065"/>
                    <a:pt x="1742" y="8540"/>
                  </a:cubicBezTo>
                  <a:cubicBezTo>
                    <a:pt x="1331" y="9110"/>
                    <a:pt x="697" y="9396"/>
                    <a:pt x="127" y="9681"/>
                  </a:cubicBezTo>
                  <a:cubicBezTo>
                    <a:pt x="1" y="9744"/>
                    <a:pt x="64" y="9839"/>
                    <a:pt x="159" y="9839"/>
                  </a:cubicBezTo>
                  <a:cubicBezTo>
                    <a:pt x="951" y="9776"/>
                    <a:pt x="1742" y="9459"/>
                    <a:pt x="2281" y="8857"/>
                  </a:cubicBezTo>
                  <a:cubicBezTo>
                    <a:pt x="2914" y="8192"/>
                    <a:pt x="3041" y="7147"/>
                    <a:pt x="3801" y="6609"/>
                  </a:cubicBezTo>
                  <a:cubicBezTo>
                    <a:pt x="4086" y="6830"/>
                    <a:pt x="4339" y="7084"/>
                    <a:pt x="4593" y="7305"/>
                  </a:cubicBezTo>
                  <a:cubicBezTo>
                    <a:pt x="4149" y="7527"/>
                    <a:pt x="4086" y="7907"/>
                    <a:pt x="3928" y="8350"/>
                  </a:cubicBezTo>
                  <a:cubicBezTo>
                    <a:pt x="3643" y="9174"/>
                    <a:pt x="3072" y="9807"/>
                    <a:pt x="2281" y="10156"/>
                  </a:cubicBezTo>
                  <a:cubicBezTo>
                    <a:pt x="2217" y="10187"/>
                    <a:pt x="2281" y="10314"/>
                    <a:pt x="2376" y="10314"/>
                  </a:cubicBezTo>
                  <a:cubicBezTo>
                    <a:pt x="2914" y="10251"/>
                    <a:pt x="3516" y="10124"/>
                    <a:pt x="3959" y="9776"/>
                  </a:cubicBezTo>
                  <a:cubicBezTo>
                    <a:pt x="4397" y="9400"/>
                    <a:pt x="4588" y="8065"/>
                    <a:pt x="5235" y="8065"/>
                  </a:cubicBezTo>
                  <a:cubicBezTo>
                    <a:pt x="5242" y="8065"/>
                    <a:pt x="5250" y="8065"/>
                    <a:pt x="5258" y="8065"/>
                  </a:cubicBezTo>
                  <a:cubicBezTo>
                    <a:pt x="5511" y="8350"/>
                    <a:pt x="5669" y="8604"/>
                    <a:pt x="5859" y="8920"/>
                  </a:cubicBezTo>
                  <a:cubicBezTo>
                    <a:pt x="5353" y="10726"/>
                    <a:pt x="2692" y="10504"/>
                    <a:pt x="2217" y="12404"/>
                  </a:cubicBezTo>
                  <a:cubicBezTo>
                    <a:pt x="2196" y="12489"/>
                    <a:pt x="2260" y="12531"/>
                    <a:pt x="2314" y="12531"/>
                  </a:cubicBezTo>
                  <a:cubicBezTo>
                    <a:pt x="2341" y="12531"/>
                    <a:pt x="2365" y="12520"/>
                    <a:pt x="2376" y="12499"/>
                  </a:cubicBezTo>
                  <a:cubicBezTo>
                    <a:pt x="3231" y="10979"/>
                    <a:pt x="5669" y="11581"/>
                    <a:pt x="6366" y="9934"/>
                  </a:cubicBezTo>
                  <a:cubicBezTo>
                    <a:pt x="6556" y="10441"/>
                    <a:pt x="6778" y="10947"/>
                    <a:pt x="6936" y="11486"/>
                  </a:cubicBezTo>
                  <a:cubicBezTo>
                    <a:pt x="6873" y="11477"/>
                    <a:pt x="6810" y="11472"/>
                    <a:pt x="6748" y="11472"/>
                  </a:cubicBezTo>
                  <a:cubicBezTo>
                    <a:pt x="6377" y="11472"/>
                    <a:pt x="6036" y="11635"/>
                    <a:pt x="5764" y="11961"/>
                  </a:cubicBezTo>
                  <a:cubicBezTo>
                    <a:pt x="5606" y="12151"/>
                    <a:pt x="5543" y="12341"/>
                    <a:pt x="5416" y="12531"/>
                  </a:cubicBezTo>
                  <a:cubicBezTo>
                    <a:pt x="5099" y="13069"/>
                    <a:pt x="4656" y="13354"/>
                    <a:pt x="4118" y="13576"/>
                  </a:cubicBezTo>
                  <a:cubicBezTo>
                    <a:pt x="4001" y="13605"/>
                    <a:pt x="4019" y="13769"/>
                    <a:pt x="4122" y="13769"/>
                  </a:cubicBezTo>
                  <a:cubicBezTo>
                    <a:pt x="4130" y="13769"/>
                    <a:pt x="4140" y="13768"/>
                    <a:pt x="4149" y="13766"/>
                  </a:cubicBezTo>
                  <a:cubicBezTo>
                    <a:pt x="4751" y="13671"/>
                    <a:pt x="5353" y="13576"/>
                    <a:pt x="5859" y="13196"/>
                  </a:cubicBezTo>
                  <a:cubicBezTo>
                    <a:pt x="6303" y="12879"/>
                    <a:pt x="6556" y="12309"/>
                    <a:pt x="7126" y="12151"/>
                  </a:cubicBezTo>
                  <a:lnTo>
                    <a:pt x="7126" y="12182"/>
                  </a:lnTo>
                  <a:cubicBezTo>
                    <a:pt x="7189" y="12531"/>
                    <a:pt x="7316" y="12879"/>
                    <a:pt x="7443" y="13196"/>
                  </a:cubicBezTo>
                  <a:cubicBezTo>
                    <a:pt x="6556" y="13512"/>
                    <a:pt x="6524" y="14906"/>
                    <a:pt x="5606" y="15064"/>
                  </a:cubicBezTo>
                  <a:cubicBezTo>
                    <a:pt x="5574" y="15096"/>
                    <a:pt x="5511" y="15096"/>
                    <a:pt x="5448" y="15096"/>
                  </a:cubicBezTo>
                  <a:cubicBezTo>
                    <a:pt x="5353" y="15096"/>
                    <a:pt x="5384" y="15254"/>
                    <a:pt x="5448" y="15254"/>
                  </a:cubicBezTo>
                  <a:cubicBezTo>
                    <a:pt x="5606" y="15254"/>
                    <a:pt x="5764" y="15223"/>
                    <a:pt x="5891" y="15191"/>
                  </a:cubicBezTo>
                  <a:cubicBezTo>
                    <a:pt x="6334" y="15128"/>
                    <a:pt x="6778" y="15033"/>
                    <a:pt x="7158" y="14843"/>
                  </a:cubicBezTo>
                  <a:cubicBezTo>
                    <a:pt x="7316" y="14748"/>
                    <a:pt x="7443" y="14684"/>
                    <a:pt x="7506" y="14526"/>
                  </a:cubicBezTo>
                  <a:cubicBezTo>
                    <a:pt x="7633" y="14336"/>
                    <a:pt x="7633" y="14051"/>
                    <a:pt x="7823" y="13924"/>
                  </a:cubicBezTo>
                  <a:cubicBezTo>
                    <a:pt x="8140" y="14336"/>
                    <a:pt x="8551" y="14684"/>
                    <a:pt x="9153" y="14811"/>
                  </a:cubicBezTo>
                  <a:cubicBezTo>
                    <a:pt x="9315" y="14845"/>
                    <a:pt x="9477" y="14861"/>
                    <a:pt x="9637" y="14861"/>
                  </a:cubicBezTo>
                  <a:cubicBezTo>
                    <a:pt x="10661" y="14861"/>
                    <a:pt x="11601" y="14191"/>
                    <a:pt x="12067" y="13259"/>
                  </a:cubicBezTo>
                  <a:cubicBezTo>
                    <a:pt x="12383" y="12626"/>
                    <a:pt x="12510" y="11961"/>
                    <a:pt x="12510" y="11264"/>
                  </a:cubicBezTo>
                  <a:cubicBezTo>
                    <a:pt x="13302" y="11106"/>
                    <a:pt x="14062" y="10821"/>
                    <a:pt x="14727" y="10409"/>
                  </a:cubicBezTo>
                  <a:cubicBezTo>
                    <a:pt x="14790" y="10346"/>
                    <a:pt x="14790" y="10282"/>
                    <a:pt x="14727" y="10251"/>
                  </a:cubicBezTo>
                  <a:cubicBezTo>
                    <a:pt x="14377" y="10149"/>
                    <a:pt x="14014" y="10067"/>
                    <a:pt x="13665" y="10067"/>
                  </a:cubicBezTo>
                  <a:cubicBezTo>
                    <a:pt x="13256" y="10067"/>
                    <a:pt x="12866" y="10179"/>
                    <a:pt x="12542" y="10504"/>
                  </a:cubicBezTo>
                  <a:lnTo>
                    <a:pt x="12542" y="10567"/>
                  </a:lnTo>
                  <a:cubicBezTo>
                    <a:pt x="12542" y="10590"/>
                    <a:pt x="12557" y="10612"/>
                    <a:pt x="12589" y="10612"/>
                  </a:cubicBezTo>
                  <a:cubicBezTo>
                    <a:pt x="12602" y="10612"/>
                    <a:pt x="12618" y="10608"/>
                    <a:pt x="12637" y="10599"/>
                  </a:cubicBezTo>
                  <a:cubicBezTo>
                    <a:pt x="12922" y="10314"/>
                    <a:pt x="13267" y="10219"/>
                    <a:pt x="13627" y="10219"/>
                  </a:cubicBezTo>
                  <a:cubicBezTo>
                    <a:pt x="13907" y="10219"/>
                    <a:pt x="14196" y="10276"/>
                    <a:pt x="14473" y="10346"/>
                  </a:cubicBezTo>
                  <a:cubicBezTo>
                    <a:pt x="13903" y="10726"/>
                    <a:pt x="13207" y="10947"/>
                    <a:pt x="12542" y="11074"/>
                  </a:cubicBezTo>
                  <a:cubicBezTo>
                    <a:pt x="12542" y="10916"/>
                    <a:pt x="12542" y="10726"/>
                    <a:pt x="12510" y="10567"/>
                  </a:cubicBezTo>
                  <a:cubicBezTo>
                    <a:pt x="12415" y="10029"/>
                    <a:pt x="12320" y="9522"/>
                    <a:pt x="12162" y="9015"/>
                  </a:cubicBezTo>
                  <a:cubicBezTo>
                    <a:pt x="12193" y="9015"/>
                    <a:pt x="12193" y="9015"/>
                    <a:pt x="12225" y="8984"/>
                  </a:cubicBezTo>
                  <a:cubicBezTo>
                    <a:pt x="12668" y="8129"/>
                    <a:pt x="13998" y="8509"/>
                    <a:pt x="14315" y="7559"/>
                  </a:cubicBezTo>
                  <a:cubicBezTo>
                    <a:pt x="14367" y="7481"/>
                    <a:pt x="14312" y="7424"/>
                    <a:pt x="14256" y="7424"/>
                  </a:cubicBezTo>
                  <a:cubicBezTo>
                    <a:pt x="14243" y="7424"/>
                    <a:pt x="14231" y="7426"/>
                    <a:pt x="14220" y="7432"/>
                  </a:cubicBezTo>
                  <a:cubicBezTo>
                    <a:pt x="13523" y="7717"/>
                    <a:pt x="12193" y="7274"/>
                    <a:pt x="11876" y="8192"/>
                  </a:cubicBezTo>
                  <a:cubicBezTo>
                    <a:pt x="11686" y="7685"/>
                    <a:pt x="11465" y="7115"/>
                    <a:pt x="11243" y="6609"/>
                  </a:cubicBezTo>
                  <a:lnTo>
                    <a:pt x="11560" y="6292"/>
                  </a:lnTo>
                  <a:cubicBezTo>
                    <a:pt x="11940" y="5849"/>
                    <a:pt x="12352" y="5722"/>
                    <a:pt x="12890" y="5564"/>
                  </a:cubicBezTo>
                  <a:cubicBezTo>
                    <a:pt x="13365" y="5469"/>
                    <a:pt x="13745" y="5310"/>
                    <a:pt x="13967" y="4867"/>
                  </a:cubicBezTo>
                  <a:cubicBezTo>
                    <a:pt x="13993" y="4789"/>
                    <a:pt x="13954" y="4732"/>
                    <a:pt x="13887" y="4732"/>
                  </a:cubicBezTo>
                  <a:cubicBezTo>
                    <a:pt x="13873" y="4732"/>
                    <a:pt x="13857" y="4735"/>
                    <a:pt x="13840" y="4740"/>
                  </a:cubicBezTo>
                  <a:cubicBezTo>
                    <a:pt x="13539" y="4936"/>
                    <a:pt x="13267" y="4974"/>
                    <a:pt x="12993" y="4974"/>
                  </a:cubicBezTo>
                  <a:cubicBezTo>
                    <a:pt x="12815" y="4974"/>
                    <a:pt x="12637" y="4958"/>
                    <a:pt x="12449" y="4958"/>
                  </a:cubicBezTo>
                  <a:cubicBezTo>
                    <a:pt x="12317" y="4958"/>
                    <a:pt x="12180" y="4966"/>
                    <a:pt x="12035" y="4994"/>
                  </a:cubicBezTo>
                  <a:cubicBezTo>
                    <a:pt x="11560" y="5057"/>
                    <a:pt x="11211" y="5342"/>
                    <a:pt x="10831" y="5659"/>
                  </a:cubicBezTo>
                  <a:cubicBezTo>
                    <a:pt x="10768" y="5469"/>
                    <a:pt x="10641" y="5310"/>
                    <a:pt x="10578" y="5089"/>
                  </a:cubicBezTo>
                  <a:cubicBezTo>
                    <a:pt x="11053" y="4899"/>
                    <a:pt x="11370" y="4550"/>
                    <a:pt x="11591" y="4075"/>
                  </a:cubicBezTo>
                  <a:cubicBezTo>
                    <a:pt x="11718" y="3790"/>
                    <a:pt x="11845" y="3505"/>
                    <a:pt x="12003" y="3252"/>
                  </a:cubicBezTo>
                  <a:cubicBezTo>
                    <a:pt x="12320" y="2713"/>
                    <a:pt x="12795" y="2523"/>
                    <a:pt x="13365" y="2365"/>
                  </a:cubicBezTo>
                  <a:cubicBezTo>
                    <a:pt x="13492" y="2365"/>
                    <a:pt x="13460" y="2207"/>
                    <a:pt x="13365" y="2207"/>
                  </a:cubicBezTo>
                  <a:cubicBezTo>
                    <a:pt x="13291" y="2203"/>
                    <a:pt x="13218" y="2201"/>
                    <a:pt x="13146" y="2201"/>
                  </a:cubicBezTo>
                  <a:cubicBezTo>
                    <a:pt x="12599" y="2201"/>
                    <a:pt x="12099" y="2314"/>
                    <a:pt x="11623" y="2650"/>
                  </a:cubicBezTo>
                  <a:cubicBezTo>
                    <a:pt x="11433" y="2808"/>
                    <a:pt x="11243" y="2967"/>
                    <a:pt x="11085" y="3157"/>
                  </a:cubicBezTo>
                  <a:cubicBezTo>
                    <a:pt x="10800" y="3505"/>
                    <a:pt x="10610" y="4170"/>
                    <a:pt x="10135" y="4265"/>
                  </a:cubicBezTo>
                  <a:cubicBezTo>
                    <a:pt x="9976" y="3980"/>
                    <a:pt x="9818" y="3663"/>
                    <a:pt x="9628" y="3347"/>
                  </a:cubicBezTo>
                  <a:cubicBezTo>
                    <a:pt x="9596" y="3315"/>
                    <a:pt x="9533" y="3252"/>
                    <a:pt x="9501" y="3157"/>
                  </a:cubicBezTo>
                  <a:cubicBezTo>
                    <a:pt x="9501" y="3157"/>
                    <a:pt x="9533" y="3157"/>
                    <a:pt x="9596" y="3125"/>
                  </a:cubicBezTo>
                  <a:cubicBezTo>
                    <a:pt x="10230" y="2080"/>
                    <a:pt x="11496" y="1985"/>
                    <a:pt x="12383" y="1257"/>
                  </a:cubicBezTo>
                  <a:cubicBezTo>
                    <a:pt x="12668" y="1035"/>
                    <a:pt x="13302" y="433"/>
                    <a:pt x="12985" y="22"/>
                  </a:cubicBezTo>
                  <a:cubicBezTo>
                    <a:pt x="12972" y="8"/>
                    <a:pt x="12948" y="1"/>
                    <a:pt x="1292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07;p51"/>
            <p:cNvSpPr/>
            <p:nvPr/>
          </p:nvSpPr>
          <p:spPr>
            <a:xfrm>
              <a:off x="3310130" y="1305416"/>
              <a:ext cx="233785" cy="343311"/>
            </a:xfrm>
            <a:custGeom>
              <a:avLst/>
              <a:gdLst/>
              <a:ahLst/>
              <a:cxnLst/>
              <a:rect l="l" t="t" r="r" b="b"/>
              <a:pathLst>
                <a:path w="7443" h="10930" extrusionOk="0">
                  <a:moveTo>
                    <a:pt x="4312" y="8149"/>
                  </a:moveTo>
                  <a:cubicBezTo>
                    <a:pt x="4469" y="8149"/>
                    <a:pt x="4625" y="8208"/>
                    <a:pt x="4751" y="8298"/>
                  </a:cubicBezTo>
                  <a:cubicBezTo>
                    <a:pt x="5002" y="8465"/>
                    <a:pt x="5155" y="8657"/>
                    <a:pt x="5469" y="8657"/>
                  </a:cubicBezTo>
                  <a:cubicBezTo>
                    <a:pt x="5512" y="8657"/>
                    <a:pt x="5557" y="8654"/>
                    <a:pt x="5606" y="8646"/>
                  </a:cubicBezTo>
                  <a:cubicBezTo>
                    <a:pt x="5733" y="8646"/>
                    <a:pt x="5845" y="8618"/>
                    <a:pt x="5963" y="8618"/>
                  </a:cubicBezTo>
                  <a:cubicBezTo>
                    <a:pt x="6021" y="8618"/>
                    <a:pt x="6081" y="8625"/>
                    <a:pt x="6144" y="8646"/>
                  </a:cubicBezTo>
                  <a:cubicBezTo>
                    <a:pt x="6778" y="8931"/>
                    <a:pt x="6588" y="9754"/>
                    <a:pt x="6113" y="10071"/>
                  </a:cubicBezTo>
                  <a:cubicBezTo>
                    <a:pt x="5819" y="10262"/>
                    <a:pt x="5456" y="10358"/>
                    <a:pt x="5095" y="10358"/>
                  </a:cubicBezTo>
                  <a:cubicBezTo>
                    <a:pt x="4679" y="10358"/>
                    <a:pt x="4265" y="10231"/>
                    <a:pt x="3959" y="9976"/>
                  </a:cubicBezTo>
                  <a:cubicBezTo>
                    <a:pt x="3484" y="9533"/>
                    <a:pt x="3294" y="8646"/>
                    <a:pt x="3864" y="8171"/>
                  </a:cubicBezTo>
                  <a:cubicBezTo>
                    <a:pt x="3880" y="8163"/>
                    <a:pt x="3898" y="8159"/>
                    <a:pt x="3915" y="8159"/>
                  </a:cubicBezTo>
                  <a:cubicBezTo>
                    <a:pt x="3965" y="8159"/>
                    <a:pt x="4007" y="8195"/>
                    <a:pt x="3959" y="8266"/>
                  </a:cubicBezTo>
                  <a:cubicBezTo>
                    <a:pt x="4069" y="8184"/>
                    <a:pt x="4191" y="8149"/>
                    <a:pt x="4312" y="8149"/>
                  </a:cubicBezTo>
                  <a:close/>
                  <a:moveTo>
                    <a:pt x="4498" y="0"/>
                  </a:moveTo>
                  <a:lnTo>
                    <a:pt x="4181" y="190"/>
                  </a:lnTo>
                  <a:cubicBezTo>
                    <a:pt x="4688" y="1046"/>
                    <a:pt x="4814" y="2122"/>
                    <a:pt x="4023" y="2851"/>
                  </a:cubicBezTo>
                  <a:cubicBezTo>
                    <a:pt x="3791" y="3047"/>
                    <a:pt x="3581" y="3129"/>
                    <a:pt x="3390" y="3129"/>
                  </a:cubicBezTo>
                  <a:cubicBezTo>
                    <a:pt x="2722" y="3129"/>
                    <a:pt x="2292" y="2126"/>
                    <a:pt x="1996" y="1584"/>
                  </a:cubicBezTo>
                  <a:cubicBezTo>
                    <a:pt x="1742" y="1172"/>
                    <a:pt x="1394" y="1109"/>
                    <a:pt x="1046" y="950"/>
                  </a:cubicBezTo>
                  <a:lnTo>
                    <a:pt x="856" y="1489"/>
                  </a:lnTo>
                  <a:cubicBezTo>
                    <a:pt x="919" y="1489"/>
                    <a:pt x="1014" y="1489"/>
                    <a:pt x="1077" y="1521"/>
                  </a:cubicBezTo>
                  <a:cubicBezTo>
                    <a:pt x="1394" y="1647"/>
                    <a:pt x="1362" y="1964"/>
                    <a:pt x="1394" y="2249"/>
                  </a:cubicBezTo>
                  <a:cubicBezTo>
                    <a:pt x="1426" y="2534"/>
                    <a:pt x="1742" y="2724"/>
                    <a:pt x="1711" y="3041"/>
                  </a:cubicBezTo>
                  <a:cubicBezTo>
                    <a:pt x="1711" y="3199"/>
                    <a:pt x="1584" y="3326"/>
                    <a:pt x="1426" y="3357"/>
                  </a:cubicBezTo>
                  <a:cubicBezTo>
                    <a:pt x="1342" y="3388"/>
                    <a:pt x="1261" y="3402"/>
                    <a:pt x="1184" y="3402"/>
                  </a:cubicBezTo>
                  <a:cubicBezTo>
                    <a:pt x="943" y="3402"/>
                    <a:pt x="739" y="3264"/>
                    <a:pt x="571" y="3072"/>
                  </a:cubicBezTo>
                  <a:lnTo>
                    <a:pt x="1" y="3484"/>
                  </a:lnTo>
                  <a:cubicBezTo>
                    <a:pt x="1172" y="4529"/>
                    <a:pt x="1996" y="5923"/>
                    <a:pt x="2439" y="7474"/>
                  </a:cubicBezTo>
                  <a:cubicBezTo>
                    <a:pt x="2787" y="8773"/>
                    <a:pt x="2978" y="10800"/>
                    <a:pt x="4751" y="10926"/>
                  </a:cubicBezTo>
                  <a:cubicBezTo>
                    <a:pt x="4796" y="10929"/>
                    <a:pt x="4840" y="10930"/>
                    <a:pt x="4884" y="10930"/>
                  </a:cubicBezTo>
                  <a:cubicBezTo>
                    <a:pt x="6509" y="10930"/>
                    <a:pt x="7380" y="9241"/>
                    <a:pt x="7411" y="7823"/>
                  </a:cubicBezTo>
                  <a:cubicBezTo>
                    <a:pt x="7443" y="6271"/>
                    <a:pt x="6809" y="4751"/>
                    <a:pt x="6239" y="3357"/>
                  </a:cubicBezTo>
                  <a:cubicBezTo>
                    <a:pt x="5764" y="2217"/>
                    <a:pt x="5163" y="1046"/>
                    <a:pt x="4498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08;p51"/>
            <p:cNvSpPr/>
            <p:nvPr/>
          </p:nvSpPr>
          <p:spPr>
            <a:xfrm>
              <a:off x="3250451" y="1229215"/>
              <a:ext cx="201966" cy="185665"/>
            </a:xfrm>
            <a:custGeom>
              <a:avLst/>
              <a:gdLst/>
              <a:ahLst/>
              <a:cxnLst/>
              <a:rect l="l" t="t" r="r" b="b"/>
              <a:pathLst>
                <a:path w="6430" h="5911" extrusionOk="0">
                  <a:moveTo>
                    <a:pt x="3664" y="0"/>
                  </a:moveTo>
                  <a:cubicBezTo>
                    <a:pt x="3012" y="0"/>
                    <a:pt x="2371" y="285"/>
                    <a:pt x="1837" y="716"/>
                  </a:cubicBezTo>
                  <a:cubicBezTo>
                    <a:pt x="444" y="1825"/>
                    <a:pt x="0" y="3725"/>
                    <a:pt x="1046" y="5182"/>
                  </a:cubicBezTo>
                  <a:lnTo>
                    <a:pt x="1077" y="5182"/>
                  </a:lnTo>
                  <a:cubicBezTo>
                    <a:pt x="1362" y="5372"/>
                    <a:pt x="1647" y="5657"/>
                    <a:pt x="1901" y="5910"/>
                  </a:cubicBezTo>
                  <a:lnTo>
                    <a:pt x="2471" y="5498"/>
                  </a:lnTo>
                  <a:cubicBezTo>
                    <a:pt x="2027" y="5023"/>
                    <a:pt x="1964" y="4105"/>
                    <a:pt x="2597" y="4073"/>
                  </a:cubicBezTo>
                  <a:lnTo>
                    <a:pt x="2597" y="4042"/>
                  </a:lnTo>
                  <a:cubicBezTo>
                    <a:pt x="2661" y="3947"/>
                    <a:pt x="2692" y="3915"/>
                    <a:pt x="2787" y="3915"/>
                  </a:cubicBezTo>
                  <a:lnTo>
                    <a:pt x="2977" y="3376"/>
                  </a:lnTo>
                  <a:cubicBezTo>
                    <a:pt x="2756" y="3250"/>
                    <a:pt x="2471" y="3123"/>
                    <a:pt x="2312" y="2838"/>
                  </a:cubicBezTo>
                  <a:cubicBezTo>
                    <a:pt x="2059" y="2426"/>
                    <a:pt x="2217" y="1983"/>
                    <a:pt x="2439" y="1571"/>
                  </a:cubicBezTo>
                  <a:lnTo>
                    <a:pt x="2439" y="1508"/>
                  </a:lnTo>
                  <a:cubicBezTo>
                    <a:pt x="2775" y="1111"/>
                    <a:pt x="3189" y="943"/>
                    <a:pt x="3624" y="943"/>
                  </a:cubicBezTo>
                  <a:cubicBezTo>
                    <a:pt x="4543" y="943"/>
                    <a:pt x="5554" y="1692"/>
                    <a:pt x="6113" y="2616"/>
                  </a:cubicBezTo>
                  <a:lnTo>
                    <a:pt x="6429" y="2426"/>
                  </a:lnTo>
                  <a:cubicBezTo>
                    <a:pt x="6398" y="2331"/>
                    <a:pt x="6334" y="2268"/>
                    <a:pt x="6271" y="2268"/>
                  </a:cubicBezTo>
                  <a:cubicBezTo>
                    <a:pt x="5859" y="1635"/>
                    <a:pt x="5384" y="621"/>
                    <a:pt x="4719" y="273"/>
                  </a:cubicBezTo>
                  <a:cubicBezTo>
                    <a:pt x="4374" y="84"/>
                    <a:pt x="4017" y="0"/>
                    <a:pt x="3664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09;p51"/>
            <p:cNvSpPr/>
            <p:nvPr/>
          </p:nvSpPr>
          <p:spPr>
            <a:xfrm>
              <a:off x="3413595" y="1561344"/>
              <a:ext cx="110438" cy="69416"/>
            </a:xfrm>
            <a:custGeom>
              <a:avLst/>
              <a:gdLst/>
              <a:ahLst/>
              <a:cxnLst/>
              <a:rect l="l" t="t" r="r" b="b"/>
              <a:pathLst>
                <a:path w="3516" h="2210" extrusionOk="0">
                  <a:moveTo>
                    <a:pt x="959" y="272"/>
                  </a:moveTo>
                  <a:cubicBezTo>
                    <a:pt x="1324" y="272"/>
                    <a:pt x="1627" y="762"/>
                    <a:pt x="1995" y="815"/>
                  </a:cubicBezTo>
                  <a:lnTo>
                    <a:pt x="2185" y="815"/>
                  </a:lnTo>
                  <a:cubicBezTo>
                    <a:pt x="2332" y="800"/>
                    <a:pt x="2390" y="779"/>
                    <a:pt x="2442" y="779"/>
                  </a:cubicBezTo>
                  <a:cubicBezTo>
                    <a:pt x="2502" y="779"/>
                    <a:pt x="2554" y="808"/>
                    <a:pt x="2724" y="910"/>
                  </a:cubicBezTo>
                  <a:cubicBezTo>
                    <a:pt x="3009" y="1068"/>
                    <a:pt x="3104" y="1226"/>
                    <a:pt x="2882" y="1511"/>
                  </a:cubicBezTo>
                  <a:cubicBezTo>
                    <a:pt x="2787" y="1606"/>
                    <a:pt x="2629" y="1733"/>
                    <a:pt x="2470" y="1860"/>
                  </a:cubicBezTo>
                  <a:cubicBezTo>
                    <a:pt x="2272" y="1941"/>
                    <a:pt x="2065" y="1979"/>
                    <a:pt x="1861" y="1979"/>
                  </a:cubicBezTo>
                  <a:cubicBezTo>
                    <a:pt x="957" y="1979"/>
                    <a:pt x="131" y="1238"/>
                    <a:pt x="570" y="308"/>
                  </a:cubicBezTo>
                  <a:lnTo>
                    <a:pt x="570" y="308"/>
                  </a:lnTo>
                  <a:cubicBezTo>
                    <a:pt x="593" y="330"/>
                    <a:pt x="615" y="353"/>
                    <a:pt x="660" y="353"/>
                  </a:cubicBezTo>
                  <a:cubicBezTo>
                    <a:pt x="678" y="353"/>
                    <a:pt x="701" y="349"/>
                    <a:pt x="729" y="340"/>
                  </a:cubicBezTo>
                  <a:cubicBezTo>
                    <a:pt x="809" y="292"/>
                    <a:pt x="885" y="272"/>
                    <a:pt x="959" y="272"/>
                  </a:cubicBezTo>
                  <a:close/>
                  <a:moveTo>
                    <a:pt x="1018" y="1"/>
                  </a:moveTo>
                  <a:cubicBezTo>
                    <a:pt x="897" y="1"/>
                    <a:pt x="775" y="36"/>
                    <a:pt x="665" y="118"/>
                  </a:cubicBezTo>
                  <a:cubicBezTo>
                    <a:pt x="665" y="47"/>
                    <a:pt x="630" y="11"/>
                    <a:pt x="598" y="11"/>
                  </a:cubicBezTo>
                  <a:cubicBezTo>
                    <a:pt x="588" y="11"/>
                    <a:pt x="578" y="15"/>
                    <a:pt x="570" y="23"/>
                  </a:cubicBezTo>
                  <a:cubicBezTo>
                    <a:pt x="0" y="498"/>
                    <a:pt x="159" y="1385"/>
                    <a:pt x="665" y="1828"/>
                  </a:cubicBezTo>
                  <a:cubicBezTo>
                    <a:pt x="971" y="2083"/>
                    <a:pt x="1385" y="2210"/>
                    <a:pt x="1801" y="2210"/>
                  </a:cubicBezTo>
                  <a:cubicBezTo>
                    <a:pt x="2162" y="2210"/>
                    <a:pt x="2525" y="2114"/>
                    <a:pt x="2819" y="1923"/>
                  </a:cubicBezTo>
                  <a:cubicBezTo>
                    <a:pt x="3294" y="1606"/>
                    <a:pt x="3515" y="751"/>
                    <a:pt x="2850" y="498"/>
                  </a:cubicBezTo>
                  <a:cubicBezTo>
                    <a:pt x="2787" y="477"/>
                    <a:pt x="2724" y="470"/>
                    <a:pt x="2662" y="470"/>
                  </a:cubicBezTo>
                  <a:cubicBezTo>
                    <a:pt x="2537" y="470"/>
                    <a:pt x="2418" y="498"/>
                    <a:pt x="2312" y="498"/>
                  </a:cubicBezTo>
                  <a:cubicBezTo>
                    <a:pt x="2263" y="506"/>
                    <a:pt x="2218" y="509"/>
                    <a:pt x="2176" y="509"/>
                  </a:cubicBezTo>
                  <a:cubicBezTo>
                    <a:pt x="1868" y="509"/>
                    <a:pt x="1736" y="317"/>
                    <a:pt x="1457" y="150"/>
                  </a:cubicBezTo>
                  <a:cubicBezTo>
                    <a:pt x="1331" y="60"/>
                    <a:pt x="1175" y="1"/>
                    <a:pt x="101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10;p51"/>
            <p:cNvSpPr/>
            <p:nvPr/>
          </p:nvSpPr>
          <p:spPr>
            <a:xfrm>
              <a:off x="3308151" y="1257829"/>
              <a:ext cx="155197" cy="144392"/>
            </a:xfrm>
            <a:custGeom>
              <a:avLst/>
              <a:gdLst/>
              <a:ahLst/>
              <a:cxnLst/>
              <a:rect l="l" t="t" r="r" b="b"/>
              <a:pathLst>
                <a:path w="4941" h="4597" extrusionOk="0">
                  <a:moveTo>
                    <a:pt x="1719" y="209"/>
                  </a:moveTo>
                  <a:cubicBezTo>
                    <a:pt x="2456" y="209"/>
                    <a:pt x="3215" y="704"/>
                    <a:pt x="3706" y="1262"/>
                  </a:cubicBezTo>
                  <a:cubicBezTo>
                    <a:pt x="4117" y="1705"/>
                    <a:pt x="4339" y="2212"/>
                    <a:pt x="4402" y="2814"/>
                  </a:cubicBezTo>
                  <a:cubicBezTo>
                    <a:pt x="4466" y="3099"/>
                    <a:pt x="4434" y="3352"/>
                    <a:pt x="4307" y="3637"/>
                  </a:cubicBezTo>
                  <a:cubicBezTo>
                    <a:pt x="3952" y="4111"/>
                    <a:pt x="3624" y="4341"/>
                    <a:pt x="3337" y="4341"/>
                  </a:cubicBezTo>
                  <a:cubicBezTo>
                    <a:pt x="3087" y="4341"/>
                    <a:pt x="2869" y="4166"/>
                    <a:pt x="2692" y="3827"/>
                  </a:cubicBezTo>
                  <a:cubicBezTo>
                    <a:pt x="2407" y="3384"/>
                    <a:pt x="2344" y="2846"/>
                    <a:pt x="1964" y="2497"/>
                  </a:cubicBezTo>
                  <a:cubicBezTo>
                    <a:pt x="1457" y="1927"/>
                    <a:pt x="0" y="2180"/>
                    <a:pt x="824" y="629"/>
                  </a:cubicBezTo>
                  <a:cubicBezTo>
                    <a:pt x="855" y="597"/>
                    <a:pt x="824" y="534"/>
                    <a:pt x="824" y="502"/>
                  </a:cubicBezTo>
                  <a:cubicBezTo>
                    <a:pt x="1104" y="296"/>
                    <a:pt x="1410" y="209"/>
                    <a:pt x="1719" y="209"/>
                  </a:cubicBezTo>
                  <a:close/>
                  <a:moveTo>
                    <a:pt x="1784" y="0"/>
                  </a:moveTo>
                  <a:cubicBezTo>
                    <a:pt x="1341" y="0"/>
                    <a:pt x="916" y="168"/>
                    <a:pt x="570" y="565"/>
                  </a:cubicBezTo>
                  <a:lnTo>
                    <a:pt x="570" y="629"/>
                  </a:lnTo>
                  <a:cubicBezTo>
                    <a:pt x="380" y="1040"/>
                    <a:pt x="222" y="1452"/>
                    <a:pt x="475" y="1895"/>
                  </a:cubicBezTo>
                  <a:cubicBezTo>
                    <a:pt x="634" y="2180"/>
                    <a:pt x="855" y="2307"/>
                    <a:pt x="1140" y="2402"/>
                  </a:cubicBezTo>
                  <a:cubicBezTo>
                    <a:pt x="1489" y="2529"/>
                    <a:pt x="1869" y="2656"/>
                    <a:pt x="2090" y="3036"/>
                  </a:cubicBezTo>
                  <a:cubicBezTo>
                    <a:pt x="2409" y="3599"/>
                    <a:pt x="2822" y="4597"/>
                    <a:pt x="3475" y="4597"/>
                  </a:cubicBezTo>
                  <a:cubicBezTo>
                    <a:pt x="3667" y="4597"/>
                    <a:pt x="3880" y="4511"/>
                    <a:pt x="4117" y="4302"/>
                  </a:cubicBezTo>
                  <a:cubicBezTo>
                    <a:pt x="4941" y="3637"/>
                    <a:pt x="4814" y="2561"/>
                    <a:pt x="4276" y="1674"/>
                  </a:cubicBezTo>
                  <a:cubicBezTo>
                    <a:pt x="3738" y="750"/>
                    <a:pt x="2720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11;p51"/>
            <p:cNvSpPr/>
            <p:nvPr/>
          </p:nvSpPr>
          <p:spPr>
            <a:xfrm>
              <a:off x="3307146" y="1264394"/>
              <a:ext cx="140277" cy="129786"/>
            </a:xfrm>
            <a:custGeom>
              <a:avLst/>
              <a:gdLst/>
              <a:ahLst/>
              <a:cxnLst/>
              <a:rect l="l" t="t" r="r" b="b"/>
              <a:pathLst>
                <a:path w="4466" h="4132" extrusionOk="0">
                  <a:moveTo>
                    <a:pt x="1751" y="0"/>
                  </a:moveTo>
                  <a:cubicBezTo>
                    <a:pt x="1442" y="0"/>
                    <a:pt x="1136" y="87"/>
                    <a:pt x="856" y="293"/>
                  </a:cubicBezTo>
                  <a:cubicBezTo>
                    <a:pt x="856" y="325"/>
                    <a:pt x="887" y="388"/>
                    <a:pt x="856" y="420"/>
                  </a:cubicBezTo>
                  <a:cubicBezTo>
                    <a:pt x="1" y="2003"/>
                    <a:pt x="1457" y="1718"/>
                    <a:pt x="1996" y="2288"/>
                  </a:cubicBezTo>
                  <a:cubicBezTo>
                    <a:pt x="2376" y="2668"/>
                    <a:pt x="2439" y="3207"/>
                    <a:pt x="2724" y="3618"/>
                  </a:cubicBezTo>
                  <a:cubicBezTo>
                    <a:pt x="2901" y="3957"/>
                    <a:pt x="3119" y="4132"/>
                    <a:pt x="3369" y="4132"/>
                  </a:cubicBezTo>
                  <a:cubicBezTo>
                    <a:pt x="3656" y="4132"/>
                    <a:pt x="3984" y="3902"/>
                    <a:pt x="4339" y="3428"/>
                  </a:cubicBezTo>
                  <a:cubicBezTo>
                    <a:pt x="4466" y="3143"/>
                    <a:pt x="4466" y="2890"/>
                    <a:pt x="4434" y="2605"/>
                  </a:cubicBezTo>
                  <a:cubicBezTo>
                    <a:pt x="4371" y="2003"/>
                    <a:pt x="4149" y="1496"/>
                    <a:pt x="3738" y="1053"/>
                  </a:cubicBezTo>
                  <a:cubicBezTo>
                    <a:pt x="3247" y="495"/>
                    <a:pt x="2488" y="0"/>
                    <a:pt x="1751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12;p51"/>
            <p:cNvSpPr/>
            <p:nvPr/>
          </p:nvSpPr>
          <p:spPr>
            <a:xfrm>
              <a:off x="3417584" y="1568945"/>
              <a:ext cx="93508" cy="53209"/>
            </a:xfrm>
            <a:custGeom>
              <a:avLst/>
              <a:gdLst/>
              <a:ahLst/>
              <a:cxnLst/>
              <a:rect l="l" t="t" r="r" b="b"/>
              <a:pathLst>
                <a:path w="2977" h="1694" extrusionOk="0">
                  <a:moveTo>
                    <a:pt x="825" y="0"/>
                  </a:moveTo>
                  <a:cubicBezTo>
                    <a:pt x="753" y="0"/>
                    <a:pt x="679" y="20"/>
                    <a:pt x="602" y="66"/>
                  </a:cubicBezTo>
                  <a:cubicBezTo>
                    <a:pt x="574" y="75"/>
                    <a:pt x="551" y="79"/>
                    <a:pt x="533" y="79"/>
                  </a:cubicBezTo>
                  <a:cubicBezTo>
                    <a:pt x="488" y="79"/>
                    <a:pt x="466" y="57"/>
                    <a:pt x="443" y="34"/>
                  </a:cubicBezTo>
                  <a:lnTo>
                    <a:pt x="443" y="34"/>
                  </a:lnTo>
                  <a:cubicBezTo>
                    <a:pt x="1" y="971"/>
                    <a:pt x="841" y="1694"/>
                    <a:pt x="1752" y="1694"/>
                  </a:cubicBezTo>
                  <a:cubicBezTo>
                    <a:pt x="1950" y="1694"/>
                    <a:pt x="2151" y="1660"/>
                    <a:pt x="2343" y="1586"/>
                  </a:cubicBezTo>
                  <a:cubicBezTo>
                    <a:pt x="2502" y="1491"/>
                    <a:pt x="2692" y="1428"/>
                    <a:pt x="2755" y="1269"/>
                  </a:cubicBezTo>
                  <a:cubicBezTo>
                    <a:pt x="2977" y="984"/>
                    <a:pt x="2882" y="826"/>
                    <a:pt x="2597" y="668"/>
                  </a:cubicBezTo>
                  <a:cubicBezTo>
                    <a:pt x="2407" y="554"/>
                    <a:pt x="2365" y="531"/>
                    <a:pt x="2293" y="531"/>
                  </a:cubicBezTo>
                  <a:cubicBezTo>
                    <a:pt x="2246" y="531"/>
                    <a:pt x="2185" y="541"/>
                    <a:pt x="2058" y="541"/>
                  </a:cubicBezTo>
                  <a:lnTo>
                    <a:pt x="1868" y="541"/>
                  </a:lnTo>
                  <a:cubicBezTo>
                    <a:pt x="1497" y="515"/>
                    <a:pt x="1193" y="0"/>
                    <a:pt x="825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13;p51"/>
            <p:cNvSpPr/>
            <p:nvPr/>
          </p:nvSpPr>
          <p:spPr>
            <a:xfrm>
              <a:off x="3313114" y="1351180"/>
              <a:ext cx="53743" cy="59585"/>
            </a:xfrm>
            <a:custGeom>
              <a:avLst/>
              <a:gdLst/>
              <a:ahLst/>
              <a:cxnLst/>
              <a:rect l="l" t="t" r="r" b="b"/>
              <a:pathLst>
                <a:path w="1711" h="1897" extrusionOk="0">
                  <a:moveTo>
                    <a:pt x="848" y="151"/>
                  </a:moveTo>
                  <a:cubicBezTo>
                    <a:pt x="989" y="151"/>
                    <a:pt x="1083" y="221"/>
                    <a:pt x="1109" y="380"/>
                  </a:cubicBezTo>
                  <a:cubicBezTo>
                    <a:pt x="1141" y="507"/>
                    <a:pt x="1141" y="602"/>
                    <a:pt x="1141" y="697"/>
                  </a:cubicBezTo>
                  <a:cubicBezTo>
                    <a:pt x="1172" y="824"/>
                    <a:pt x="1172" y="919"/>
                    <a:pt x="1236" y="982"/>
                  </a:cubicBezTo>
                  <a:cubicBezTo>
                    <a:pt x="1267" y="1109"/>
                    <a:pt x="1394" y="1172"/>
                    <a:pt x="1426" y="1299"/>
                  </a:cubicBezTo>
                  <a:cubicBezTo>
                    <a:pt x="1552" y="1552"/>
                    <a:pt x="1394" y="1710"/>
                    <a:pt x="1141" y="1710"/>
                  </a:cubicBezTo>
                  <a:cubicBezTo>
                    <a:pt x="824" y="1710"/>
                    <a:pt x="602" y="1457"/>
                    <a:pt x="444" y="1235"/>
                  </a:cubicBezTo>
                  <a:cubicBezTo>
                    <a:pt x="286" y="982"/>
                    <a:pt x="159" y="317"/>
                    <a:pt x="602" y="222"/>
                  </a:cubicBezTo>
                  <a:cubicBezTo>
                    <a:pt x="634" y="222"/>
                    <a:pt x="634" y="190"/>
                    <a:pt x="634" y="190"/>
                  </a:cubicBezTo>
                  <a:cubicBezTo>
                    <a:pt x="666" y="190"/>
                    <a:pt x="697" y="190"/>
                    <a:pt x="761" y="159"/>
                  </a:cubicBezTo>
                  <a:cubicBezTo>
                    <a:pt x="792" y="153"/>
                    <a:pt x="821" y="151"/>
                    <a:pt x="848" y="151"/>
                  </a:cubicBezTo>
                  <a:close/>
                  <a:moveTo>
                    <a:pt x="824" y="0"/>
                  </a:moveTo>
                  <a:cubicBezTo>
                    <a:pt x="729" y="0"/>
                    <a:pt x="666" y="32"/>
                    <a:pt x="634" y="127"/>
                  </a:cubicBezTo>
                  <a:lnTo>
                    <a:pt x="634" y="159"/>
                  </a:lnTo>
                  <a:cubicBezTo>
                    <a:pt x="1" y="190"/>
                    <a:pt x="64" y="1109"/>
                    <a:pt x="507" y="1584"/>
                  </a:cubicBezTo>
                  <a:cubicBezTo>
                    <a:pt x="684" y="1760"/>
                    <a:pt x="901" y="1897"/>
                    <a:pt x="1158" y="1897"/>
                  </a:cubicBezTo>
                  <a:cubicBezTo>
                    <a:pt x="1224" y="1897"/>
                    <a:pt x="1292" y="1888"/>
                    <a:pt x="1362" y="1869"/>
                  </a:cubicBezTo>
                  <a:cubicBezTo>
                    <a:pt x="1489" y="1805"/>
                    <a:pt x="1616" y="1710"/>
                    <a:pt x="1647" y="1552"/>
                  </a:cubicBezTo>
                  <a:cubicBezTo>
                    <a:pt x="1711" y="1267"/>
                    <a:pt x="1394" y="1014"/>
                    <a:pt x="1331" y="760"/>
                  </a:cubicBezTo>
                  <a:cubicBezTo>
                    <a:pt x="1299" y="475"/>
                    <a:pt x="1331" y="159"/>
                    <a:pt x="1046" y="32"/>
                  </a:cubicBezTo>
                  <a:cubicBezTo>
                    <a:pt x="982" y="0"/>
                    <a:pt x="887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14;p51"/>
            <p:cNvSpPr/>
            <p:nvPr/>
          </p:nvSpPr>
          <p:spPr>
            <a:xfrm>
              <a:off x="3318077" y="1355891"/>
              <a:ext cx="41838" cy="49031"/>
            </a:xfrm>
            <a:custGeom>
              <a:avLst/>
              <a:gdLst/>
              <a:ahLst/>
              <a:cxnLst/>
              <a:rect l="l" t="t" r="r" b="b"/>
              <a:pathLst>
                <a:path w="1332" h="1561" extrusionOk="0">
                  <a:moveTo>
                    <a:pt x="684" y="1"/>
                  </a:moveTo>
                  <a:cubicBezTo>
                    <a:pt x="650" y="1"/>
                    <a:pt x="612" y="3"/>
                    <a:pt x="571" y="9"/>
                  </a:cubicBezTo>
                  <a:cubicBezTo>
                    <a:pt x="539" y="40"/>
                    <a:pt x="508" y="40"/>
                    <a:pt x="476" y="40"/>
                  </a:cubicBezTo>
                  <a:cubicBezTo>
                    <a:pt x="476" y="72"/>
                    <a:pt x="413" y="72"/>
                    <a:pt x="413" y="72"/>
                  </a:cubicBezTo>
                  <a:cubicBezTo>
                    <a:pt x="1" y="167"/>
                    <a:pt x="128" y="800"/>
                    <a:pt x="254" y="1085"/>
                  </a:cubicBezTo>
                  <a:cubicBezTo>
                    <a:pt x="381" y="1307"/>
                    <a:pt x="666" y="1560"/>
                    <a:pt x="951" y="1560"/>
                  </a:cubicBezTo>
                  <a:cubicBezTo>
                    <a:pt x="1173" y="1560"/>
                    <a:pt x="1331" y="1402"/>
                    <a:pt x="1236" y="1149"/>
                  </a:cubicBezTo>
                  <a:cubicBezTo>
                    <a:pt x="1173" y="1085"/>
                    <a:pt x="1109" y="959"/>
                    <a:pt x="1046" y="832"/>
                  </a:cubicBezTo>
                  <a:cubicBezTo>
                    <a:pt x="1014" y="705"/>
                    <a:pt x="983" y="642"/>
                    <a:pt x="983" y="547"/>
                  </a:cubicBezTo>
                  <a:cubicBezTo>
                    <a:pt x="951" y="452"/>
                    <a:pt x="951" y="357"/>
                    <a:pt x="951" y="230"/>
                  </a:cubicBezTo>
                  <a:cubicBezTo>
                    <a:pt x="951" y="71"/>
                    <a:pt x="862" y="1"/>
                    <a:pt x="684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15;p51"/>
            <p:cNvSpPr/>
            <p:nvPr/>
          </p:nvSpPr>
          <p:spPr>
            <a:xfrm>
              <a:off x="3061457" y="1103481"/>
              <a:ext cx="46769" cy="175111"/>
            </a:xfrm>
            <a:custGeom>
              <a:avLst/>
              <a:gdLst/>
              <a:ahLst/>
              <a:cxnLst/>
              <a:rect l="l" t="t" r="r" b="b"/>
              <a:pathLst>
                <a:path w="1489" h="5575" extrusionOk="0">
                  <a:moveTo>
                    <a:pt x="0" y="1"/>
                  </a:moveTo>
                  <a:cubicBezTo>
                    <a:pt x="444" y="602"/>
                    <a:pt x="539" y="1172"/>
                    <a:pt x="412" y="1932"/>
                  </a:cubicBezTo>
                  <a:cubicBezTo>
                    <a:pt x="317" y="2471"/>
                    <a:pt x="159" y="2946"/>
                    <a:pt x="159" y="3453"/>
                  </a:cubicBezTo>
                  <a:cubicBezTo>
                    <a:pt x="159" y="4346"/>
                    <a:pt x="719" y="4791"/>
                    <a:pt x="1023" y="5447"/>
                  </a:cubicBezTo>
                  <a:lnTo>
                    <a:pt x="1023" y="5447"/>
                  </a:lnTo>
                  <a:cubicBezTo>
                    <a:pt x="769" y="4850"/>
                    <a:pt x="610" y="4414"/>
                    <a:pt x="729" y="3674"/>
                  </a:cubicBezTo>
                  <a:cubicBezTo>
                    <a:pt x="887" y="2407"/>
                    <a:pt x="1489" y="1236"/>
                    <a:pt x="570" y="127"/>
                  </a:cubicBezTo>
                  <a:cubicBezTo>
                    <a:pt x="539" y="135"/>
                    <a:pt x="511" y="139"/>
                    <a:pt x="487" y="139"/>
                  </a:cubicBezTo>
                  <a:cubicBezTo>
                    <a:pt x="416" y="139"/>
                    <a:pt x="380" y="104"/>
                    <a:pt x="380" y="32"/>
                  </a:cubicBezTo>
                  <a:cubicBezTo>
                    <a:pt x="254" y="1"/>
                    <a:pt x="127" y="1"/>
                    <a:pt x="0" y="1"/>
                  </a:cubicBezTo>
                  <a:close/>
                  <a:moveTo>
                    <a:pt x="1023" y="5447"/>
                  </a:moveTo>
                  <a:cubicBezTo>
                    <a:pt x="1040" y="5489"/>
                    <a:pt x="1059" y="5531"/>
                    <a:pt x="1077" y="5574"/>
                  </a:cubicBezTo>
                  <a:cubicBezTo>
                    <a:pt x="1060" y="5531"/>
                    <a:pt x="1042" y="5489"/>
                    <a:pt x="1023" y="5447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16;p51"/>
            <p:cNvSpPr/>
            <p:nvPr/>
          </p:nvSpPr>
          <p:spPr>
            <a:xfrm>
              <a:off x="3109200" y="1090540"/>
              <a:ext cx="48780" cy="123127"/>
            </a:xfrm>
            <a:custGeom>
              <a:avLst/>
              <a:gdLst/>
              <a:ahLst/>
              <a:cxnLst/>
              <a:rect l="l" t="t" r="r" b="b"/>
              <a:pathLst>
                <a:path w="1553" h="3920" extrusionOk="0">
                  <a:moveTo>
                    <a:pt x="539" y="1"/>
                  </a:moveTo>
                  <a:cubicBezTo>
                    <a:pt x="349" y="64"/>
                    <a:pt x="190" y="128"/>
                    <a:pt x="0" y="191"/>
                  </a:cubicBezTo>
                  <a:cubicBezTo>
                    <a:pt x="317" y="571"/>
                    <a:pt x="539" y="983"/>
                    <a:pt x="539" y="1458"/>
                  </a:cubicBezTo>
                  <a:cubicBezTo>
                    <a:pt x="539" y="2249"/>
                    <a:pt x="0" y="3421"/>
                    <a:pt x="982" y="3865"/>
                  </a:cubicBezTo>
                  <a:cubicBezTo>
                    <a:pt x="1052" y="3903"/>
                    <a:pt x="1094" y="3919"/>
                    <a:pt x="1115" y="3919"/>
                  </a:cubicBezTo>
                  <a:cubicBezTo>
                    <a:pt x="1203" y="3919"/>
                    <a:pt x="970" y="3656"/>
                    <a:pt x="919" y="3453"/>
                  </a:cubicBezTo>
                  <a:cubicBezTo>
                    <a:pt x="824" y="3200"/>
                    <a:pt x="792" y="2914"/>
                    <a:pt x="792" y="2629"/>
                  </a:cubicBezTo>
                  <a:cubicBezTo>
                    <a:pt x="761" y="1869"/>
                    <a:pt x="1552" y="571"/>
                    <a:pt x="602" y="128"/>
                  </a:cubicBezTo>
                  <a:cubicBezTo>
                    <a:pt x="539" y="128"/>
                    <a:pt x="507" y="96"/>
                    <a:pt x="539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17;p51"/>
            <p:cNvSpPr/>
            <p:nvPr/>
          </p:nvSpPr>
          <p:spPr>
            <a:xfrm>
              <a:off x="3169884" y="1074646"/>
              <a:ext cx="45796" cy="151208"/>
            </a:xfrm>
            <a:custGeom>
              <a:avLst/>
              <a:gdLst/>
              <a:ahLst/>
              <a:cxnLst/>
              <a:rect l="l" t="t" r="r" b="b"/>
              <a:pathLst>
                <a:path w="1458" h="4814" extrusionOk="0">
                  <a:moveTo>
                    <a:pt x="760" y="0"/>
                  </a:moveTo>
                  <a:cubicBezTo>
                    <a:pt x="475" y="64"/>
                    <a:pt x="254" y="127"/>
                    <a:pt x="0" y="222"/>
                  </a:cubicBezTo>
                  <a:cubicBezTo>
                    <a:pt x="444" y="539"/>
                    <a:pt x="570" y="950"/>
                    <a:pt x="570" y="1489"/>
                  </a:cubicBezTo>
                  <a:cubicBezTo>
                    <a:pt x="507" y="2059"/>
                    <a:pt x="285" y="2597"/>
                    <a:pt x="349" y="3167"/>
                  </a:cubicBezTo>
                  <a:cubicBezTo>
                    <a:pt x="444" y="3611"/>
                    <a:pt x="824" y="4719"/>
                    <a:pt x="1394" y="4814"/>
                  </a:cubicBezTo>
                  <a:lnTo>
                    <a:pt x="1457" y="4814"/>
                  </a:lnTo>
                  <a:cubicBezTo>
                    <a:pt x="1425" y="4814"/>
                    <a:pt x="1362" y="4719"/>
                    <a:pt x="1235" y="4561"/>
                  </a:cubicBezTo>
                  <a:cubicBezTo>
                    <a:pt x="1109" y="4371"/>
                    <a:pt x="982" y="4181"/>
                    <a:pt x="919" y="3959"/>
                  </a:cubicBezTo>
                  <a:cubicBezTo>
                    <a:pt x="760" y="3642"/>
                    <a:pt x="665" y="3325"/>
                    <a:pt x="634" y="2977"/>
                  </a:cubicBezTo>
                  <a:cubicBezTo>
                    <a:pt x="507" y="1995"/>
                    <a:pt x="1362" y="950"/>
                    <a:pt x="76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18;p51"/>
            <p:cNvSpPr/>
            <p:nvPr/>
          </p:nvSpPr>
          <p:spPr>
            <a:xfrm>
              <a:off x="3226579" y="1061705"/>
              <a:ext cx="53743" cy="119389"/>
            </a:xfrm>
            <a:custGeom>
              <a:avLst/>
              <a:gdLst/>
              <a:ahLst/>
              <a:cxnLst/>
              <a:rect l="l" t="t" r="r" b="b"/>
              <a:pathLst>
                <a:path w="1711" h="3801" extrusionOk="0">
                  <a:moveTo>
                    <a:pt x="1331" y="1"/>
                  </a:moveTo>
                  <a:lnTo>
                    <a:pt x="1331" y="1"/>
                  </a:lnTo>
                  <a:cubicBezTo>
                    <a:pt x="1014" y="32"/>
                    <a:pt x="729" y="64"/>
                    <a:pt x="444" y="159"/>
                  </a:cubicBezTo>
                  <a:cubicBezTo>
                    <a:pt x="697" y="634"/>
                    <a:pt x="475" y="1046"/>
                    <a:pt x="317" y="1521"/>
                  </a:cubicBezTo>
                  <a:cubicBezTo>
                    <a:pt x="0" y="2439"/>
                    <a:pt x="380" y="3389"/>
                    <a:pt x="1204" y="3801"/>
                  </a:cubicBezTo>
                  <a:cubicBezTo>
                    <a:pt x="919" y="3389"/>
                    <a:pt x="697" y="2946"/>
                    <a:pt x="697" y="2439"/>
                  </a:cubicBezTo>
                  <a:cubicBezTo>
                    <a:pt x="697" y="1616"/>
                    <a:pt x="1711" y="824"/>
                    <a:pt x="133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19;p51"/>
            <p:cNvSpPr/>
            <p:nvPr/>
          </p:nvSpPr>
          <p:spPr>
            <a:xfrm>
              <a:off x="3289242" y="1053759"/>
              <a:ext cx="34834" cy="87571"/>
            </a:xfrm>
            <a:custGeom>
              <a:avLst/>
              <a:gdLst/>
              <a:ahLst/>
              <a:cxnLst/>
              <a:rect l="l" t="t" r="r" b="b"/>
              <a:pathLst>
                <a:path w="1109" h="2788" extrusionOk="0">
                  <a:moveTo>
                    <a:pt x="1109" y="0"/>
                  </a:moveTo>
                  <a:cubicBezTo>
                    <a:pt x="919" y="32"/>
                    <a:pt x="666" y="32"/>
                    <a:pt x="476" y="95"/>
                  </a:cubicBezTo>
                  <a:cubicBezTo>
                    <a:pt x="507" y="444"/>
                    <a:pt x="349" y="760"/>
                    <a:pt x="254" y="1077"/>
                  </a:cubicBezTo>
                  <a:cubicBezTo>
                    <a:pt x="1" y="1900"/>
                    <a:pt x="476" y="2375"/>
                    <a:pt x="1077" y="2787"/>
                  </a:cubicBezTo>
                  <a:cubicBezTo>
                    <a:pt x="666" y="1900"/>
                    <a:pt x="666" y="919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20;p51"/>
            <p:cNvSpPr/>
            <p:nvPr/>
          </p:nvSpPr>
          <p:spPr>
            <a:xfrm>
              <a:off x="3352910" y="1049770"/>
              <a:ext cx="30876" cy="84587"/>
            </a:xfrm>
            <a:custGeom>
              <a:avLst/>
              <a:gdLst/>
              <a:ahLst/>
              <a:cxnLst/>
              <a:rect l="l" t="t" r="r" b="b"/>
              <a:pathLst>
                <a:path w="983" h="2693" extrusionOk="0">
                  <a:moveTo>
                    <a:pt x="982" y="1"/>
                  </a:moveTo>
                  <a:lnTo>
                    <a:pt x="982" y="1"/>
                  </a:lnTo>
                  <a:cubicBezTo>
                    <a:pt x="760" y="64"/>
                    <a:pt x="539" y="64"/>
                    <a:pt x="317" y="64"/>
                  </a:cubicBezTo>
                  <a:cubicBezTo>
                    <a:pt x="0" y="951"/>
                    <a:pt x="697" y="1869"/>
                    <a:pt x="507" y="2692"/>
                  </a:cubicBezTo>
                  <a:cubicBezTo>
                    <a:pt x="982" y="2186"/>
                    <a:pt x="950" y="1584"/>
                    <a:pt x="824" y="887"/>
                  </a:cubicBezTo>
                  <a:cubicBezTo>
                    <a:pt x="760" y="571"/>
                    <a:pt x="792" y="254"/>
                    <a:pt x="982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21;p51"/>
            <p:cNvSpPr/>
            <p:nvPr/>
          </p:nvSpPr>
          <p:spPr>
            <a:xfrm>
              <a:off x="3416578" y="1051748"/>
              <a:ext cx="45764" cy="90555"/>
            </a:xfrm>
            <a:custGeom>
              <a:avLst/>
              <a:gdLst/>
              <a:ahLst/>
              <a:cxnLst/>
              <a:rect l="l" t="t" r="r" b="b"/>
              <a:pathLst>
                <a:path w="1457" h="2883" extrusionOk="0">
                  <a:moveTo>
                    <a:pt x="254" y="1"/>
                  </a:moveTo>
                  <a:cubicBezTo>
                    <a:pt x="0" y="729"/>
                    <a:pt x="95" y="1458"/>
                    <a:pt x="634" y="2059"/>
                  </a:cubicBezTo>
                  <a:cubicBezTo>
                    <a:pt x="887" y="2313"/>
                    <a:pt x="1172" y="2566"/>
                    <a:pt x="1425" y="2883"/>
                  </a:cubicBezTo>
                  <a:cubicBezTo>
                    <a:pt x="1457" y="2471"/>
                    <a:pt x="1457" y="2091"/>
                    <a:pt x="1299" y="1679"/>
                  </a:cubicBezTo>
                  <a:cubicBezTo>
                    <a:pt x="1172" y="1331"/>
                    <a:pt x="982" y="1109"/>
                    <a:pt x="792" y="824"/>
                  </a:cubicBezTo>
                  <a:cubicBezTo>
                    <a:pt x="634" y="539"/>
                    <a:pt x="634" y="254"/>
                    <a:pt x="792" y="33"/>
                  </a:cubicBezTo>
                  <a:cubicBezTo>
                    <a:pt x="634" y="1"/>
                    <a:pt x="412" y="1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22;p51"/>
            <p:cNvSpPr/>
            <p:nvPr/>
          </p:nvSpPr>
          <p:spPr>
            <a:xfrm>
              <a:off x="3469284" y="1054732"/>
              <a:ext cx="42812" cy="81603"/>
            </a:xfrm>
            <a:custGeom>
              <a:avLst/>
              <a:gdLst/>
              <a:ahLst/>
              <a:cxnLst/>
              <a:rect l="l" t="t" r="r" b="b"/>
              <a:pathLst>
                <a:path w="1363" h="2598" extrusionOk="0">
                  <a:moveTo>
                    <a:pt x="317" y="1"/>
                  </a:moveTo>
                  <a:cubicBezTo>
                    <a:pt x="1" y="1014"/>
                    <a:pt x="1014" y="1711"/>
                    <a:pt x="1331" y="2598"/>
                  </a:cubicBezTo>
                  <a:cubicBezTo>
                    <a:pt x="1362" y="2186"/>
                    <a:pt x="1331" y="1806"/>
                    <a:pt x="1109" y="1394"/>
                  </a:cubicBezTo>
                  <a:cubicBezTo>
                    <a:pt x="1046" y="1204"/>
                    <a:pt x="887" y="1014"/>
                    <a:pt x="856" y="824"/>
                  </a:cubicBezTo>
                  <a:cubicBezTo>
                    <a:pt x="729" y="508"/>
                    <a:pt x="761" y="254"/>
                    <a:pt x="951" y="33"/>
                  </a:cubicBezTo>
                  <a:cubicBezTo>
                    <a:pt x="729" y="33"/>
                    <a:pt x="539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23;p51"/>
            <p:cNvSpPr/>
            <p:nvPr/>
          </p:nvSpPr>
          <p:spPr>
            <a:xfrm>
              <a:off x="3533958" y="1047791"/>
              <a:ext cx="43786" cy="80598"/>
            </a:xfrm>
            <a:custGeom>
              <a:avLst/>
              <a:gdLst/>
              <a:ahLst/>
              <a:cxnLst/>
              <a:rect l="l" t="t" r="r" b="b"/>
              <a:pathLst>
                <a:path w="1394" h="2566" extrusionOk="0">
                  <a:moveTo>
                    <a:pt x="919" y="0"/>
                  </a:moveTo>
                  <a:lnTo>
                    <a:pt x="919" y="0"/>
                  </a:lnTo>
                  <a:cubicBezTo>
                    <a:pt x="760" y="64"/>
                    <a:pt x="570" y="127"/>
                    <a:pt x="380" y="159"/>
                  </a:cubicBezTo>
                  <a:cubicBezTo>
                    <a:pt x="0" y="1077"/>
                    <a:pt x="919" y="1774"/>
                    <a:pt x="1394" y="2565"/>
                  </a:cubicBezTo>
                  <a:cubicBezTo>
                    <a:pt x="1362" y="2280"/>
                    <a:pt x="1267" y="1964"/>
                    <a:pt x="1172" y="1710"/>
                  </a:cubicBezTo>
                  <a:cubicBezTo>
                    <a:pt x="1045" y="1457"/>
                    <a:pt x="887" y="1235"/>
                    <a:pt x="792" y="950"/>
                  </a:cubicBezTo>
                  <a:cubicBezTo>
                    <a:pt x="697" y="602"/>
                    <a:pt x="729" y="285"/>
                    <a:pt x="91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24;p51"/>
            <p:cNvSpPr/>
            <p:nvPr/>
          </p:nvSpPr>
          <p:spPr>
            <a:xfrm>
              <a:off x="3595615" y="1026903"/>
              <a:ext cx="24908" cy="59710"/>
            </a:xfrm>
            <a:custGeom>
              <a:avLst/>
              <a:gdLst/>
              <a:ahLst/>
              <a:cxnLst/>
              <a:rect l="l" t="t" r="r" b="b"/>
              <a:pathLst>
                <a:path w="793" h="1901" extrusionOk="0">
                  <a:moveTo>
                    <a:pt x="222" y="0"/>
                  </a:moveTo>
                  <a:cubicBezTo>
                    <a:pt x="159" y="32"/>
                    <a:pt x="64" y="95"/>
                    <a:pt x="1" y="190"/>
                  </a:cubicBezTo>
                  <a:cubicBezTo>
                    <a:pt x="32" y="855"/>
                    <a:pt x="286" y="1457"/>
                    <a:pt x="792" y="1900"/>
                  </a:cubicBezTo>
                  <a:cubicBezTo>
                    <a:pt x="697" y="1774"/>
                    <a:pt x="666" y="1615"/>
                    <a:pt x="634" y="1394"/>
                  </a:cubicBezTo>
                  <a:cubicBezTo>
                    <a:pt x="539" y="887"/>
                    <a:pt x="729" y="317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25;p51"/>
            <p:cNvSpPr/>
            <p:nvPr/>
          </p:nvSpPr>
          <p:spPr>
            <a:xfrm>
              <a:off x="2906260" y="643293"/>
              <a:ext cx="754060" cy="642177"/>
            </a:xfrm>
            <a:custGeom>
              <a:avLst/>
              <a:gdLst/>
              <a:ahLst/>
              <a:cxnLst/>
              <a:rect l="l" t="t" r="r" b="b"/>
              <a:pathLst>
                <a:path w="24007" h="20445" extrusionOk="0">
                  <a:moveTo>
                    <a:pt x="13777" y="2332"/>
                  </a:moveTo>
                  <a:cubicBezTo>
                    <a:pt x="14220" y="2744"/>
                    <a:pt x="14505" y="3283"/>
                    <a:pt x="14410" y="3916"/>
                  </a:cubicBezTo>
                  <a:cubicBezTo>
                    <a:pt x="14220" y="3979"/>
                    <a:pt x="14030" y="3979"/>
                    <a:pt x="13809" y="3979"/>
                  </a:cubicBezTo>
                  <a:cubicBezTo>
                    <a:pt x="14030" y="3409"/>
                    <a:pt x="13967" y="2871"/>
                    <a:pt x="13777" y="2332"/>
                  </a:cubicBezTo>
                  <a:close/>
                  <a:moveTo>
                    <a:pt x="16754" y="971"/>
                  </a:moveTo>
                  <a:lnTo>
                    <a:pt x="16754" y="971"/>
                  </a:lnTo>
                  <a:cubicBezTo>
                    <a:pt x="16437" y="1952"/>
                    <a:pt x="15614" y="2934"/>
                    <a:pt x="16026" y="3979"/>
                  </a:cubicBezTo>
                  <a:lnTo>
                    <a:pt x="15519" y="3979"/>
                  </a:lnTo>
                  <a:cubicBezTo>
                    <a:pt x="15234" y="2934"/>
                    <a:pt x="15645" y="2174"/>
                    <a:pt x="16342" y="1446"/>
                  </a:cubicBezTo>
                  <a:cubicBezTo>
                    <a:pt x="16501" y="1287"/>
                    <a:pt x="16627" y="1129"/>
                    <a:pt x="16754" y="971"/>
                  </a:cubicBezTo>
                  <a:close/>
                  <a:moveTo>
                    <a:pt x="12922" y="749"/>
                  </a:moveTo>
                  <a:lnTo>
                    <a:pt x="12922" y="749"/>
                  </a:lnTo>
                  <a:cubicBezTo>
                    <a:pt x="13080" y="1224"/>
                    <a:pt x="12795" y="1762"/>
                    <a:pt x="12542" y="2174"/>
                  </a:cubicBezTo>
                  <a:cubicBezTo>
                    <a:pt x="12447" y="2427"/>
                    <a:pt x="12320" y="2649"/>
                    <a:pt x="12225" y="2902"/>
                  </a:cubicBezTo>
                  <a:cubicBezTo>
                    <a:pt x="12162" y="3283"/>
                    <a:pt x="12225" y="3694"/>
                    <a:pt x="12384" y="4043"/>
                  </a:cubicBezTo>
                  <a:cubicBezTo>
                    <a:pt x="12194" y="4074"/>
                    <a:pt x="12035" y="4074"/>
                    <a:pt x="11845" y="4074"/>
                  </a:cubicBezTo>
                  <a:cubicBezTo>
                    <a:pt x="11275" y="2871"/>
                    <a:pt x="12827" y="1952"/>
                    <a:pt x="12922" y="749"/>
                  </a:cubicBezTo>
                  <a:close/>
                  <a:moveTo>
                    <a:pt x="18401" y="1604"/>
                  </a:moveTo>
                  <a:lnTo>
                    <a:pt x="18401" y="1604"/>
                  </a:lnTo>
                  <a:cubicBezTo>
                    <a:pt x="18369" y="2459"/>
                    <a:pt x="17324" y="3219"/>
                    <a:pt x="17831" y="4074"/>
                  </a:cubicBezTo>
                  <a:cubicBezTo>
                    <a:pt x="17577" y="4043"/>
                    <a:pt x="17387" y="4043"/>
                    <a:pt x="17134" y="4011"/>
                  </a:cubicBezTo>
                  <a:cubicBezTo>
                    <a:pt x="16754" y="3029"/>
                    <a:pt x="17926" y="2396"/>
                    <a:pt x="18401" y="1604"/>
                  </a:cubicBezTo>
                  <a:close/>
                  <a:moveTo>
                    <a:pt x="10705" y="2807"/>
                  </a:moveTo>
                  <a:cubicBezTo>
                    <a:pt x="10927" y="3219"/>
                    <a:pt x="10958" y="3663"/>
                    <a:pt x="10863" y="4138"/>
                  </a:cubicBezTo>
                  <a:lnTo>
                    <a:pt x="10483" y="4138"/>
                  </a:lnTo>
                  <a:cubicBezTo>
                    <a:pt x="10768" y="3726"/>
                    <a:pt x="10800" y="3251"/>
                    <a:pt x="10705" y="2807"/>
                  </a:cubicBezTo>
                  <a:close/>
                  <a:moveTo>
                    <a:pt x="9343" y="1509"/>
                  </a:moveTo>
                  <a:lnTo>
                    <a:pt x="9343" y="1509"/>
                  </a:lnTo>
                  <a:cubicBezTo>
                    <a:pt x="9058" y="1952"/>
                    <a:pt x="8742" y="2301"/>
                    <a:pt x="8647" y="2776"/>
                  </a:cubicBezTo>
                  <a:cubicBezTo>
                    <a:pt x="8520" y="3251"/>
                    <a:pt x="8678" y="3726"/>
                    <a:pt x="8868" y="4169"/>
                  </a:cubicBezTo>
                  <a:cubicBezTo>
                    <a:pt x="8583" y="4169"/>
                    <a:pt x="8362" y="4201"/>
                    <a:pt x="8077" y="4201"/>
                  </a:cubicBezTo>
                  <a:cubicBezTo>
                    <a:pt x="7855" y="3124"/>
                    <a:pt x="8362" y="1984"/>
                    <a:pt x="9343" y="1509"/>
                  </a:cubicBezTo>
                  <a:close/>
                  <a:moveTo>
                    <a:pt x="6810" y="1762"/>
                  </a:moveTo>
                  <a:lnTo>
                    <a:pt x="6810" y="1762"/>
                  </a:lnTo>
                  <a:cubicBezTo>
                    <a:pt x="6778" y="1984"/>
                    <a:pt x="6746" y="2269"/>
                    <a:pt x="6778" y="2491"/>
                  </a:cubicBezTo>
                  <a:cubicBezTo>
                    <a:pt x="6841" y="3093"/>
                    <a:pt x="7380" y="3694"/>
                    <a:pt x="6937" y="4233"/>
                  </a:cubicBezTo>
                  <a:lnTo>
                    <a:pt x="6937" y="4296"/>
                  </a:lnTo>
                  <a:cubicBezTo>
                    <a:pt x="6810" y="4296"/>
                    <a:pt x="6746" y="4328"/>
                    <a:pt x="6620" y="4328"/>
                  </a:cubicBezTo>
                  <a:cubicBezTo>
                    <a:pt x="6176" y="3504"/>
                    <a:pt x="6208" y="2491"/>
                    <a:pt x="6810" y="1762"/>
                  </a:cubicBezTo>
                  <a:close/>
                  <a:moveTo>
                    <a:pt x="20744" y="1446"/>
                  </a:moveTo>
                  <a:cubicBezTo>
                    <a:pt x="21029" y="2269"/>
                    <a:pt x="20586" y="2902"/>
                    <a:pt x="19952" y="3504"/>
                  </a:cubicBezTo>
                  <a:cubicBezTo>
                    <a:pt x="19636" y="3758"/>
                    <a:pt x="19477" y="4138"/>
                    <a:pt x="19667" y="4486"/>
                  </a:cubicBezTo>
                  <a:cubicBezTo>
                    <a:pt x="19477" y="4423"/>
                    <a:pt x="19287" y="4359"/>
                    <a:pt x="19066" y="4328"/>
                  </a:cubicBezTo>
                  <a:lnTo>
                    <a:pt x="19129" y="3536"/>
                  </a:lnTo>
                  <a:cubicBezTo>
                    <a:pt x="19192" y="3409"/>
                    <a:pt x="19287" y="3283"/>
                    <a:pt x="19414" y="3188"/>
                  </a:cubicBezTo>
                  <a:cubicBezTo>
                    <a:pt x="19477" y="3093"/>
                    <a:pt x="19572" y="3029"/>
                    <a:pt x="19667" y="2934"/>
                  </a:cubicBezTo>
                  <a:cubicBezTo>
                    <a:pt x="19921" y="2744"/>
                    <a:pt x="20143" y="2586"/>
                    <a:pt x="20364" y="2332"/>
                  </a:cubicBezTo>
                  <a:cubicBezTo>
                    <a:pt x="20554" y="2111"/>
                    <a:pt x="20713" y="1794"/>
                    <a:pt x="20744" y="1446"/>
                  </a:cubicBezTo>
                  <a:close/>
                  <a:moveTo>
                    <a:pt x="4245" y="1446"/>
                  </a:moveTo>
                  <a:lnTo>
                    <a:pt x="4245" y="1446"/>
                  </a:lnTo>
                  <a:cubicBezTo>
                    <a:pt x="4150" y="1826"/>
                    <a:pt x="4150" y="2237"/>
                    <a:pt x="4308" y="2617"/>
                  </a:cubicBezTo>
                  <a:cubicBezTo>
                    <a:pt x="4625" y="3346"/>
                    <a:pt x="5638" y="3663"/>
                    <a:pt x="5543" y="4518"/>
                  </a:cubicBezTo>
                  <a:cubicBezTo>
                    <a:pt x="5258" y="4613"/>
                    <a:pt x="5036" y="4676"/>
                    <a:pt x="4783" y="4771"/>
                  </a:cubicBezTo>
                  <a:lnTo>
                    <a:pt x="4783" y="4708"/>
                  </a:lnTo>
                  <a:cubicBezTo>
                    <a:pt x="4720" y="4233"/>
                    <a:pt x="4435" y="3916"/>
                    <a:pt x="4150" y="3568"/>
                  </a:cubicBezTo>
                  <a:cubicBezTo>
                    <a:pt x="3643" y="2871"/>
                    <a:pt x="3643" y="2016"/>
                    <a:pt x="4245" y="1446"/>
                  </a:cubicBezTo>
                  <a:close/>
                  <a:moveTo>
                    <a:pt x="22106" y="3536"/>
                  </a:moveTo>
                  <a:cubicBezTo>
                    <a:pt x="22106" y="3916"/>
                    <a:pt x="21948" y="4328"/>
                    <a:pt x="21663" y="4613"/>
                  </a:cubicBezTo>
                  <a:cubicBezTo>
                    <a:pt x="21473" y="4803"/>
                    <a:pt x="21188" y="4929"/>
                    <a:pt x="21093" y="5183"/>
                  </a:cubicBezTo>
                  <a:cubicBezTo>
                    <a:pt x="21029" y="5151"/>
                    <a:pt x="20903" y="5056"/>
                    <a:pt x="20839" y="5024"/>
                  </a:cubicBezTo>
                  <a:cubicBezTo>
                    <a:pt x="20618" y="4328"/>
                    <a:pt x="21631" y="4011"/>
                    <a:pt x="22106" y="3536"/>
                  </a:cubicBezTo>
                  <a:close/>
                  <a:moveTo>
                    <a:pt x="1743" y="1097"/>
                  </a:moveTo>
                  <a:lnTo>
                    <a:pt x="1743" y="1097"/>
                  </a:lnTo>
                  <a:cubicBezTo>
                    <a:pt x="1553" y="1541"/>
                    <a:pt x="1553" y="2966"/>
                    <a:pt x="1616" y="3188"/>
                  </a:cubicBezTo>
                  <a:cubicBezTo>
                    <a:pt x="1711" y="3504"/>
                    <a:pt x="1901" y="3758"/>
                    <a:pt x="2154" y="4011"/>
                  </a:cubicBezTo>
                  <a:cubicBezTo>
                    <a:pt x="2566" y="4391"/>
                    <a:pt x="3675" y="4391"/>
                    <a:pt x="3643" y="5246"/>
                  </a:cubicBezTo>
                  <a:cubicBezTo>
                    <a:pt x="3421" y="5341"/>
                    <a:pt x="3168" y="5499"/>
                    <a:pt x="2978" y="5689"/>
                  </a:cubicBezTo>
                  <a:cubicBezTo>
                    <a:pt x="2946" y="5499"/>
                    <a:pt x="2820" y="5278"/>
                    <a:pt x="2630" y="5056"/>
                  </a:cubicBezTo>
                  <a:cubicBezTo>
                    <a:pt x="2154" y="4549"/>
                    <a:pt x="1679" y="4264"/>
                    <a:pt x="1394" y="3599"/>
                  </a:cubicBezTo>
                  <a:cubicBezTo>
                    <a:pt x="1204" y="3124"/>
                    <a:pt x="1141" y="2586"/>
                    <a:pt x="1299" y="2047"/>
                  </a:cubicBezTo>
                  <a:cubicBezTo>
                    <a:pt x="1363" y="1857"/>
                    <a:pt x="1584" y="1351"/>
                    <a:pt x="1743" y="1097"/>
                  </a:cubicBezTo>
                  <a:close/>
                  <a:moveTo>
                    <a:pt x="18194" y="13130"/>
                  </a:moveTo>
                  <a:cubicBezTo>
                    <a:pt x="18180" y="13189"/>
                    <a:pt x="18170" y="13248"/>
                    <a:pt x="18164" y="13306"/>
                  </a:cubicBezTo>
                  <a:lnTo>
                    <a:pt x="18164" y="13306"/>
                  </a:lnTo>
                  <a:cubicBezTo>
                    <a:pt x="18176" y="13248"/>
                    <a:pt x="18191" y="13190"/>
                    <a:pt x="18211" y="13132"/>
                  </a:cubicBezTo>
                  <a:cubicBezTo>
                    <a:pt x="18205" y="13131"/>
                    <a:pt x="18200" y="13130"/>
                    <a:pt x="18194" y="13130"/>
                  </a:cubicBezTo>
                  <a:close/>
                  <a:moveTo>
                    <a:pt x="10634" y="13472"/>
                  </a:moveTo>
                  <a:cubicBezTo>
                    <a:pt x="10626" y="13475"/>
                    <a:pt x="10618" y="13477"/>
                    <a:pt x="10610" y="13480"/>
                  </a:cubicBezTo>
                  <a:cubicBezTo>
                    <a:pt x="10631" y="13532"/>
                    <a:pt x="10648" y="13583"/>
                    <a:pt x="10661" y="13634"/>
                  </a:cubicBezTo>
                  <a:lnTo>
                    <a:pt x="10661" y="13634"/>
                  </a:lnTo>
                  <a:cubicBezTo>
                    <a:pt x="10655" y="13580"/>
                    <a:pt x="10646" y="13526"/>
                    <a:pt x="10634" y="13472"/>
                  </a:cubicBezTo>
                  <a:close/>
                  <a:moveTo>
                    <a:pt x="22169" y="12150"/>
                  </a:moveTo>
                  <a:cubicBezTo>
                    <a:pt x="22676" y="12466"/>
                    <a:pt x="22486" y="13100"/>
                    <a:pt x="22581" y="13575"/>
                  </a:cubicBezTo>
                  <a:cubicBezTo>
                    <a:pt x="22581" y="13797"/>
                    <a:pt x="22644" y="13955"/>
                    <a:pt x="22676" y="14050"/>
                  </a:cubicBezTo>
                  <a:cubicBezTo>
                    <a:pt x="22201" y="13638"/>
                    <a:pt x="21948" y="13037"/>
                    <a:pt x="21884" y="12371"/>
                  </a:cubicBezTo>
                  <a:cubicBezTo>
                    <a:pt x="22011" y="12308"/>
                    <a:pt x="22074" y="12245"/>
                    <a:pt x="22169" y="12150"/>
                  </a:cubicBezTo>
                  <a:close/>
                  <a:moveTo>
                    <a:pt x="8423" y="13944"/>
                  </a:moveTo>
                  <a:lnTo>
                    <a:pt x="8423" y="13944"/>
                  </a:lnTo>
                  <a:cubicBezTo>
                    <a:pt x="8413" y="13948"/>
                    <a:pt x="8403" y="13951"/>
                    <a:pt x="8393" y="13955"/>
                  </a:cubicBezTo>
                  <a:cubicBezTo>
                    <a:pt x="8452" y="13997"/>
                    <a:pt x="8505" y="14039"/>
                    <a:pt x="8552" y="14084"/>
                  </a:cubicBezTo>
                  <a:lnTo>
                    <a:pt x="8552" y="14084"/>
                  </a:lnTo>
                  <a:cubicBezTo>
                    <a:pt x="8514" y="14035"/>
                    <a:pt x="8471" y="13989"/>
                    <a:pt x="8423" y="13944"/>
                  </a:cubicBezTo>
                  <a:close/>
                  <a:moveTo>
                    <a:pt x="15250" y="4320"/>
                  </a:moveTo>
                  <a:cubicBezTo>
                    <a:pt x="16113" y="4320"/>
                    <a:pt x="16976" y="4359"/>
                    <a:pt x="17831" y="4486"/>
                  </a:cubicBezTo>
                  <a:cubicBezTo>
                    <a:pt x="20079" y="4803"/>
                    <a:pt x="22486" y="5974"/>
                    <a:pt x="23088" y="8350"/>
                  </a:cubicBezTo>
                  <a:cubicBezTo>
                    <a:pt x="23404" y="9553"/>
                    <a:pt x="23056" y="10756"/>
                    <a:pt x="22201" y="11643"/>
                  </a:cubicBezTo>
                  <a:cubicBezTo>
                    <a:pt x="21393" y="12500"/>
                    <a:pt x="20319" y="12695"/>
                    <a:pt x="19200" y="12695"/>
                  </a:cubicBezTo>
                  <a:cubicBezTo>
                    <a:pt x="18872" y="12695"/>
                    <a:pt x="18541" y="12678"/>
                    <a:pt x="18211" y="12657"/>
                  </a:cubicBezTo>
                  <a:cubicBezTo>
                    <a:pt x="17558" y="12624"/>
                    <a:pt x="16910" y="12607"/>
                    <a:pt x="16266" y="12607"/>
                  </a:cubicBezTo>
                  <a:cubicBezTo>
                    <a:pt x="12569" y="12607"/>
                    <a:pt x="9013" y="13162"/>
                    <a:pt x="5480" y="14430"/>
                  </a:cubicBezTo>
                  <a:cubicBezTo>
                    <a:pt x="3326" y="14177"/>
                    <a:pt x="1426" y="12752"/>
                    <a:pt x="1141" y="10535"/>
                  </a:cubicBezTo>
                  <a:cubicBezTo>
                    <a:pt x="793" y="7970"/>
                    <a:pt x="2566" y="5816"/>
                    <a:pt x="4941" y="5088"/>
                  </a:cubicBezTo>
                  <a:cubicBezTo>
                    <a:pt x="7063" y="4391"/>
                    <a:pt x="9375" y="4518"/>
                    <a:pt x="11560" y="4454"/>
                  </a:cubicBezTo>
                  <a:cubicBezTo>
                    <a:pt x="11877" y="4454"/>
                    <a:pt x="12225" y="4391"/>
                    <a:pt x="12542" y="4391"/>
                  </a:cubicBezTo>
                  <a:cubicBezTo>
                    <a:pt x="12574" y="4423"/>
                    <a:pt x="12597" y="4438"/>
                    <a:pt x="12617" y="4438"/>
                  </a:cubicBezTo>
                  <a:cubicBezTo>
                    <a:pt x="12637" y="4438"/>
                    <a:pt x="12653" y="4423"/>
                    <a:pt x="12669" y="4391"/>
                  </a:cubicBezTo>
                  <a:cubicBezTo>
                    <a:pt x="13524" y="4359"/>
                    <a:pt x="14387" y="4320"/>
                    <a:pt x="15250" y="4320"/>
                  </a:cubicBezTo>
                  <a:close/>
                  <a:moveTo>
                    <a:pt x="20903" y="12878"/>
                  </a:moveTo>
                  <a:lnTo>
                    <a:pt x="20903" y="12878"/>
                  </a:lnTo>
                  <a:cubicBezTo>
                    <a:pt x="20713" y="13132"/>
                    <a:pt x="20681" y="13448"/>
                    <a:pt x="20776" y="13828"/>
                  </a:cubicBezTo>
                  <a:cubicBezTo>
                    <a:pt x="20871" y="14113"/>
                    <a:pt x="21029" y="14335"/>
                    <a:pt x="21156" y="14588"/>
                  </a:cubicBezTo>
                  <a:cubicBezTo>
                    <a:pt x="21251" y="14842"/>
                    <a:pt x="21346" y="15127"/>
                    <a:pt x="21378" y="15443"/>
                  </a:cubicBezTo>
                  <a:cubicBezTo>
                    <a:pt x="20903" y="14683"/>
                    <a:pt x="20047" y="13987"/>
                    <a:pt x="20364" y="13037"/>
                  </a:cubicBezTo>
                  <a:cubicBezTo>
                    <a:pt x="20554" y="12973"/>
                    <a:pt x="20713" y="12910"/>
                    <a:pt x="20903" y="12878"/>
                  </a:cubicBezTo>
                  <a:close/>
                  <a:moveTo>
                    <a:pt x="13302" y="13068"/>
                  </a:moveTo>
                  <a:cubicBezTo>
                    <a:pt x="12859" y="13987"/>
                    <a:pt x="12859" y="14968"/>
                    <a:pt x="13302" y="15887"/>
                  </a:cubicBezTo>
                  <a:cubicBezTo>
                    <a:pt x="12700" y="15475"/>
                    <a:pt x="12225" y="14968"/>
                    <a:pt x="12479" y="14177"/>
                  </a:cubicBezTo>
                  <a:cubicBezTo>
                    <a:pt x="12542" y="13828"/>
                    <a:pt x="12700" y="13512"/>
                    <a:pt x="12669" y="13163"/>
                  </a:cubicBezTo>
                  <a:cubicBezTo>
                    <a:pt x="12859" y="13100"/>
                    <a:pt x="13112" y="13068"/>
                    <a:pt x="13302" y="13068"/>
                  </a:cubicBezTo>
                  <a:close/>
                  <a:moveTo>
                    <a:pt x="16596" y="12942"/>
                  </a:moveTo>
                  <a:cubicBezTo>
                    <a:pt x="16754" y="13005"/>
                    <a:pt x="16944" y="13005"/>
                    <a:pt x="17102" y="13005"/>
                  </a:cubicBezTo>
                  <a:cubicBezTo>
                    <a:pt x="16944" y="13258"/>
                    <a:pt x="16944" y="13512"/>
                    <a:pt x="17102" y="13797"/>
                  </a:cubicBezTo>
                  <a:cubicBezTo>
                    <a:pt x="17261" y="14113"/>
                    <a:pt x="17451" y="14335"/>
                    <a:pt x="17577" y="14683"/>
                  </a:cubicBezTo>
                  <a:cubicBezTo>
                    <a:pt x="17704" y="15095"/>
                    <a:pt x="17736" y="15475"/>
                    <a:pt x="17704" y="15887"/>
                  </a:cubicBezTo>
                  <a:cubicBezTo>
                    <a:pt x="17451" y="15570"/>
                    <a:pt x="17134" y="15317"/>
                    <a:pt x="16944" y="15000"/>
                  </a:cubicBezTo>
                  <a:cubicBezTo>
                    <a:pt x="16437" y="14430"/>
                    <a:pt x="16311" y="13670"/>
                    <a:pt x="16596" y="12942"/>
                  </a:cubicBezTo>
                  <a:close/>
                  <a:moveTo>
                    <a:pt x="6366" y="14462"/>
                  </a:moveTo>
                  <a:cubicBezTo>
                    <a:pt x="6556" y="14715"/>
                    <a:pt x="6810" y="15095"/>
                    <a:pt x="6841" y="15412"/>
                  </a:cubicBezTo>
                  <a:cubicBezTo>
                    <a:pt x="6905" y="15728"/>
                    <a:pt x="6778" y="16077"/>
                    <a:pt x="6746" y="16425"/>
                  </a:cubicBezTo>
                  <a:cubicBezTo>
                    <a:pt x="6683" y="16773"/>
                    <a:pt x="6683" y="17027"/>
                    <a:pt x="6778" y="17344"/>
                  </a:cubicBezTo>
                  <a:cubicBezTo>
                    <a:pt x="6791" y="17384"/>
                    <a:pt x="6805" y="17423"/>
                    <a:pt x="6820" y="17462"/>
                  </a:cubicBezTo>
                  <a:lnTo>
                    <a:pt x="6820" y="17462"/>
                  </a:lnTo>
                  <a:cubicBezTo>
                    <a:pt x="6699" y="16919"/>
                    <a:pt x="6958" y="16233"/>
                    <a:pt x="6937" y="15728"/>
                  </a:cubicBezTo>
                  <a:cubicBezTo>
                    <a:pt x="6905" y="15222"/>
                    <a:pt x="6651" y="14810"/>
                    <a:pt x="6366" y="14462"/>
                  </a:cubicBezTo>
                  <a:close/>
                  <a:moveTo>
                    <a:pt x="6820" y="17462"/>
                  </a:moveTo>
                  <a:cubicBezTo>
                    <a:pt x="6867" y="17672"/>
                    <a:pt x="6969" y="17860"/>
                    <a:pt x="7166" y="18008"/>
                  </a:cubicBezTo>
                  <a:lnTo>
                    <a:pt x="7166" y="18008"/>
                  </a:lnTo>
                  <a:cubicBezTo>
                    <a:pt x="7017" y="17850"/>
                    <a:pt x="6900" y="17665"/>
                    <a:pt x="6820" y="17462"/>
                  </a:cubicBezTo>
                  <a:close/>
                  <a:moveTo>
                    <a:pt x="8552" y="14084"/>
                  </a:moveTo>
                  <a:lnTo>
                    <a:pt x="8552" y="14084"/>
                  </a:lnTo>
                  <a:cubicBezTo>
                    <a:pt x="9230" y="14940"/>
                    <a:pt x="8360" y="16348"/>
                    <a:pt x="8742" y="17375"/>
                  </a:cubicBezTo>
                  <a:cubicBezTo>
                    <a:pt x="8865" y="17698"/>
                    <a:pt x="9055" y="17968"/>
                    <a:pt x="9290" y="18194"/>
                  </a:cubicBezTo>
                  <a:lnTo>
                    <a:pt x="9290" y="18194"/>
                  </a:lnTo>
                  <a:cubicBezTo>
                    <a:pt x="8987" y="17805"/>
                    <a:pt x="8785" y="17200"/>
                    <a:pt x="8742" y="16900"/>
                  </a:cubicBezTo>
                  <a:cubicBezTo>
                    <a:pt x="8710" y="16330"/>
                    <a:pt x="8963" y="15760"/>
                    <a:pt x="8963" y="15222"/>
                  </a:cubicBezTo>
                  <a:cubicBezTo>
                    <a:pt x="8963" y="14727"/>
                    <a:pt x="8868" y="14375"/>
                    <a:pt x="8552" y="14084"/>
                  </a:cubicBezTo>
                  <a:close/>
                  <a:moveTo>
                    <a:pt x="9290" y="18194"/>
                  </a:moveTo>
                  <a:cubicBezTo>
                    <a:pt x="9419" y="18359"/>
                    <a:pt x="9566" y="18485"/>
                    <a:pt x="9726" y="18533"/>
                  </a:cubicBezTo>
                  <a:lnTo>
                    <a:pt x="9726" y="18533"/>
                  </a:lnTo>
                  <a:cubicBezTo>
                    <a:pt x="9569" y="18433"/>
                    <a:pt x="9422" y="18321"/>
                    <a:pt x="9290" y="18194"/>
                  </a:cubicBezTo>
                  <a:close/>
                  <a:moveTo>
                    <a:pt x="4941" y="14620"/>
                  </a:moveTo>
                  <a:lnTo>
                    <a:pt x="4941" y="14620"/>
                  </a:lnTo>
                  <a:cubicBezTo>
                    <a:pt x="5068" y="14652"/>
                    <a:pt x="5195" y="14652"/>
                    <a:pt x="5321" y="14652"/>
                  </a:cubicBezTo>
                  <a:cubicBezTo>
                    <a:pt x="5347" y="14730"/>
                    <a:pt x="5373" y="14787"/>
                    <a:pt x="5452" y="14787"/>
                  </a:cubicBezTo>
                  <a:cubicBezTo>
                    <a:pt x="5469" y="14787"/>
                    <a:pt x="5489" y="14784"/>
                    <a:pt x="5511" y="14778"/>
                  </a:cubicBezTo>
                  <a:cubicBezTo>
                    <a:pt x="6430" y="15918"/>
                    <a:pt x="5828" y="17058"/>
                    <a:pt x="5670" y="18325"/>
                  </a:cubicBezTo>
                  <a:cubicBezTo>
                    <a:pt x="5551" y="19036"/>
                    <a:pt x="5710" y="19498"/>
                    <a:pt x="5964" y="20072"/>
                  </a:cubicBezTo>
                  <a:lnTo>
                    <a:pt x="5964" y="20072"/>
                  </a:lnTo>
                  <a:cubicBezTo>
                    <a:pt x="5638" y="19387"/>
                    <a:pt x="5100" y="18970"/>
                    <a:pt x="5100" y="18072"/>
                  </a:cubicBezTo>
                  <a:cubicBezTo>
                    <a:pt x="5100" y="17534"/>
                    <a:pt x="5258" y="17058"/>
                    <a:pt x="5353" y="16552"/>
                  </a:cubicBezTo>
                  <a:cubicBezTo>
                    <a:pt x="5480" y="15792"/>
                    <a:pt x="5416" y="15222"/>
                    <a:pt x="4941" y="14620"/>
                  </a:cubicBezTo>
                  <a:close/>
                  <a:moveTo>
                    <a:pt x="17000" y="0"/>
                  </a:moveTo>
                  <a:cubicBezTo>
                    <a:pt x="16958" y="0"/>
                    <a:pt x="16912" y="33"/>
                    <a:pt x="16912" y="84"/>
                  </a:cubicBezTo>
                  <a:cubicBezTo>
                    <a:pt x="16912" y="1002"/>
                    <a:pt x="15931" y="1414"/>
                    <a:pt x="15550" y="2174"/>
                  </a:cubicBezTo>
                  <a:cubicBezTo>
                    <a:pt x="15297" y="2744"/>
                    <a:pt x="15297" y="3314"/>
                    <a:pt x="15487" y="3884"/>
                  </a:cubicBezTo>
                  <a:lnTo>
                    <a:pt x="14600" y="3884"/>
                  </a:lnTo>
                  <a:cubicBezTo>
                    <a:pt x="14695" y="3124"/>
                    <a:pt x="14284" y="2427"/>
                    <a:pt x="13650" y="2016"/>
                  </a:cubicBezTo>
                  <a:lnTo>
                    <a:pt x="13587" y="2016"/>
                  </a:lnTo>
                  <a:cubicBezTo>
                    <a:pt x="13555" y="2016"/>
                    <a:pt x="13492" y="2047"/>
                    <a:pt x="13555" y="2111"/>
                  </a:cubicBezTo>
                  <a:cubicBezTo>
                    <a:pt x="13872" y="2681"/>
                    <a:pt x="13935" y="3283"/>
                    <a:pt x="13777" y="3916"/>
                  </a:cubicBezTo>
                  <a:cubicBezTo>
                    <a:pt x="13397" y="3916"/>
                    <a:pt x="13017" y="3916"/>
                    <a:pt x="12637" y="3948"/>
                  </a:cubicBezTo>
                  <a:cubicBezTo>
                    <a:pt x="12384" y="3409"/>
                    <a:pt x="12384" y="2902"/>
                    <a:pt x="12669" y="2301"/>
                  </a:cubicBezTo>
                  <a:cubicBezTo>
                    <a:pt x="12700" y="2174"/>
                    <a:pt x="12795" y="2016"/>
                    <a:pt x="12859" y="1889"/>
                  </a:cubicBezTo>
                  <a:cubicBezTo>
                    <a:pt x="12954" y="1794"/>
                    <a:pt x="13017" y="1667"/>
                    <a:pt x="13080" y="1509"/>
                  </a:cubicBezTo>
                  <a:cubicBezTo>
                    <a:pt x="13239" y="1034"/>
                    <a:pt x="13175" y="591"/>
                    <a:pt x="12859" y="211"/>
                  </a:cubicBezTo>
                  <a:cubicBezTo>
                    <a:pt x="12839" y="182"/>
                    <a:pt x="12817" y="170"/>
                    <a:pt x="12796" y="170"/>
                  </a:cubicBezTo>
                  <a:cubicBezTo>
                    <a:pt x="12746" y="170"/>
                    <a:pt x="12700" y="230"/>
                    <a:pt x="12700" y="274"/>
                  </a:cubicBezTo>
                  <a:cubicBezTo>
                    <a:pt x="12985" y="1667"/>
                    <a:pt x="11022" y="2617"/>
                    <a:pt x="11687" y="4011"/>
                  </a:cubicBezTo>
                  <a:lnTo>
                    <a:pt x="11022" y="4011"/>
                  </a:lnTo>
                  <a:cubicBezTo>
                    <a:pt x="11243" y="3283"/>
                    <a:pt x="11022" y="2522"/>
                    <a:pt x="10420" y="2111"/>
                  </a:cubicBezTo>
                  <a:cubicBezTo>
                    <a:pt x="10396" y="2086"/>
                    <a:pt x="10373" y="2077"/>
                    <a:pt x="10354" y="2077"/>
                  </a:cubicBezTo>
                  <a:cubicBezTo>
                    <a:pt x="10299" y="2077"/>
                    <a:pt x="10270" y="2159"/>
                    <a:pt x="10293" y="2206"/>
                  </a:cubicBezTo>
                  <a:cubicBezTo>
                    <a:pt x="10705" y="2744"/>
                    <a:pt x="10737" y="3441"/>
                    <a:pt x="10420" y="4011"/>
                  </a:cubicBezTo>
                  <a:cubicBezTo>
                    <a:pt x="9977" y="4011"/>
                    <a:pt x="9502" y="4043"/>
                    <a:pt x="9058" y="4043"/>
                  </a:cubicBezTo>
                  <a:cubicBezTo>
                    <a:pt x="8805" y="3441"/>
                    <a:pt x="8678" y="2902"/>
                    <a:pt x="8995" y="2301"/>
                  </a:cubicBezTo>
                  <a:cubicBezTo>
                    <a:pt x="9185" y="1952"/>
                    <a:pt x="9470" y="1636"/>
                    <a:pt x="9660" y="1256"/>
                  </a:cubicBezTo>
                  <a:cubicBezTo>
                    <a:pt x="9686" y="1230"/>
                    <a:pt x="9670" y="1143"/>
                    <a:pt x="9630" y="1143"/>
                  </a:cubicBezTo>
                  <a:cubicBezTo>
                    <a:pt x="9620" y="1143"/>
                    <a:pt x="9609" y="1148"/>
                    <a:pt x="9597" y="1161"/>
                  </a:cubicBezTo>
                  <a:cubicBezTo>
                    <a:pt x="8362" y="1572"/>
                    <a:pt x="7602" y="2902"/>
                    <a:pt x="8013" y="4106"/>
                  </a:cubicBezTo>
                  <a:cubicBezTo>
                    <a:pt x="7728" y="4169"/>
                    <a:pt x="7443" y="4169"/>
                    <a:pt x="7158" y="4201"/>
                  </a:cubicBezTo>
                  <a:cubicBezTo>
                    <a:pt x="7317" y="3916"/>
                    <a:pt x="7317" y="3599"/>
                    <a:pt x="7253" y="3283"/>
                  </a:cubicBezTo>
                  <a:cubicBezTo>
                    <a:pt x="7063" y="2617"/>
                    <a:pt x="6841" y="2111"/>
                    <a:pt x="7095" y="1382"/>
                  </a:cubicBezTo>
                  <a:cubicBezTo>
                    <a:pt x="7117" y="1338"/>
                    <a:pt x="7062" y="1279"/>
                    <a:pt x="7006" y="1279"/>
                  </a:cubicBezTo>
                  <a:cubicBezTo>
                    <a:pt x="6981" y="1279"/>
                    <a:pt x="6956" y="1290"/>
                    <a:pt x="6937" y="1319"/>
                  </a:cubicBezTo>
                  <a:cubicBezTo>
                    <a:pt x="6145" y="2047"/>
                    <a:pt x="5891" y="3378"/>
                    <a:pt x="6525" y="4328"/>
                  </a:cubicBezTo>
                  <a:cubicBezTo>
                    <a:pt x="6271" y="4359"/>
                    <a:pt x="6018" y="4423"/>
                    <a:pt x="5733" y="4486"/>
                  </a:cubicBezTo>
                  <a:cubicBezTo>
                    <a:pt x="5796" y="4043"/>
                    <a:pt x="5575" y="3758"/>
                    <a:pt x="5321" y="3441"/>
                  </a:cubicBezTo>
                  <a:cubicBezTo>
                    <a:pt x="4625" y="2776"/>
                    <a:pt x="4118" y="2142"/>
                    <a:pt x="4561" y="1161"/>
                  </a:cubicBezTo>
                  <a:cubicBezTo>
                    <a:pt x="4587" y="1083"/>
                    <a:pt x="4549" y="1026"/>
                    <a:pt x="4482" y="1026"/>
                  </a:cubicBezTo>
                  <a:cubicBezTo>
                    <a:pt x="4467" y="1026"/>
                    <a:pt x="4451" y="1028"/>
                    <a:pt x="4435" y="1034"/>
                  </a:cubicBezTo>
                  <a:cubicBezTo>
                    <a:pt x="3928" y="1382"/>
                    <a:pt x="3611" y="1889"/>
                    <a:pt x="3611" y="2522"/>
                  </a:cubicBezTo>
                  <a:cubicBezTo>
                    <a:pt x="3580" y="3441"/>
                    <a:pt x="4435" y="3884"/>
                    <a:pt x="4688" y="4708"/>
                  </a:cubicBezTo>
                  <a:lnTo>
                    <a:pt x="4720" y="4739"/>
                  </a:lnTo>
                  <a:cubicBezTo>
                    <a:pt x="4403" y="4866"/>
                    <a:pt x="4118" y="4993"/>
                    <a:pt x="3833" y="5119"/>
                  </a:cubicBezTo>
                  <a:cubicBezTo>
                    <a:pt x="3896" y="4739"/>
                    <a:pt x="3770" y="4549"/>
                    <a:pt x="3421" y="4328"/>
                  </a:cubicBezTo>
                  <a:cubicBezTo>
                    <a:pt x="2630" y="3758"/>
                    <a:pt x="1838" y="3694"/>
                    <a:pt x="1774" y="2459"/>
                  </a:cubicBezTo>
                  <a:cubicBezTo>
                    <a:pt x="1743" y="1826"/>
                    <a:pt x="2028" y="1192"/>
                    <a:pt x="2218" y="622"/>
                  </a:cubicBezTo>
                  <a:cubicBezTo>
                    <a:pt x="2240" y="555"/>
                    <a:pt x="2199" y="488"/>
                    <a:pt x="2140" y="488"/>
                  </a:cubicBezTo>
                  <a:cubicBezTo>
                    <a:pt x="2115" y="488"/>
                    <a:pt x="2087" y="499"/>
                    <a:pt x="2059" y="527"/>
                  </a:cubicBezTo>
                  <a:cubicBezTo>
                    <a:pt x="1363" y="1161"/>
                    <a:pt x="919" y="1984"/>
                    <a:pt x="1046" y="2934"/>
                  </a:cubicBezTo>
                  <a:cubicBezTo>
                    <a:pt x="1078" y="3378"/>
                    <a:pt x="1268" y="3853"/>
                    <a:pt x="1521" y="4201"/>
                  </a:cubicBezTo>
                  <a:cubicBezTo>
                    <a:pt x="1774" y="4581"/>
                    <a:pt x="2693" y="5214"/>
                    <a:pt x="2820" y="5784"/>
                  </a:cubicBezTo>
                  <a:cubicBezTo>
                    <a:pt x="2249" y="6228"/>
                    <a:pt x="1743" y="6798"/>
                    <a:pt x="1394" y="7558"/>
                  </a:cubicBezTo>
                  <a:cubicBezTo>
                    <a:pt x="1" y="10408"/>
                    <a:pt x="1711" y="14177"/>
                    <a:pt x="4878" y="14557"/>
                  </a:cubicBezTo>
                  <a:lnTo>
                    <a:pt x="4878" y="14652"/>
                  </a:lnTo>
                  <a:cubicBezTo>
                    <a:pt x="5796" y="15950"/>
                    <a:pt x="4783" y="17217"/>
                    <a:pt x="5005" y="18610"/>
                  </a:cubicBezTo>
                  <a:cubicBezTo>
                    <a:pt x="5083" y="19287"/>
                    <a:pt x="5503" y="19749"/>
                    <a:pt x="6001" y="20156"/>
                  </a:cubicBezTo>
                  <a:lnTo>
                    <a:pt x="6001" y="20156"/>
                  </a:lnTo>
                  <a:cubicBezTo>
                    <a:pt x="6007" y="20169"/>
                    <a:pt x="6012" y="20181"/>
                    <a:pt x="6018" y="20194"/>
                  </a:cubicBezTo>
                  <a:cubicBezTo>
                    <a:pt x="6013" y="20182"/>
                    <a:pt x="6008" y="20169"/>
                    <a:pt x="6003" y="20157"/>
                  </a:cubicBezTo>
                  <a:lnTo>
                    <a:pt x="6003" y="20157"/>
                  </a:lnTo>
                  <a:cubicBezTo>
                    <a:pt x="6111" y="20245"/>
                    <a:pt x="6222" y="20331"/>
                    <a:pt x="6335" y="20415"/>
                  </a:cubicBezTo>
                  <a:cubicBezTo>
                    <a:pt x="6349" y="20436"/>
                    <a:pt x="6365" y="20445"/>
                    <a:pt x="6382" y="20445"/>
                  </a:cubicBezTo>
                  <a:cubicBezTo>
                    <a:pt x="6444" y="20445"/>
                    <a:pt x="6511" y="20331"/>
                    <a:pt x="6461" y="20257"/>
                  </a:cubicBezTo>
                  <a:cubicBezTo>
                    <a:pt x="4910" y="18674"/>
                    <a:pt x="7158" y="16362"/>
                    <a:pt x="5765" y="14652"/>
                  </a:cubicBezTo>
                  <a:cubicBezTo>
                    <a:pt x="5986" y="14557"/>
                    <a:pt x="6176" y="14525"/>
                    <a:pt x="6366" y="14462"/>
                  </a:cubicBezTo>
                  <a:cubicBezTo>
                    <a:pt x="6588" y="14430"/>
                    <a:pt x="6746" y="14335"/>
                    <a:pt x="6937" y="14303"/>
                  </a:cubicBezTo>
                  <a:cubicBezTo>
                    <a:pt x="6968" y="14335"/>
                    <a:pt x="6968" y="14367"/>
                    <a:pt x="7000" y="14367"/>
                  </a:cubicBezTo>
                  <a:cubicBezTo>
                    <a:pt x="7950" y="14810"/>
                    <a:pt x="7222" y="16108"/>
                    <a:pt x="7222" y="16868"/>
                  </a:cubicBezTo>
                  <a:cubicBezTo>
                    <a:pt x="7222" y="17153"/>
                    <a:pt x="7285" y="17439"/>
                    <a:pt x="7285" y="17755"/>
                  </a:cubicBezTo>
                  <a:cubicBezTo>
                    <a:pt x="7362" y="17935"/>
                    <a:pt x="7606" y="18178"/>
                    <a:pt x="7509" y="18178"/>
                  </a:cubicBezTo>
                  <a:cubicBezTo>
                    <a:pt x="7486" y="18178"/>
                    <a:pt x="7445" y="18165"/>
                    <a:pt x="7380" y="18135"/>
                  </a:cubicBezTo>
                  <a:cubicBezTo>
                    <a:pt x="7299" y="18097"/>
                    <a:pt x="7228" y="18055"/>
                    <a:pt x="7166" y="18008"/>
                  </a:cubicBezTo>
                  <a:lnTo>
                    <a:pt x="7166" y="18008"/>
                  </a:lnTo>
                  <a:cubicBezTo>
                    <a:pt x="7349" y="18202"/>
                    <a:pt x="7582" y="18355"/>
                    <a:pt x="7855" y="18452"/>
                  </a:cubicBezTo>
                  <a:cubicBezTo>
                    <a:pt x="7858" y="18455"/>
                    <a:pt x="7862" y="18457"/>
                    <a:pt x="7866" y="18457"/>
                  </a:cubicBezTo>
                  <a:cubicBezTo>
                    <a:pt x="7899" y="18457"/>
                    <a:pt x="7946" y="18353"/>
                    <a:pt x="7918" y="18325"/>
                  </a:cubicBezTo>
                  <a:cubicBezTo>
                    <a:pt x="7602" y="17819"/>
                    <a:pt x="7412" y="17185"/>
                    <a:pt x="7475" y="16552"/>
                  </a:cubicBezTo>
                  <a:cubicBezTo>
                    <a:pt x="7538" y="16077"/>
                    <a:pt x="7792" y="15602"/>
                    <a:pt x="7760" y="15095"/>
                  </a:cubicBezTo>
                  <a:cubicBezTo>
                    <a:pt x="7760" y="14683"/>
                    <a:pt x="7570" y="14398"/>
                    <a:pt x="7253" y="14208"/>
                  </a:cubicBezTo>
                  <a:cubicBezTo>
                    <a:pt x="7633" y="14082"/>
                    <a:pt x="8013" y="13987"/>
                    <a:pt x="8362" y="13892"/>
                  </a:cubicBezTo>
                  <a:lnTo>
                    <a:pt x="8362" y="13892"/>
                  </a:lnTo>
                  <a:cubicBezTo>
                    <a:pt x="8383" y="13909"/>
                    <a:pt x="8403" y="13926"/>
                    <a:pt x="8423" y="13944"/>
                  </a:cubicBezTo>
                  <a:lnTo>
                    <a:pt x="8423" y="13944"/>
                  </a:lnTo>
                  <a:cubicBezTo>
                    <a:pt x="8666" y="13857"/>
                    <a:pt x="8910" y="13825"/>
                    <a:pt x="9153" y="13733"/>
                  </a:cubicBezTo>
                  <a:lnTo>
                    <a:pt x="9153" y="13733"/>
                  </a:lnTo>
                  <a:cubicBezTo>
                    <a:pt x="9755" y="14683"/>
                    <a:pt x="8963" y="15728"/>
                    <a:pt x="9027" y="16710"/>
                  </a:cubicBezTo>
                  <a:cubicBezTo>
                    <a:pt x="9027" y="17027"/>
                    <a:pt x="9153" y="17375"/>
                    <a:pt x="9312" y="17692"/>
                  </a:cubicBezTo>
                  <a:cubicBezTo>
                    <a:pt x="9375" y="17945"/>
                    <a:pt x="9502" y="18104"/>
                    <a:pt x="9628" y="18294"/>
                  </a:cubicBezTo>
                  <a:cubicBezTo>
                    <a:pt x="9755" y="18452"/>
                    <a:pt x="9818" y="18547"/>
                    <a:pt x="9850" y="18547"/>
                  </a:cubicBezTo>
                  <a:lnTo>
                    <a:pt x="9787" y="18547"/>
                  </a:lnTo>
                  <a:cubicBezTo>
                    <a:pt x="9766" y="18544"/>
                    <a:pt x="9746" y="18539"/>
                    <a:pt x="9726" y="18533"/>
                  </a:cubicBezTo>
                  <a:lnTo>
                    <a:pt x="9726" y="18533"/>
                  </a:lnTo>
                  <a:cubicBezTo>
                    <a:pt x="9866" y="18621"/>
                    <a:pt x="10013" y="18700"/>
                    <a:pt x="10167" y="18769"/>
                  </a:cubicBezTo>
                  <a:cubicBezTo>
                    <a:pt x="10177" y="18772"/>
                    <a:pt x="10187" y="18774"/>
                    <a:pt x="10196" y="18774"/>
                  </a:cubicBezTo>
                  <a:cubicBezTo>
                    <a:pt x="10274" y="18774"/>
                    <a:pt x="10318" y="18667"/>
                    <a:pt x="10262" y="18610"/>
                  </a:cubicBezTo>
                  <a:cubicBezTo>
                    <a:pt x="9280" y="17502"/>
                    <a:pt x="9185" y="16520"/>
                    <a:pt x="9533" y="15127"/>
                  </a:cubicBezTo>
                  <a:cubicBezTo>
                    <a:pt x="9660" y="14557"/>
                    <a:pt x="9692" y="14082"/>
                    <a:pt x="9438" y="13607"/>
                  </a:cubicBezTo>
                  <a:lnTo>
                    <a:pt x="10610" y="13385"/>
                  </a:lnTo>
                  <a:lnTo>
                    <a:pt x="10610" y="13385"/>
                  </a:lnTo>
                  <a:cubicBezTo>
                    <a:pt x="10619" y="13414"/>
                    <a:pt x="10627" y="13443"/>
                    <a:pt x="10634" y="13472"/>
                  </a:cubicBezTo>
                  <a:lnTo>
                    <a:pt x="10634" y="13472"/>
                  </a:lnTo>
                  <a:cubicBezTo>
                    <a:pt x="10913" y="13383"/>
                    <a:pt x="11220" y="13352"/>
                    <a:pt x="11497" y="13322"/>
                  </a:cubicBezTo>
                  <a:lnTo>
                    <a:pt x="11497" y="13322"/>
                  </a:lnTo>
                  <a:cubicBezTo>
                    <a:pt x="11877" y="14145"/>
                    <a:pt x="10863" y="14937"/>
                    <a:pt x="10863" y="15760"/>
                  </a:cubicBezTo>
                  <a:cubicBezTo>
                    <a:pt x="10895" y="16235"/>
                    <a:pt x="11085" y="16710"/>
                    <a:pt x="11370" y="17122"/>
                  </a:cubicBezTo>
                  <a:cubicBezTo>
                    <a:pt x="10547" y="16710"/>
                    <a:pt x="10230" y="15760"/>
                    <a:pt x="10483" y="14842"/>
                  </a:cubicBezTo>
                  <a:cubicBezTo>
                    <a:pt x="10624" y="14391"/>
                    <a:pt x="10765" y="14040"/>
                    <a:pt x="10661" y="13634"/>
                  </a:cubicBezTo>
                  <a:lnTo>
                    <a:pt x="10661" y="13634"/>
                  </a:lnTo>
                  <a:cubicBezTo>
                    <a:pt x="10744" y="14454"/>
                    <a:pt x="10043" y="15213"/>
                    <a:pt x="10388" y="16077"/>
                  </a:cubicBezTo>
                  <a:cubicBezTo>
                    <a:pt x="10610" y="16710"/>
                    <a:pt x="11117" y="17153"/>
                    <a:pt x="11750" y="17344"/>
                  </a:cubicBezTo>
                  <a:cubicBezTo>
                    <a:pt x="11760" y="17347"/>
                    <a:pt x="11770" y="17349"/>
                    <a:pt x="11780" y="17349"/>
                  </a:cubicBezTo>
                  <a:cubicBezTo>
                    <a:pt x="11857" y="17349"/>
                    <a:pt x="11902" y="17242"/>
                    <a:pt x="11845" y="17185"/>
                  </a:cubicBezTo>
                  <a:cubicBezTo>
                    <a:pt x="11434" y="16710"/>
                    <a:pt x="11180" y="16235"/>
                    <a:pt x="11212" y="15602"/>
                  </a:cubicBezTo>
                  <a:cubicBezTo>
                    <a:pt x="11243" y="15095"/>
                    <a:pt x="11529" y="14778"/>
                    <a:pt x="11750" y="14303"/>
                  </a:cubicBezTo>
                  <a:cubicBezTo>
                    <a:pt x="11972" y="13923"/>
                    <a:pt x="12004" y="13575"/>
                    <a:pt x="11845" y="13227"/>
                  </a:cubicBezTo>
                  <a:cubicBezTo>
                    <a:pt x="12067" y="13195"/>
                    <a:pt x="12320" y="13195"/>
                    <a:pt x="12542" y="13132"/>
                  </a:cubicBezTo>
                  <a:lnTo>
                    <a:pt x="12637" y="13132"/>
                  </a:lnTo>
                  <a:cubicBezTo>
                    <a:pt x="12605" y="13765"/>
                    <a:pt x="12130" y="14303"/>
                    <a:pt x="12289" y="14937"/>
                  </a:cubicBezTo>
                  <a:cubicBezTo>
                    <a:pt x="12447" y="15570"/>
                    <a:pt x="13080" y="15950"/>
                    <a:pt x="13587" y="16235"/>
                  </a:cubicBezTo>
                  <a:cubicBezTo>
                    <a:pt x="13598" y="16241"/>
                    <a:pt x="13611" y="16243"/>
                    <a:pt x="13625" y="16243"/>
                  </a:cubicBezTo>
                  <a:cubicBezTo>
                    <a:pt x="13690" y="16243"/>
                    <a:pt x="13771" y="16187"/>
                    <a:pt x="13745" y="16108"/>
                  </a:cubicBezTo>
                  <a:cubicBezTo>
                    <a:pt x="13175" y="15158"/>
                    <a:pt x="13144" y="14082"/>
                    <a:pt x="13619" y="13100"/>
                  </a:cubicBezTo>
                  <a:lnTo>
                    <a:pt x="13619" y="13068"/>
                  </a:lnTo>
                  <a:cubicBezTo>
                    <a:pt x="13935" y="13068"/>
                    <a:pt x="14252" y="13037"/>
                    <a:pt x="14569" y="13037"/>
                  </a:cubicBezTo>
                  <a:cubicBezTo>
                    <a:pt x="14822" y="13005"/>
                    <a:pt x="15012" y="13005"/>
                    <a:pt x="15234" y="13005"/>
                  </a:cubicBezTo>
                  <a:cubicBezTo>
                    <a:pt x="15012" y="13227"/>
                    <a:pt x="15012" y="13543"/>
                    <a:pt x="15075" y="13860"/>
                  </a:cubicBezTo>
                  <a:cubicBezTo>
                    <a:pt x="15202" y="14588"/>
                    <a:pt x="15234" y="15158"/>
                    <a:pt x="14759" y="15697"/>
                  </a:cubicBezTo>
                  <a:cubicBezTo>
                    <a:pt x="14949" y="14810"/>
                    <a:pt x="14220" y="13923"/>
                    <a:pt x="14569" y="13037"/>
                  </a:cubicBezTo>
                  <a:lnTo>
                    <a:pt x="14569" y="13037"/>
                  </a:lnTo>
                  <a:cubicBezTo>
                    <a:pt x="14094" y="13987"/>
                    <a:pt x="15044" y="15000"/>
                    <a:pt x="14600" y="15950"/>
                  </a:cubicBezTo>
                  <a:cubicBezTo>
                    <a:pt x="14577" y="16021"/>
                    <a:pt x="14642" y="16057"/>
                    <a:pt x="14689" y="16057"/>
                  </a:cubicBezTo>
                  <a:cubicBezTo>
                    <a:pt x="14705" y="16057"/>
                    <a:pt x="14719" y="16053"/>
                    <a:pt x="14727" y="16045"/>
                  </a:cubicBezTo>
                  <a:cubicBezTo>
                    <a:pt x="15075" y="15760"/>
                    <a:pt x="15360" y="15412"/>
                    <a:pt x="15455" y="14937"/>
                  </a:cubicBezTo>
                  <a:cubicBezTo>
                    <a:pt x="15550" y="14367"/>
                    <a:pt x="15044" y="13512"/>
                    <a:pt x="15519" y="13068"/>
                  </a:cubicBezTo>
                  <a:cubicBezTo>
                    <a:pt x="15550" y="13068"/>
                    <a:pt x="15550" y="13068"/>
                    <a:pt x="15550" y="13037"/>
                  </a:cubicBezTo>
                  <a:lnTo>
                    <a:pt x="16501" y="13037"/>
                  </a:lnTo>
                  <a:cubicBezTo>
                    <a:pt x="16311" y="13512"/>
                    <a:pt x="16279" y="14018"/>
                    <a:pt x="16469" y="14525"/>
                  </a:cubicBezTo>
                  <a:cubicBezTo>
                    <a:pt x="16722" y="15253"/>
                    <a:pt x="17419" y="15602"/>
                    <a:pt x="17767" y="16235"/>
                  </a:cubicBezTo>
                  <a:cubicBezTo>
                    <a:pt x="17792" y="16259"/>
                    <a:pt x="17820" y="16270"/>
                    <a:pt x="17847" y="16270"/>
                  </a:cubicBezTo>
                  <a:cubicBezTo>
                    <a:pt x="17889" y="16270"/>
                    <a:pt x="17926" y="16243"/>
                    <a:pt x="17926" y="16203"/>
                  </a:cubicBezTo>
                  <a:cubicBezTo>
                    <a:pt x="18021" y="15728"/>
                    <a:pt x="18021" y="15285"/>
                    <a:pt x="17862" y="14810"/>
                  </a:cubicBezTo>
                  <a:cubicBezTo>
                    <a:pt x="17862" y="14715"/>
                    <a:pt x="17831" y="14683"/>
                    <a:pt x="17767" y="14620"/>
                  </a:cubicBezTo>
                  <a:cubicBezTo>
                    <a:pt x="17546" y="14177"/>
                    <a:pt x="17039" y="13512"/>
                    <a:pt x="17356" y="13100"/>
                  </a:cubicBezTo>
                  <a:lnTo>
                    <a:pt x="17356" y="13068"/>
                  </a:lnTo>
                  <a:cubicBezTo>
                    <a:pt x="17604" y="13099"/>
                    <a:pt x="17914" y="13100"/>
                    <a:pt x="18194" y="13130"/>
                  </a:cubicBezTo>
                  <a:lnTo>
                    <a:pt x="18194" y="13130"/>
                  </a:lnTo>
                  <a:cubicBezTo>
                    <a:pt x="18199" y="13109"/>
                    <a:pt x="18205" y="13089"/>
                    <a:pt x="18211" y="13068"/>
                  </a:cubicBezTo>
                  <a:lnTo>
                    <a:pt x="18211" y="13068"/>
                  </a:lnTo>
                  <a:cubicBezTo>
                    <a:pt x="18401" y="13100"/>
                    <a:pt x="18654" y="13100"/>
                    <a:pt x="18844" y="13100"/>
                  </a:cubicBezTo>
                  <a:cubicBezTo>
                    <a:pt x="18686" y="13353"/>
                    <a:pt x="18654" y="13607"/>
                    <a:pt x="18717" y="13892"/>
                  </a:cubicBezTo>
                  <a:cubicBezTo>
                    <a:pt x="18812" y="14145"/>
                    <a:pt x="18939" y="14303"/>
                    <a:pt x="19034" y="14493"/>
                  </a:cubicBezTo>
                  <a:cubicBezTo>
                    <a:pt x="19287" y="14905"/>
                    <a:pt x="19287" y="15285"/>
                    <a:pt x="19256" y="15697"/>
                  </a:cubicBezTo>
                  <a:cubicBezTo>
                    <a:pt x="18907" y="14883"/>
                    <a:pt x="18078" y="14175"/>
                    <a:pt x="18164" y="13306"/>
                  </a:cubicBezTo>
                  <a:lnTo>
                    <a:pt x="18164" y="13306"/>
                  </a:lnTo>
                  <a:cubicBezTo>
                    <a:pt x="18085" y="13708"/>
                    <a:pt x="18203" y="14065"/>
                    <a:pt x="18369" y="14398"/>
                  </a:cubicBezTo>
                  <a:cubicBezTo>
                    <a:pt x="18686" y="14968"/>
                    <a:pt x="19161" y="15538"/>
                    <a:pt x="19256" y="16140"/>
                  </a:cubicBezTo>
                  <a:cubicBezTo>
                    <a:pt x="19256" y="16188"/>
                    <a:pt x="19295" y="16211"/>
                    <a:pt x="19335" y="16211"/>
                  </a:cubicBezTo>
                  <a:cubicBezTo>
                    <a:pt x="19375" y="16211"/>
                    <a:pt x="19414" y="16188"/>
                    <a:pt x="19414" y="16140"/>
                  </a:cubicBezTo>
                  <a:cubicBezTo>
                    <a:pt x="19477" y="15728"/>
                    <a:pt x="19604" y="15317"/>
                    <a:pt x="19477" y="14873"/>
                  </a:cubicBezTo>
                  <a:cubicBezTo>
                    <a:pt x="19319" y="14398"/>
                    <a:pt x="18559" y="13733"/>
                    <a:pt x="19129" y="13227"/>
                  </a:cubicBezTo>
                  <a:cubicBezTo>
                    <a:pt x="19161" y="13227"/>
                    <a:pt x="19161" y="13195"/>
                    <a:pt x="19161" y="13195"/>
                  </a:cubicBezTo>
                  <a:cubicBezTo>
                    <a:pt x="19477" y="13195"/>
                    <a:pt x="19794" y="13195"/>
                    <a:pt x="20111" y="13132"/>
                  </a:cubicBezTo>
                  <a:cubicBezTo>
                    <a:pt x="20143" y="13100"/>
                    <a:pt x="20206" y="13100"/>
                    <a:pt x="20238" y="13100"/>
                  </a:cubicBezTo>
                  <a:cubicBezTo>
                    <a:pt x="19794" y="14177"/>
                    <a:pt x="21156" y="15063"/>
                    <a:pt x="21473" y="15950"/>
                  </a:cubicBezTo>
                  <a:cubicBezTo>
                    <a:pt x="21490" y="16001"/>
                    <a:pt x="21534" y="16034"/>
                    <a:pt x="21571" y="16034"/>
                  </a:cubicBezTo>
                  <a:cubicBezTo>
                    <a:pt x="21604" y="16034"/>
                    <a:pt x="21631" y="16009"/>
                    <a:pt x="21631" y="15950"/>
                  </a:cubicBezTo>
                  <a:lnTo>
                    <a:pt x="21631" y="15918"/>
                  </a:lnTo>
                  <a:cubicBezTo>
                    <a:pt x="21568" y="15633"/>
                    <a:pt x="21568" y="15380"/>
                    <a:pt x="21504" y="15095"/>
                  </a:cubicBezTo>
                  <a:cubicBezTo>
                    <a:pt x="21473" y="14937"/>
                    <a:pt x="21409" y="14810"/>
                    <a:pt x="21378" y="14683"/>
                  </a:cubicBezTo>
                  <a:cubicBezTo>
                    <a:pt x="21156" y="14145"/>
                    <a:pt x="20618" y="13543"/>
                    <a:pt x="21093" y="12942"/>
                  </a:cubicBezTo>
                  <a:cubicBezTo>
                    <a:pt x="21156" y="12910"/>
                    <a:pt x="21156" y="12878"/>
                    <a:pt x="21093" y="12847"/>
                  </a:cubicBezTo>
                  <a:cubicBezTo>
                    <a:pt x="21346" y="12752"/>
                    <a:pt x="21568" y="12625"/>
                    <a:pt x="21821" y="12466"/>
                  </a:cubicBezTo>
                  <a:cubicBezTo>
                    <a:pt x="21821" y="13353"/>
                    <a:pt x="22296" y="14145"/>
                    <a:pt x="23088" y="14525"/>
                  </a:cubicBezTo>
                  <a:cubicBezTo>
                    <a:pt x="23102" y="14540"/>
                    <a:pt x="23121" y="14546"/>
                    <a:pt x="23139" y="14546"/>
                  </a:cubicBezTo>
                  <a:cubicBezTo>
                    <a:pt x="23200" y="14546"/>
                    <a:pt x="23263" y="14479"/>
                    <a:pt x="23214" y="14430"/>
                  </a:cubicBezTo>
                  <a:cubicBezTo>
                    <a:pt x="22613" y="13892"/>
                    <a:pt x="22803" y="13417"/>
                    <a:pt x="22739" y="12752"/>
                  </a:cubicBezTo>
                  <a:cubicBezTo>
                    <a:pt x="22676" y="12466"/>
                    <a:pt x="22581" y="12245"/>
                    <a:pt x="22328" y="12086"/>
                  </a:cubicBezTo>
                  <a:cubicBezTo>
                    <a:pt x="23848" y="10693"/>
                    <a:pt x="24006" y="8191"/>
                    <a:pt x="22486" y="6418"/>
                  </a:cubicBezTo>
                  <a:cubicBezTo>
                    <a:pt x="22138" y="5974"/>
                    <a:pt x="21694" y="5626"/>
                    <a:pt x="21251" y="5309"/>
                  </a:cubicBezTo>
                  <a:cubicBezTo>
                    <a:pt x="21346" y="5088"/>
                    <a:pt x="21568" y="4961"/>
                    <a:pt x="21726" y="4803"/>
                  </a:cubicBezTo>
                  <a:cubicBezTo>
                    <a:pt x="21884" y="4676"/>
                    <a:pt x="22011" y="4518"/>
                    <a:pt x="22106" y="4359"/>
                  </a:cubicBezTo>
                  <a:cubicBezTo>
                    <a:pt x="22296" y="4011"/>
                    <a:pt x="22328" y="3663"/>
                    <a:pt x="22264" y="3283"/>
                  </a:cubicBezTo>
                  <a:cubicBezTo>
                    <a:pt x="22264" y="3243"/>
                    <a:pt x="22216" y="3216"/>
                    <a:pt x="22172" y="3216"/>
                  </a:cubicBezTo>
                  <a:cubicBezTo>
                    <a:pt x="22144" y="3216"/>
                    <a:pt x="22118" y="3227"/>
                    <a:pt x="22106" y="3251"/>
                  </a:cubicBezTo>
                  <a:cubicBezTo>
                    <a:pt x="21726" y="3758"/>
                    <a:pt x="20396" y="4169"/>
                    <a:pt x="20744" y="4961"/>
                  </a:cubicBezTo>
                  <a:cubicBezTo>
                    <a:pt x="20459" y="4803"/>
                    <a:pt x="20206" y="4676"/>
                    <a:pt x="19921" y="4549"/>
                  </a:cubicBezTo>
                  <a:lnTo>
                    <a:pt x="19921" y="4486"/>
                  </a:lnTo>
                  <a:cubicBezTo>
                    <a:pt x="19572" y="3789"/>
                    <a:pt x="20459" y="3378"/>
                    <a:pt x="20744" y="2997"/>
                  </a:cubicBezTo>
                  <a:cubicBezTo>
                    <a:pt x="20871" y="2807"/>
                    <a:pt x="20934" y="2617"/>
                    <a:pt x="21029" y="2427"/>
                  </a:cubicBezTo>
                  <a:cubicBezTo>
                    <a:pt x="21188" y="1952"/>
                    <a:pt x="21093" y="1414"/>
                    <a:pt x="20839" y="939"/>
                  </a:cubicBezTo>
                  <a:cubicBezTo>
                    <a:pt x="20806" y="917"/>
                    <a:pt x="20768" y="906"/>
                    <a:pt x="20733" y="906"/>
                  </a:cubicBezTo>
                  <a:cubicBezTo>
                    <a:pt x="20670" y="906"/>
                    <a:pt x="20618" y="941"/>
                    <a:pt x="20618" y="1002"/>
                  </a:cubicBezTo>
                  <a:cubicBezTo>
                    <a:pt x="20618" y="2111"/>
                    <a:pt x="19889" y="2364"/>
                    <a:pt x="19256" y="3093"/>
                  </a:cubicBezTo>
                  <a:cubicBezTo>
                    <a:pt x="18971" y="3409"/>
                    <a:pt x="18812" y="3853"/>
                    <a:pt x="18939" y="4233"/>
                  </a:cubicBezTo>
                  <a:cubicBezTo>
                    <a:pt x="18654" y="4201"/>
                    <a:pt x="18369" y="4106"/>
                    <a:pt x="18084" y="4074"/>
                  </a:cubicBezTo>
                  <a:lnTo>
                    <a:pt x="18084" y="4043"/>
                  </a:lnTo>
                  <a:cubicBezTo>
                    <a:pt x="17419" y="3124"/>
                    <a:pt x="18939" y="2206"/>
                    <a:pt x="18622" y="1192"/>
                  </a:cubicBezTo>
                  <a:cubicBezTo>
                    <a:pt x="18591" y="1145"/>
                    <a:pt x="18551" y="1121"/>
                    <a:pt x="18512" y="1121"/>
                  </a:cubicBezTo>
                  <a:cubicBezTo>
                    <a:pt x="18472" y="1121"/>
                    <a:pt x="18432" y="1145"/>
                    <a:pt x="18401" y="1192"/>
                  </a:cubicBezTo>
                  <a:cubicBezTo>
                    <a:pt x="18147" y="2047"/>
                    <a:pt x="16501" y="2902"/>
                    <a:pt x="17039" y="3948"/>
                  </a:cubicBezTo>
                  <a:cubicBezTo>
                    <a:pt x="16786" y="3948"/>
                    <a:pt x="16501" y="3916"/>
                    <a:pt x="16279" y="3916"/>
                  </a:cubicBezTo>
                  <a:cubicBezTo>
                    <a:pt x="15677" y="2649"/>
                    <a:pt x="17134" y="1414"/>
                    <a:pt x="17071" y="116"/>
                  </a:cubicBezTo>
                  <a:lnTo>
                    <a:pt x="17071" y="84"/>
                  </a:lnTo>
                  <a:cubicBezTo>
                    <a:pt x="17071" y="25"/>
                    <a:pt x="17036" y="0"/>
                    <a:pt x="1700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26;p51"/>
            <p:cNvSpPr/>
            <p:nvPr/>
          </p:nvSpPr>
          <p:spPr>
            <a:xfrm>
              <a:off x="2932142" y="778953"/>
              <a:ext cx="709269" cy="317587"/>
            </a:xfrm>
            <a:custGeom>
              <a:avLst/>
              <a:gdLst/>
              <a:ahLst/>
              <a:cxnLst/>
              <a:rect l="l" t="t" r="r" b="b"/>
              <a:pathLst>
                <a:path w="22581" h="10111" extrusionOk="0">
                  <a:moveTo>
                    <a:pt x="4595" y="1891"/>
                  </a:moveTo>
                  <a:cubicBezTo>
                    <a:pt x="5071" y="1891"/>
                    <a:pt x="5539" y="2053"/>
                    <a:pt x="5827" y="2415"/>
                  </a:cubicBezTo>
                  <a:cubicBezTo>
                    <a:pt x="6176" y="2890"/>
                    <a:pt x="6017" y="3556"/>
                    <a:pt x="5384" y="3651"/>
                  </a:cubicBezTo>
                  <a:cubicBezTo>
                    <a:pt x="5359" y="3654"/>
                    <a:pt x="5333" y="3656"/>
                    <a:pt x="5307" y="3656"/>
                  </a:cubicBezTo>
                  <a:cubicBezTo>
                    <a:pt x="5152" y="3656"/>
                    <a:pt x="4988" y="3601"/>
                    <a:pt x="4843" y="3601"/>
                  </a:cubicBezTo>
                  <a:cubicBezTo>
                    <a:pt x="4800" y="3601"/>
                    <a:pt x="4758" y="3606"/>
                    <a:pt x="4719" y="3619"/>
                  </a:cubicBezTo>
                  <a:cubicBezTo>
                    <a:pt x="4664" y="3609"/>
                    <a:pt x="4611" y="3604"/>
                    <a:pt x="4559" y="3604"/>
                  </a:cubicBezTo>
                  <a:cubicBezTo>
                    <a:pt x="4288" y="3604"/>
                    <a:pt x="4067" y="3729"/>
                    <a:pt x="3801" y="3809"/>
                  </a:cubicBezTo>
                  <a:cubicBezTo>
                    <a:pt x="3709" y="3827"/>
                    <a:pt x="3622" y="3838"/>
                    <a:pt x="3539" y="3838"/>
                  </a:cubicBezTo>
                  <a:cubicBezTo>
                    <a:pt x="3337" y="3838"/>
                    <a:pt x="3157" y="3776"/>
                    <a:pt x="2977" y="3619"/>
                  </a:cubicBezTo>
                  <a:cubicBezTo>
                    <a:pt x="2946" y="3524"/>
                    <a:pt x="2946" y="3492"/>
                    <a:pt x="3009" y="3460"/>
                  </a:cubicBezTo>
                  <a:cubicBezTo>
                    <a:pt x="2694" y="2516"/>
                    <a:pt x="3660" y="1891"/>
                    <a:pt x="4595" y="1891"/>
                  </a:cubicBezTo>
                  <a:close/>
                  <a:moveTo>
                    <a:pt x="19189" y="1871"/>
                  </a:moveTo>
                  <a:cubicBezTo>
                    <a:pt x="20542" y="1871"/>
                    <a:pt x="21954" y="3321"/>
                    <a:pt x="21630" y="4822"/>
                  </a:cubicBezTo>
                  <a:cubicBezTo>
                    <a:pt x="21392" y="5776"/>
                    <a:pt x="20648" y="6702"/>
                    <a:pt x="19717" y="6702"/>
                  </a:cubicBezTo>
                  <a:cubicBezTo>
                    <a:pt x="19659" y="6702"/>
                    <a:pt x="19600" y="6698"/>
                    <a:pt x="19540" y="6691"/>
                  </a:cubicBezTo>
                  <a:cubicBezTo>
                    <a:pt x="18147" y="6627"/>
                    <a:pt x="18590" y="4886"/>
                    <a:pt x="18178" y="3999"/>
                  </a:cubicBezTo>
                  <a:cubicBezTo>
                    <a:pt x="18147" y="3967"/>
                    <a:pt x="18147" y="3936"/>
                    <a:pt x="18178" y="3872"/>
                  </a:cubicBezTo>
                  <a:cubicBezTo>
                    <a:pt x="17988" y="3556"/>
                    <a:pt x="17893" y="3175"/>
                    <a:pt x="17798" y="2827"/>
                  </a:cubicBezTo>
                  <a:cubicBezTo>
                    <a:pt x="17735" y="2827"/>
                    <a:pt x="17672" y="2764"/>
                    <a:pt x="17703" y="2700"/>
                  </a:cubicBezTo>
                  <a:cubicBezTo>
                    <a:pt x="17703" y="2669"/>
                    <a:pt x="17735" y="2669"/>
                    <a:pt x="17735" y="2605"/>
                  </a:cubicBezTo>
                  <a:cubicBezTo>
                    <a:pt x="17735" y="2574"/>
                    <a:pt x="17735" y="2542"/>
                    <a:pt x="17798" y="2542"/>
                  </a:cubicBezTo>
                  <a:cubicBezTo>
                    <a:pt x="18193" y="2070"/>
                    <a:pt x="18687" y="1871"/>
                    <a:pt x="19189" y="1871"/>
                  </a:cubicBezTo>
                  <a:close/>
                  <a:moveTo>
                    <a:pt x="7067" y="4452"/>
                  </a:moveTo>
                  <a:cubicBezTo>
                    <a:pt x="7170" y="4452"/>
                    <a:pt x="7274" y="4459"/>
                    <a:pt x="7379" y="4474"/>
                  </a:cubicBezTo>
                  <a:cubicBezTo>
                    <a:pt x="8963" y="4664"/>
                    <a:pt x="8678" y="6247"/>
                    <a:pt x="7918" y="7261"/>
                  </a:cubicBezTo>
                  <a:cubicBezTo>
                    <a:pt x="7129" y="8295"/>
                    <a:pt x="5690" y="9081"/>
                    <a:pt x="4314" y="9081"/>
                  </a:cubicBezTo>
                  <a:cubicBezTo>
                    <a:pt x="3921" y="9081"/>
                    <a:pt x="3533" y="9017"/>
                    <a:pt x="3167" y="8876"/>
                  </a:cubicBezTo>
                  <a:cubicBezTo>
                    <a:pt x="1869" y="8369"/>
                    <a:pt x="1109" y="7007"/>
                    <a:pt x="1679" y="5741"/>
                  </a:cubicBezTo>
                  <a:cubicBezTo>
                    <a:pt x="1647" y="5677"/>
                    <a:pt x="1647" y="5614"/>
                    <a:pt x="1679" y="5582"/>
                  </a:cubicBezTo>
                  <a:lnTo>
                    <a:pt x="1806" y="5456"/>
                  </a:lnTo>
                  <a:cubicBezTo>
                    <a:pt x="1806" y="5424"/>
                    <a:pt x="1837" y="5424"/>
                    <a:pt x="1837" y="5392"/>
                  </a:cubicBezTo>
                  <a:cubicBezTo>
                    <a:pt x="1837" y="5361"/>
                    <a:pt x="1869" y="5361"/>
                    <a:pt x="1901" y="5361"/>
                  </a:cubicBezTo>
                  <a:cubicBezTo>
                    <a:pt x="2292" y="5067"/>
                    <a:pt x="2721" y="4991"/>
                    <a:pt x="3185" y="4991"/>
                  </a:cubicBezTo>
                  <a:cubicBezTo>
                    <a:pt x="3472" y="4991"/>
                    <a:pt x="3772" y="5020"/>
                    <a:pt x="4086" y="5044"/>
                  </a:cubicBezTo>
                  <a:cubicBezTo>
                    <a:pt x="4109" y="5045"/>
                    <a:pt x="4132" y="5045"/>
                    <a:pt x="4156" y="5045"/>
                  </a:cubicBezTo>
                  <a:cubicBezTo>
                    <a:pt x="5161" y="5045"/>
                    <a:pt x="6095" y="4452"/>
                    <a:pt x="7067" y="4452"/>
                  </a:cubicBezTo>
                  <a:close/>
                  <a:moveTo>
                    <a:pt x="14457" y="1"/>
                  </a:moveTo>
                  <a:cubicBezTo>
                    <a:pt x="13594" y="1"/>
                    <a:pt x="12731" y="40"/>
                    <a:pt x="11876" y="72"/>
                  </a:cubicBezTo>
                  <a:cubicBezTo>
                    <a:pt x="11860" y="104"/>
                    <a:pt x="11845" y="119"/>
                    <a:pt x="11829" y="119"/>
                  </a:cubicBezTo>
                  <a:cubicBezTo>
                    <a:pt x="11813" y="119"/>
                    <a:pt x="11797" y="104"/>
                    <a:pt x="11781" y="72"/>
                  </a:cubicBezTo>
                  <a:cubicBezTo>
                    <a:pt x="11401" y="72"/>
                    <a:pt x="11085" y="135"/>
                    <a:pt x="10768" y="135"/>
                  </a:cubicBezTo>
                  <a:cubicBezTo>
                    <a:pt x="8614" y="199"/>
                    <a:pt x="6271" y="72"/>
                    <a:pt x="4181" y="769"/>
                  </a:cubicBezTo>
                  <a:cubicBezTo>
                    <a:pt x="1806" y="1465"/>
                    <a:pt x="0" y="3651"/>
                    <a:pt x="380" y="6216"/>
                  </a:cubicBezTo>
                  <a:cubicBezTo>
                    <a:pt x="634" y="8433"/>
                    <a:pt x="2534" y="9858"/>
                    <a:pt x="4687" y="10111"/>
                  </a:cubicBezTo>
                  <a:cubicBezTo>
                    <a:pt x="8221" y="8843"/>
                    <a:pt x="11800" y="8288"/>
                    <a:pt x="15484" y="8288"/>
                  </a:cubicBezTo>
                  <a:cubicBezTo>
                    <a:pt x="16125" y="8288"/>
                    <a:pt x="16770" y="8305"/>
                    <a:pt x="17418" y="8338"/>
                  </a:cubicBezTo>
                  <a:cubicBezTo>
                    <a:pt x="17741" y="8359"/>
                    <a:pt x="18067" y="8376"/>
                    <a:pt x="18390" y="8376"/>
                  </a:cubicBezTo>
                  <a:cubicBezTo>
                    <a:pt x="19495" y="8376"/>
                    <a:pt x="20569" y="8181"/>
                    <a:pt x="21377" y="7324"/>
                  </a:cubicBezTo>
                  <a:cubicBezTo>
                    <a:pt x="22232" y="6437"/>
                    <a:pt x="22580" y="5234"/>
                    <a:pt x="22264" y="4031"/>
                  </a:cubicBezTo>
                  <a:cubicBezTo>
                    <a:pt x="21662" y="1655"/>
                    <a:pt x="19255" y="484"/>
                    <a:pt x="17038" y="167"/>
                  </a:cubicBezTo>
                  <a:cubicBezTo>
                    <a:pt x="16183" y="40"/>
                    <a:pt x="15320" y="1"/>
                    <a:pt x="14457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27;p51"/>
            <p:cNvSpPr/>
            <p:nvPr/>
          </p:nvSpPr>
          <p:spPr>
            <a:xfrm>
              <a:off x="3552835" y="754327"/>
              <a:ext cx="47775" cy="51764"/>
            </a:xfrm>
            <a:custGeom>
              <a:avLst/>
              <a:gdLst/>
              <a:ahLst/>
              <a:cxnLst/>
              <a:rect l="l" t="t" r="r" b="b"/>
              <a:pathLst>
                <a:path w="1521" h="1648" extrusionOk="0">
                  <a:moveTo>
                    <a:pt x="1521" y="1"/>
                  </a:moveTo>
                  <a:lnTo>
                    <a:pt x="1521" y="1"/>
                  </a:lnTo>
                  <a:cubicBezTo>
                    <a:pt x="1046" y="444"/>
                    <a:pt x="1" y="793"/>
                    <a:pt x="254" y="1489"/>
                  </a:cubicBezTo>
                  <a:cubicBezTo>
                    <a:pt x="318" y="1553"/>
                    <a:pt x="444" y="1616"/>
                    <a:pt x="508" y="1648"/>
                  </a:cubicBezTo>
                  <a:cubicBezTo>
                    <a:pt x="603" y="1394"/>
                    <a:pt x="888" y="1268"/>
                    <a:pt x="1078" y="1078"/>
                  </a:cubicBezTo>
                  <a:cubicBezTo>
                    <a:pt x="1394" y="793"/>
                    <a:pt x="1521" y="381"/>
                    <a:pt x="152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28;p51"/>
            <p:cNvSpPr/>
            <p:nvPr/>
          </p:nvSpPr>
          <p:spPr>
            <a:xfrm>
              <a:off x="3504118" y="688680"/>
              <a:ext cx="62694" cy="96523"/>
            </a:xfrm>
            <a:custGeom>
              <a:avLst/>
              <a:gdLst/>
              <a:ahLst/>
              <a:cxnLst/>
              <a:rect l="l" t="t" r="r" b="b"/>
              <a:pathLst>
                <a:path w="1996" h="3073" extrusionOk="0">
                  <a:moveTo>
                    <a:pt x="1710" y="1"/>
                  </a:moveTo>
                  <a:lnTo>
                    <a:pt x="1710" y="1"/>
                  </a:lnTo>
                  <a:cubicBezTo>
                    <a:pt x="1679" y="317"/>
                    <a:pt x="1552" y="634"/>
                    <a:pt x="1267" y="951"/>
                  </a:cubicBezTo>
                  <a:cubicBezTo>
                    <a:pt x="1077" y="1172"/>
                    <a:pt x="855" y="1331"/>
                    <a:pt x="602" y="1521"/>
                  </a:cubicBezTo>
                  <a:cubicBezTo>
                    <a:pt x="538" y="1616"/>
                    <a:pt x="412" y="1679"/>
                    <a:pt x="317" y="1774"/>
                  </a:cubicBezTo>
                  <a:cubicBezTo>
                    <a:pt x="222" y="1838"/>
                    <a:pt x="127" y="1996"/>
                    <a:pt x="63" y="2123"/>
                  </a:cubicBezTo>
                  <a:lnTo>
                    <a:pt x="0" y="2914"/>
                  </a:lnTo>
                  <a:cubicBezTo>
                    <a:pt x="222" y="2946"/>
                    <a:pt x="412" y="3009"/>
                    <a:pt x="602" y="3073"/>
                  </a:cubicBezTo>
                  <a:cubicBezTo>
                    <a:pt x="443" y="2693"/>
                    <a:pt x="602" y="2313"/>
                    <a:pt x="918" y="2059"/>
                  </a:cubicBezTo>
                  <a:cubicBezTo>
                    <a:pt x="1552" y="1457"/>
                    <a:pt x="1995" y="824"/>
                    <a:pt x="1710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29;p51"/>
            <p:cNvSpPr/>
            <p:nvPr/>
          </p:nvSpPr>
          <p:spPr>
            <a:xfrm>
              <a:off x="3484204" y="838851"/>
              <a:ext cx="135817" cy="153281"/>
            </a:xfrm>
            <a:custGeom>
              <a:avLst/>
              <a:gdLst/>
              <a:ahLst/>
              <a:cxnLst/>
              <a:rect l="l" t="t" r="r" b="b"/>
              <a:pathLst>
                <a:path w="4324" h="4880" extrusionOk="0">
                  <a:moveTo>
                    <a:pt x="1627" y="231"/>
                  </a:moveTo>
                  <a:cubicBezTo>
                    <a:pt x="2977" y="231"/>
                    <a:pt x="4237" y="1834"/>
                    <a:pt x="3611" y="3327"/>
                  </a:cubicBezTo>
                  <a:cubicBezTo>
                    <a:pt x="3345" y="3935"/>
                    <a:pt x="2635" y="4542"/>
                    <a:pt x="2027" y="4542"/>
                  </a:cubicBezTo>
                  <a:cubicBezTo>
                    <a:pt x="1622" y="4542"/>
                    <a:pt x="1261" y="4271"/>
                    <a:pt x="1109" y="3549"/>
                  </a:cubicBezTo>
                  <a:cubicBezTo>
                    <a:pt x="1014" y="3042"/>
                    <a:pt x="1077" y="2535"/>
                    <a:pt x="792" y="1997"/>
                  </a:cubicBezTo>
                  <a:lnTo>
                    <a:pt x="761" y="1965"/>
                  </a:lnTo>
                  <a:cubicBezTo>
                    <a:pt x="634" y="1585"/>
                    <a:pt x="476" y="1142"/>
                    <a:pt x="381" y="762"/>
                  </a:cubicBezTo>
                  <a:cubicBezTo>
                    <a:pt x="768" y="390"/>
                    <a:pt x="1202" y="231"/>
                    <a:pt x="1627" y="231"/>
                  </a:cubicBezTo>
                  <a:close/>
                  <a:moveTo>
                    <a:pt x="1552" y="1"/>
                  </a:moveTo>
                  <a:cubicBezTo>
                    <a:pt x="1052" y="1"/>
                    <a:pt x="559" y="199"/>
                    <a:pt x="159" y="667"/>
                  </a:cubicBezTo>
                  <a:cubicBezTo>
                    <a:pt x="159" y="667"/>
                    <a:pt x="127" y="698"/>
                    <a:pt x="96" y="793"/>
                  </a:cubicBezTo>
                  <a:cubicBezTo>
                    <a:pt x="96" y="825"/>
                    <a:pt x="64" y="825"/>
                    <a:pt x="64" y="857"/>
                  </a:cubicBezTo>
                  <a:cubicBezTo>
                    <a:pt x="1" y="920"/>
                    <a:pt x="96" y="983"/>
                    <a:pt x="127" y="983"/>
                  </a:cubicBezTo>
                  <a:cubicBezTo>
                    <a:pt x="254" y="1332"/>
                    <a:pt x="381" y="1712"/>
                    <a:pt x="539" y="2060"/>
                  </a:cubicBezTo>
                  <a:cubicBezTo>
                    <a:pt x="539" y="2092"/>
                    <a:pt x="476" y="2124"/>
                    <a:pt x="539" y="2187"/>
                  </a:cubicBezTo>
                  <a:cubicBezTo>
                    <a:pt x="919" y="3042"/>
                    <a:pt x="444" y="4784"/>
                    <a:pt x="1869" y="4879"/>
                  </a:cubicBezTo>
                  <a:cubicBezTo>
                    <a:pt x="1886" y="4879"/>
                    <a:pt x="1903" y="4879"/>
                    <a:pt x="1920" y="4879"/>
                  </a:cubicBezTo>
                  <a:cubicBezTo>
                    <a:pt x="2973" y="4879"/>
                    <a:pt x="3804" y="3914"/>
                    <a:pt x="4023" y="2979"/>
                  </a:cubicBezTo>
                  <a:cubicBezTo>
                    <a:pt x="4324" y="1473"/>
                    <a:pt x="2913" y="1"/>
                    <a:pt x="155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30;p51"/>
            <p:cNvSpPr/>
            <p:nvPr/>
          </p:nvSpPr>
          <p:spPr>
            <a:xfrm>
              <a:off x="3496140" y="846076"/>
              <a:ext cx="121180" cy="135032"/>
            </a:xfrm>
            <a:custGeom>
              <a:avLst/>
              <a:gdLst/>
              <a:ahLst/>
              <a:cxnLst/>
              <a:rect l="l" t="t" r="r" b="b"/>
              <a:pathLst>
                <a:path w="3858" h="4299" extrusionOk="0">
                  <a:moveTo>
                    <a:pt x="1247" y="1"/>
                  </a:moveTo>
                  <a:cubicBezTo>
                    <a:pt x="822" y="1"/>
                    <a:pt x="388" y="160"/>
                    <a:pt x="1" y="532"/>
                  </a:cubicBezTo>
                  <a:cubicBezTo>
                    <a:pt x="96" y="912"/>
                    <a:pt x="222" y="1323"/>
                    <a:pt x="349" y="1735"/>
                  </a:cubicBezTo>
                  <a:cubicBezTo>
                    <a:pt x="349" y="1735"/>
                    <a:pt x="381" y="1735"/>
                    <a:pt x="381" y="1767"/>
                  </a:cubicBezTo>
                  <a:cubicBezTo>
                    <a:pt x="666" y="2305"/>
                    <a:pt x="571" y="2780"/>
                    <a:pt x="697" y="3319"/>
                  </a:cubicBezTo>
                  <a:cubicBezTo>
                    <a:pt x="863" y="4031"/>
                    <a:pt x="1232" y="4299"/>
                    <a:pt x="1644" y="4299"/>
                  </a:cubicBezTo>
                  <a:cubicBezTo>
                    <a:pt x="2258" y="4299"/>
                    <a:pt x="2966" y="3703"/>
                    <a:pt x="3231" y="3097"/>
                  </a:cubicBezTo>
                  <a:cubicBezTo>
                    <a:pt x="3857" y="1604"/>
                    <a:pt x="2597" y="1"/>
                    <a:pt x="1247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31;p51"/>
            <p:cNvSpPr/>
            <p:nvPr/>
          </p:nvSpPr>
          <p:spPr>
            <a:xfrm>
              <a:off x="3432472" y="693674"/>
              <a:ext cx="51764" cy="77614"/>
            </a:xfrm>
            <a:custGeom>
              <a:avLst/>
              <a:gdLst/>
              <a:ahLst/>
              <a:cxnLst/>
              <a:rect l="l" t="t" r="r" b="b"/>
              <a:pathLst>
                <a:path w="1648" h="2471" extrusionOk="0">
                  <a:moveTo>
                    <a:pt x="1648" y="0"/>
                  </a:moveTo>
                  <a:lnTo>
                    <a:pt x="1648" y="0"/>
                  </a:lnTo>
                  <a:cubicBezTo>
                    <a:pt x="1173" y="792"/>
                    <a:pt x="1" y="1457"/>
                    <a:pt x="381" y="2407"/>
                  </a:cubicBezTo>
                  <a:cubicBezTo>
                    <a:pt x="634" y="2439"/>
                    <a:pt x="824" y="2439"/>
                    <a:pt x="1078" y="2470"/>
                  </a:cubicBezTo>
                  <a:cubicBezTo>
                    <a:pt x="539" y="1615"/>
                    <a:pt x="1616" y="823"/>
                    <a:pt x="1648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32;p51"/>
            <p:cNvSpPr/>
            <p:nvPr/>
          </p:nvSpPr>
          <p:spPr>
            <a:xfrm>
              <a:off x="3386739" y="672787"/>
              <a:ext cx="46769" cy="95518"/>
            </a:xfrm>
            <a:custGeom>
              <a:avLst/>
              <a:gdLst/>
              <a:ahLst/>
              <a:cxnLst/>
              <a:rect l="l" t="t" r="r" b="b"/>
              <a:pathLst>
                <a:path w="1489" h="3041" extrusionOk="0">
                  <a:moveTo>
                    <a:pt x="1489" y="0"/>
                  </a:moveTo>
                  <a:lnTo>
                    <a:pt x="1489" y="0"/>
                  </a:lnTo>
                  <a:cubicBezTo>
                    <a:pt x="1362" y="190"/>
                    <a:pt x="1267" y="348"/>
                    <a:pt x="1109" y="507"/>
                  </a:cubicBezTo>
                  <a:cubicBezTo>
                    <a:pt x="348" y="1203"/>
                    <a:pt x="0" y="1963"/>
                    <a:pt x="253" y="3040"/>
                  </a:cubicBezTo>
                  <a:lnTo>
                    <a:pt x="792" y="3040"/>
                  </a:lnTo>
                  <a:cubicBezTo>
                    <a:pt x="348" y="1995"/>
                    <a:pt x="1172" y="1045"/>
                    <a:pt x="148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33;p51"/>
            <p:cNvSpPr/>
            <p:nvPr/>
          </p:nvSpPr>
          <p:spPr>
            <a:xfrm>
              <a:off x="3338996" y="716541"/>
              <a:ext cx="22898" cy="52737"/>
            </a:xfrm>
            <a:custGeom>
              <a:avLst/>
              <a:gdLst/>
              <a:ahLst/>
              <a:cxnLst/>
              <a:rect l="l" t="t" r="r" b="b"/>
              <a:pathLst>
                <a:path w="729" h="1679" extrusionOk="0">
                  <a:moveTo>
                    <a:pt x="0" y="0"/>
                  </a:moveTo>
                  <a:lnTo>
                    <a:pt x="0" y="0"/>
                  </a:lnTo>
                  <a:cubicBezTo>
                    <a:pt x="190" y="570"/>
                    <a:pt x="253" y="1109"/>
                    <a:pt x="32" y="1679"/>
                  </a:cubicBezTo>
                  <a:cubicBezTo>
                    <a:pt x="253" y="1647"/>
                    <a:pt x="443" y="1647"/>
                    <a:pt x="633" y="1647"/>
                  </a:cubicBezTo>
                  <a:lnTo>
                    <a:pt x="633" y="1584"/>
                  </a:lnTo>
                  <a:cubicBezTo>
                    <a:pt x="728" y="951"/>
                    <a:pt x="475" y="4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734;p51"/>
            <p:cNvSpPr/>
            <p:nvPr/>
          </p:nvSpPr>
          <p:spPr>
            <a:xfrm>
              <a:off x="3259403" y="666819"/>
              <a:ext cx="55721" cy="104470"/>
            </a:xfrm>
            <a:custGeom>
              <a:avLst/>
              <a:gdLst/>
              <a:ahLst/>
              <a:cxnLst/>
              <a:rect l="l" t="t" r="r" b="b"/>
              <a:pathLst>
                <a:path w="1774" h="3326" extrusionOk="0">
                  <a:moveTo>
                    <a:pt x="1679" y="0"/>
                  </a:moveTo>
                  <a:lnTo>
                    <a:pt x="1679" y="0"/>
                  </a:lnTo>
                  <a:cubicBezTo>
                    <a:pt x="1552" y="1203"/>
                    <a:pt x="0" y="2058"/>
                    <a:pt x="634" y="3325"/>
                  </a:cubicBezTo>
                  <a:cubicBezTo>
                    <a:pt x="792" y="3294"/>
                    <a:pt x="982" y="3294"/>
                    <a:pt x="1204" y="3294"/>
                  </a:cubicBezTo>
                  <a:cubicBezTo>
                    <a:pt x="1046" y="2945"/>
                    <a:pt x="951" y="2534"/>
                    <a:pt x="1046" y="2153"/>
                  </a:cubicBezTo>
                  <a:cubicBezTo>
                    <a:pt x="1077" y="1900"/>
                    <a:pt x="1204" y="1678"/>
                    <a:pt x="1299" y="1425"/>
                  </a:cubicBezTo>
                  <a:cubicBezTo>
                    <a:pt x="1521" y="1045"/>
                    <a:pt x="1774" y="475"/>
                    <a:pt x="167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35;p51"/>
            <p:cNvSpPr/>
            <p:nvPr/>
          </p:nvSpPr>
          <p:spPr>
            <a:xfrm>
              <a:off x="3235531" y="730456"/>
              <a:ext cx="14951" cy="40833"/>
            </a:xfrm>
            <a:custGeom>
              <a:avLst/>
              <a:gdLst/>
              <a:ahLst/>
              <a:cxnLst/>
              <a:rect l="l" t="t" r="r" b="b"/>
              <a:pathLst>
                <a:path w="476" h="1300" extrusionOk="0">
                  <a:moveTo>
                    <a:pt x="222" y="1"/>
                  </a:moveTo>
                  <a:cubicBezTo>
                    <a:pt x="317" y="476"/>
                    <a:pt x="285" y="951"/>
                    <a:pt x="0" y="1299"/>
                  </a:cubicBezTo>
                  <a:lnTo>
                    <a:pt x="380" y="1299"/>
                  </a:lnTo>
                  <a:cubicBezTo>
                    <a:pt x="475" y="888"/>
                    <a:pt x="444" y="413"/>
                    <a:pt x="222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36;p51"/>
            <p:cNvSpPr/>
            <p:nvPr/>
          </p:nvSpPr>
          <p:spPr>
            <a:xfrm>
              <a:off x="3152954" y="690690"/>
              <a:ext cx="46801" cy="84556"/>
            </a:xfrm>
            <a:custGeom>
              <a:avLst/>
              <a:gdLst/>
              <a:ahLst/>
              <a:cxnLst/>
              <a:rect l="l" t="t" r="r" b="b"/>
              <a:pathLst>
                <a:path w="1490" h="2692" extrusionOk="0">
                  <a:moveTo>
                    <a:pt x="1489" y="0"/>
                  </a:moveTo>
                  <a:lnTo>
                    <a:pt x="1489" y="0"/>
                  </a:lnTo>
                  <a:cubicBezTo>
                    <a:pt x="508" y="475"/>
                    <a:pt x="1" y="1615"/>
                    <a:pt x="223" y="2692"/>
                  </a:cubicBezTo>
                  <a:cubicBezTo>
                    <a:pt x="508" y="2692"/>
                    <a:pt x="729" y="2660"/>
                    <a:pt x="1014" y="2660"/>
                  </a:cubicBezTo>
                  <a:cubicBezTo>
                    <a:pt x="824" y="2217"/>
                    <a:pt x="666" y="1742"/>
                    <a:pt x="793" y="1267"/>
                  </a:cubicBezTo>
                  <a:cubicBezTo>
                    <a:pt x="888" y="792"/>
                    <a:pt x="1204" y="412"/>
                    <a:pt x="148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37;p51"/>
            <p:cNvSpPr/>
            <p:nvPr/>
          </p:nvSpPr>
          <p:spPr>
            <a:xfrm>
              <a:off x="2969614" y="926894"/>
              <a:ext cx="225147" cy="125860"/>
            </a:xfrm>
            <a:custGeom>
              <a:avLst/>
              <a:gdLst/>
              <a:ahLst/>
              <a:cxnLst/>
              <a:rect l="l" t="t" r="r" b="b"/>
              <a:pathLst>
                <a:path w="7168" h="4007" extrusionOk="0">
                  <a:moveTo>
                    <a:pt x="5957" y="0"/>
                  </a:moveTo>
                  <a:cubicBezTo>
                    <a:pt x="5717" y="0"/>
                    <a:pt x="5477" y="41"/>
                    <a:pt x="5236" y="81"/>
                  </a:cubicBezTo>
                  <a:cubicBezTo>
                    <a:pt x="4824" y="144"/>
                    <a:pt x="4508" y="366"/>
                    <a:pt x="4128" y="429"/>
                  </a:cubicBezTo>
                  <a:cubicBezTo>
                    <a:pt x="3908" y="482"/>
                    <a:pt x="3684" y="500"/>
                    <a:pt x="3457" y="500"/>
                  </a:cubicBezTo>
                  <a:cubicBezTo>
                    <a:pt x="2998" y="500"/>
                    <a:pt x="2531" y="427"/>
                    <a:pt x="2084" y="427"/>
                  </a:cubicBezTo>
                  <a:cubicBezTo>
                    <a:pt x="1573" y="427"/>
                    <a:pt x="1088" y="523"/>
                    <a:pt x="676" y="936"/>
                  </a:cubicBezTo>
                  <a:cubicBezTo>
                    <a:pt x="0" y="2709"/>
                    <a:pt x="1576" y="4007"/>
                    <a:pt x="3225" y="4007"/>
                  </a:cubicBezTo>
                  <a:cubicBezTo>
                    <a:pt x="3431" y="4007"/>
                    <a:pt x="3638" y="3986"/>
                    <a:pt x="3843" y="3944"/>
                  </a:cubicBezTo>
                  <a:cubicBezTo>
                    <a:pt x="4951" y="3723"/>
                    <a:pt x="6091" y="2994"/>
                    <a:pt x="6693" y="2044"/>
                  </a:cubicBezTo>
                  <a:cubicBezTo>
                    <a:pt x="7168" y="1411"/>
                    <a:pt x="7105" y="746"/>
                    <a:pt x="6376" y="49"/>
                  </a:cubicBezTo>
                  <a:cubicBezTo>
                    <a:pt x="6237" y="14"/>
                    <a:pt x="6097" y="0"/>
                    <a:pt x="5957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38;p51"/>
            <p:cNvSpPr/>
            <p:nvPr/>
          </p:nvSpPr>
          <p:spPr>
            <a:xfrm>
              <a:off x="2966944" y="918005"/>
              <a:ext cx="246726" cy="144266"/>
            </a:xfrm>
            <a:custGeom>
              <a:avLst/>
              <a:gdLst/>
              <a:ahLst/>
              <a:cxnLst/>
              <a:rect l="l" t="t" r="r" b="b"/>
              <a:pathLst>
                <a:path w="7855" h="4593" extrusionOk="0">
                  <a:moveTo>
                    <a:pt x="5938" y="319"/>
                  </a:moveTo>
                  <a:cubicBezTo>
                    <a:pt x="6113" y="319"/>
                    <a:pt x="6290" y="335"/>
                    <a:pt x="6461" y="364"/>
                  </a:cubicBezTo>
                  <a:cubicBezTo>
                    <a:pt x="7190" y="1029"/>
                    <a:pt x="7285" y="1694"/>
                    <a:pt x="6778" y="2390"/>
                  </a:cubicBezTo>
                  <a:cubicBezTo>
                    <a:pt x="6176" y="3340"/>
                    <a:pt x="5036" y="4037"/>
                    <a:pt x="3928" y="4291"/>
                  </a:cubicBezTo>
                  <a:cubicBezTo>
                    <a:pt x="3741" y="4327"/>
                    <a:pt x="3550" y="4344"/>
                    <a:pt x="3360" y="4344"/>
                  </a:cubicBezTo>
                  <a:cubicBezTo>
                    <a:pt x="1714" y="4344"/>
                    <a:pt x="80" y="3042"/>
                    <a:pt x="761" y="1282"/>
                  </a:cubicBezTo>
                  <a:cubicBezTo>
                    <a:pt x="1168" y="860"/>
                    <a:pt x="1669" y="763"/>
                    <a:pt x="2200" y="763"/>
                  </a:cubicBezTo>
                  <a:cubicBezTo>
                    <a:pt x="2656" y="763"/>
                    <a:pt x="3134" y="835"/>
                    <a:pt x="3594" y="835"/>
                  </a:cubicBezTo>
                  <a:cubicBezTo>
                    <a:pt x="3805" y="835"/>
                    <a:pt x="4013" y="820"/>
                    <a:pt x="4213" y="775"/>
                  </a:cubicBezTo>
                  <a:cubicBezTo>
                    <a:pt x="4593" y="680"/>
                    <a:pt x="4909" y="490"/>
                    <a:pt x="5321" y="395"/>
                  </a:cubicBezTo>
                  <a:cubicBezTo>
                    <a:pt x="5513" y="343"/>
                    <a:pt x="5724" y="319"/>
                    <a:pt x="5938" y="319"/>
                  </a:cubicBezTo>
                  <a:close/>
                  <a:moveTo>
                    <a:pt x="6004" y="0"/>
                  </a:moveTo>
                  <a:cubicBezTo>
                    <a:pt x="5057" y="0"/>
                    <a:pt x="4128" y="531"/>
                    <a:pt x="3156" y="531"/>
                  </a:cubicBezTo>
                  <a:cubicBezTo>
                    <a:pt x="3086" y="531"/>
                    <a:pt x="3016" y="528"/>
                    <a:pt x="2946" y="522"/>
                  </a:cubicBezTo>
                  <a:cubicBezTo>
                    <a:pt x="2625" y="510"/>
                    <a:pt x="2319" y="483"/>
                    <a:pt x="2027" y="483"/>
                  </a:cubicBezTo>
                  <a:cubicBezTo>
                    <a:pt x="1570" y="483"/>
                    <a:pt x="1148" y="549"/>
                    <a:pt x="761" y="839"/>
                  </a:cubicBezTo>
                  <a:cubicBezTo>
                    <a:pt x="729" y="839"/>
                    <a:pt x="729" y="839"/>
                    <a:pt x="698" y="870"/>
                  </a:cubicBezTo>
                  <a:cubicBezTo>
                    <a:pt x="698" y="902"/>
                    <a:pt x="634" y="902"/>
                    <a:pt x="634" y="965"/>
                  </a:cubicBezTo>
                  <a:lnTo>
                    <a:pt x="539" y="1060"/>
                  </a:lnTo>
                  <a:cubicBezTo>
                    <a:pt x="476" y="1155"/>
                    <a:pt x="476" y="1187"/>
                    <a:pt x="539" y="1219"/>
                  </a:cubicBezTo>
                  <a:cubicBezTo>
                    <a:pt x="1" y="2485"/>
                    <a:pt x="729" y="3847"/>
                    <a:pt x="2028" y="4354"/>
                  </a:cubicBezTo>
                  <a:cubicBezTo>
                    <a:pt x="2424" y="4518"/>
                    <a:pt x="2842" y="4593"/>
                    <a:pt x="3264" y="4593"/>
                  </a:cubicBezTo>
                  <a:cubicBezTo>
                    <a:pt x="4632" y="4593"/>
                    <a:pt x="6035" y="3811"/>
                    <a:pt x="6810" y="2770"/>
                  </a:cubicBezTo>
                  <a:cubicBezTo>
                    <a:pt x="7570" y="1820"/>
                    <a:pt x="7855" y="205"/>
                    <a:pt x="6271" y="15"/>
                  </a:cubicBezTo>
                  <a:cubicBezTo>
                    <a:pt x="6182" y="5"/>
                    <a:pt x="6093" y="0"/>
                    <a:pt x="600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39;p51"/>
            <p:cNvSpPr/>
            <p:nvPr/>
          </p:nvSpPr>
          <p:spPr>
            <a:xfrm>
              <a:off x="3100248" y="698637"/>
              <a:ext cx="37818" cy="81603"/>
            </a:xfrm>
            <a:custGeom>
              <a:avLst/>
              <a:gdLst/>
              <a:ahLst/>
              <a:cxnLst/>
              <a:rect l="l" t="t" r="r" b="b"/>
              <a:pathLst>
                <a:path w="1204" h="2598" extrusionOk="0">
                  <a:moveTo>
                    <a:pt x="634" y="0"/>
                  </a:moveTo>
                  <a:cubicBezTo>
                    <a:pt x="32" y="729"/>
                    <a:pt x="0" y="1742"/>
                    <a:pt x="444" y="2597"/>
                  </a:cubicBezTo>
                  <a:cubicBezTo>
                    <a:pt x="570" y="2597"/>
                    <a:pt x="634" y="2566"/>
                    <a:pt x="761" y="2566"/>
                  </a:cubicBezTo>
                  <a:lnTo>
                    <a:pt x="761" y="2534"/>
                  </a:lnTo>
                  <a:cubicBezTo>
                    <a:pt x="1204" y="1964"/>
                    <a:pt x="665" y="1331"/>
                    <a:pt x="602" y="729"/>
                  </a:cubicBezTo>
                  <a:cubicBezTo>
                    <a:pt x="602" y="475"/>
                    <a:pt x="602" y="222"/>
                    <a:pt x="634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40;p51"/>
            <p:cNvSpPr/>
            <p:nvPr/>
          </p:nvSpPr>
          <p:spPr>
            <a:xfrm>
              <a:off x="3016446" y="837815"/>
              <a:ext cx="109684" cy="60339"/>
            </a:xfrm>
            <a:custGeom>
              <a:avLst/>
              <a:gdLst/>
              <a:ahLst/>
              <a:cxnLst/>
              <a:rect l="l" t="t" r="r" b="b"/>
              <a:pathLst>
                <a:path w="3492" h="1921" extrusionOk="0">
                  <a:moveTo>
                    <a:pt x="1903" y="174"/>
                  </a:moveTo>
                  <a:cubicBezTo>
                    <a:pt x="2389" y="174"/>
                    <a:pt x="2860" y="366"/>
                    <a:pt x="3080" y="795"/>
                  </a:cubicBezTo>
                  <a:cubicBezTo>
                    <a:pt x="3302" y="1206"/>
                    <a:pt x="2700" y="1523"/>
                    <a:pt x="2352" y="1523"/>
                  </a:cubicBezTo>
                  <a:cubicBezTo>
                    <a:pt x="2246" y="1523"/>
                    <a:pt x="2141" y="1495"/>
                    <a:pt x="2026" y="1495"/>
                  </a:cubicBezTo>
                  <a:cubicBezTo>
                    <a:pt x="1968" y="1495"/>
                    <a:pt x="1908" y="1502"/>
                    <a:pt x="1845" y="1523"/>
                  </a:cubicBezTo>
                  <a:cubicBezTo>
                    <a:pt x="1518" y="1523"/>
                    <a:pt x="1174" y="1764"/>
                    <a:pt x="839" y="1764"/>
                  </a:cubicBezTo>
                  <a:cubicBezTo>
                    <a:pt x="719" y="1764"/>
                    <a:pt x="600" y="1733"/>
                    <a:pt x="483" y="1650"/>
                  </a:cubicBezTo>
                  <a:cubicBezTo>
                    <a:pt x="182" y="747"/>
                    <a:pt x="1064" y="174"/>
                    <a:pt x="1903" y="174"/>
                  </a:cubicBezTo>
                  <a:close/>
                  <a:moveTo>
                    <a:pt x="1900" y="1"/>
                  </a:moveTo>
                  <a:cubicBezTo>
                    <a:pt x="965" y="1"/>
                    <a:pt x="0" y="624"/>
                    <a:pt x="293" y="1523"/>
                  </a:cubicBezTo>
                  <a:cubicBezTo>
                    <a:pt x="262" y="1586"/>
                    <a:pt x="230" y="1618"/>
                    <a:pt x="262" y="1682"/>
                  </a:cubicBezTo>
                  <a:cubicBezTo>
                    <a:pt x="409" y="1850"/>
                    <a:pt x="585" y="1921"/>
                    <a:pt x="780" y="1921"/>
                  </a:cubicBezTo>
                  <a:cubicBezTo>
                    <a:pt x="877" y="1921"/>
                    <a:pt x="979" y="1903"/>
                    <a:pt x="1085" y="1872"/>
                  </a:cubicBezTo>
                  <a:cubicBezTo>
                    <a:pt x="1402" y="1840"/>
                    <a:pt x="1687" y="1682"/>
                    <a:pt x="2003" y="1682"/>
                  </a:cubicBezTo>
                  <a:cubicBezTo>
                    <a:pt x="2200" y="1682"/>
                    <a:pt x="2423" y="1782"/>
                    <a:pt x="2625" y="1782"/>
                  </a:cubicBezTo>
                  <a:cubicBezTo>
                    <a:pt x="2650" y="1782"/>
                    <a:pt x="2675" y="1780"/>
                    <a:pt x="2700" y="1777"/>
                  </a:cubicBezTo>
                  <a:cubicBezTo>
                    <a:pt x="3333" y="1682"/>
                    <a:pt x="3492" y="1016"/>
                    <a:pt x="3143" y="541"/>
                  </a:cubicBezTo>
                  <a:cubicBezTo>
                    <a:pt x="2853" y="165"/>
                    <a:pt x="2380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41;p51"/>
            <p:cNvSpPr/>
            <p:nvPr/>
          </p:nvSpPr>
          <p:spPr>
            <a:xfrm>
              <a:off x="3022163" y="843217"/>
              <a:ext cx="97999" cy="49188"/>
            </a:xfrm>
            <a:custGeom>
              <a:avLst/>
              <a:gdLst/>
              <a:ahLst/>
              <a:cxnLst/>
              <a:rect l="l" t="t" r="r" b="b"/>
              <a:pathLst>
                <a:path w="3120" h="1566" extrusionOk="0">
                  <a:moveTo>
                    <a:pt x="1715" y="1"/>
                  </a:moveTo>
                  <a:cubicBezTo>
                    <a:pt x="878" y="1"/>
                    <a:pt x="1" y="565"/>
                    <a:pt x="301" y="1446"/>
                  </a:cubicBezTo>
                  <a:cubicBezTo>
                    <a:pt x="414" y="1533"/>
                    <a:pt x="535" y="1565"/>
                    <a:pt x="659" y="1565"/>
                  </a:cubicBezTo>
                  <a:cubicBezTo>
                    <a:pt x="987" y="1565"/>
                    <a:pt x="1342" y="1342"/>
                    <a:pt x="1663" y="1319"/>
                  </a:cubicBezTo>
                  <a:cubicBezTo>
                    <a:pt x="1695" y="1313"/>
                    <a:pt x="1728" y="1311"/>
                    <a:pt x="1761" y="1311"/>
                  </a:cubicBezTo>
                  <a:cubicBezTo>
                    <a:pt x="1896" y="1311"/>
                    <a:pt x="2043" y="1351"/>
                    <a:pt x="2170" y="1351"/>
                  </a:cubicBezTo>
                  <a:cubicBezTo>
                    <a:pt x="2581" y="1351"/>
                    <a:pt x="3120" y="1034"/>
                    <a:pt x="2898" y="623"/>
                  </a:cubicBezTo>
                  <a:cubicBezTo>
                    <a:pt x="2677" y="192"/>
                    <a:pt x="2203" y="1"/>
                    <a:pt x="1715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42;p51"/>
            <p:cNvSpPr/>
            <p:nvPr/>
          </p:nvSpPr>
          <p:spPr>
            <a:xfrm>
              <a:off x="3020655" y="688680"/>
              <a:ext cx="60716" cy="104470"/>
            </a:xfrm>
            <a:custGeom>
              <a:avLst/>
              <a:gdLst/>
              <a:ahLst/>
              <a:cxnLst/>
              <a:rect l="l" t="t" r="r" b="b"/>
              <a:pathLst>
                <a:path w="1933" h="3326" extrusionOk="0">
                  <a:moveTo>
                    <a:pt x="603" y="1"/>
                  </a:moveTo>
                  <a:lnTo>
                    <a:pt x="603" y="1"/>
                  </a:lnTo>
                  <a:cubicBezTo>
                    <a:pt x="1" y="571"/>
                    <a:pt x="33" y="1457"/>
                    <a:pt x="508" y="2123"/>
                  </a:cubicBezTo>
                  <a:cubicBezTo>
                    <a:pt x="793" y="2534"/>
                    <a:pt x="1078" y="2788"/>
                    <a:pt x="1141" y="3263"/>
                  </a:cubicBezTo>
                  <a:lnTo>
                    <a:pt x="1141" y="3326"/>
                  </a:lnTo>
                  <a:cubicBezTo>
                    <a:pt x="1394" y="3231"/>
                    <a:pt x="1616" y="3199"/>
                    <a:pt x="1901" y="3104"/>
                  </a:cubicBezTo>
                  <a:lnTo>
                    <a:pt x="1901" y="3073"/>
                  </a:lnTo>
                  <a:cubicBezTo>
                    <a:pt x="1933" y="2218"/>
                    <a:pt x="983" y="1869"/>
                    <a:pt x="666" y="1172"/>
                  </a:cubicBezTo>
                  <a:cubicBezTo>
                    <a:pt x="508" y="792"/>
                    <a:pt x="476" y="381"/>
                    <a:pt x="603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743;p51"/>
            <p:cNvSpPr/>
            <p:nvPr/>
          </p:nvSpPr>
          <p:spPr>
            <a:xfrm>
              <a:off x="2941094" y="675771"/>
              <a:ext cx="79593" cy="144266"/>
            </a:xfrm>
            <a:custGeom>
              <a:avLst/>
              <a:gdLst/>
              <a:ahLst/>
              <a:cxnLst/>
              <a:rect l="l" t="t" r="r" b="b"/>
              <a:pathLst>
                <a:path w="2534" h="4593" extrusionOk="0">
                  <a:moveTo>
                    <a:pt x="602" y="0"/>
                  </a:moveTo>
                  <a:cubicBezTo>
                    <a:pt x="444" y="285"/>
                    <a:pt x="190" y="792"/>
                    <a:pt x="159" y="950"/>
                  </a:cubicBezTo>
                  <a:cubicBezTo>
                    <a:pt x="0" y="1457"/>
                    <a:pt x="32" y="2027"/>
                    <a:pt x="254" y="2502"/>
                  </a:cubicBezTo>
                  <a:cubicBezTo>
                    <a:pt x="507" y="3167"/>
                    <a:pt x="1045" y="3452"/>
                    <a:pt x="1457" y="3959"/>
                  </a:cubicBezTo>
                  <a:cubicBezTo>
                    <a:pt x="1679" y="4149"/>
                    <a:pt x="1774" y="4370"/>
                    <a:pt x="1837" y="4592"/>
                  </a:cubicBezTo>
                  <a:cubicBezTo>
                    <a:pt x="2059" y="4434"/>
                    <a:pt x="2312" y="4275"/>
                    <a:pt x="2534" y="4149"/>
                  </a:cubicBezTo>
                  <a:cubicBezTo>
                    <a:pt x="2534" y="3325"/>
                    <a:pt x="1457" y="3325"/>
                    <a:pt x="1045" y="2945"/>
                  </a:cubicBezTo>
                  <a:cubicBezTo>
                    <a:pt x="792" y="2724"/>
                    <a:pt x="602" y="2407"/>
                    <a:pt x="475" y="2059"/>
                  </a:cubicBezTo>
                  <a:cubicBezTo>
                    <a:pt x="444" y="1868"/>
                    <a:pt x="444" y="443"/>
                    <a:pt x="602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1772;p51"/>
          <p:cNvGrpSpPr/>
          <p:nvPr/>
        </p:nvGrpSpPr>
        <p:grpSpPr>
          <a:xfrm>
            <a:off x="1365560" y="3787617"/>
            <a:ext cx="800798" cy="816848"/>
            <a:chOff x="4003443" y="652527"/>
            <a:chExt cx="800798" cy="816848"/>
          </a:xfrm>
        </p:grpSpPr>
        <p:sp>
          <p:nvSpPr>
            <p:cNvPr id="66" name="Google Shape;1773;p51"/>
            <p:cNvSpPr/>
            <p:nvPr/>
          </p:nvSpPr>
          <p:spPr>
            <a:xfrm>
              <a:off x="4003443" y="652527"/>
              <a:ext cx="800798" cy="816848"/>
            </a:xfrm>
            <a:custGeom>
              <a:avLst/>
              <a:gdLst/>
              <a:ahLst/>
              <a:cxnLst/>
              <a:rect l="l" t="t" r="r" b="b"/>
              <a:pathLst>
                <a:path w="25495" h="26006" extrusionOk="0">
                  <a:moveTo>
                    <a:pt x="8298" y="307"/>
                  </a:moveTo>
                  <a:cubicBezTo>
                    <a:pt x="9315" y="307"/>
                    <a:pt x="10319" y="558"/>
                    <a:pt x="11180" y="1120"/>
                  </a:cubicBezTo>
                  <a:cubicBezTo>
                    <a:pt x="12574" y="2038"/>
                    <a:pt x="13049" y="3654"/>
                    <a:pt x="13112" y="5237"/>
                  </a:cubicBezTo>
                  <a:lnTo>
                    <a:pt x="13112" y="5332"/>
                  </a:lnTo>
                  <a:cubicBezTo>
                    <a:pt x="13175" y="6155"/>
                    <a:pt x="13080" y="6915"/>
                    <a:pt x="13555" y="7612"/>
                  </a:cubicBezTo>
                  <a:cubicBezTo>
                    <a:pt x="13570" y="7655"/>
                    <a:pt x="13597" y="7672"/>
                    <a:pt x="13625" y="7672"/>
                  </a:cubicBezTo>
                  <a:cubicBezTo>
                    <a:pt x="13660" y="7672"/>
                    <a:pt x="13696" y="7647"/>
                    <a:pt x="13714" y="7612"/>
                  </a:cubicBezTo>
                  <a:cubicBezTo>
                    <a:pt x="13875" y="7742"/>
                    <a:pt x="14052" y="7798"/>
                    <a:pt x="14233" y="7798"/>
                  </a:cubicBezTo>
                  <a:cubicBezTo>
                    <a:pt x="14584" y="7798"/>
                    <a:pt x="14952" y="7588"/>
                    <a:pt x="15265" y="7295"/>
                  </a:cubicBezTo>
                  <a:cubicBezTo>
                    <a:pt x="16627" y="6155"/>
                    <a:pt x="17514" y="4255"/>
                    <a:pt x="19224" y="3590"/>
                  </a:cubicBezTo>
                  <a:cubicBezTo>
                    <a:pt x="19584" y="3443"/>
                    <a:pt x="19940" y="3377"/>
                    <a:pt x="20282" y="3377"/>
                  </a:cubicBezTo>
                  <a:cubicBezTo>
                    <a:pt x="22370" y="3377"/>
                    <a:pt x="23910" y="5878"/>
                    <a:pt x="22549" y="7866"/>
                  </a:cubicBezTo>
                  <a:cubicBezTo>
                    <a:pt x="22011" y="8721"/>
                    <a:pt x="21093" y="9417"/>
                    <a:pt x="20142" y="9987"/>
                  </a:cubicBezTo>
                  <a:cubicBezTo>
                    <a:pt x="19319" y="10557"/>
                    <a:pt x="18401" y="11064"/>
                    <a:pt x="17641" y="11539"/>
                  </a:cubicBezTo>
                  <a:cubicBezTo>
                    <a:pt x="17577" y="11634"/>
                    <a:pt x="17577" y="11697"/>
                    <a:pt x="17609" y="11729"/>
                  </a:cubicBezTo>
                  <a:cubicBezTo>
                    <a:pt x="17609" y="11824"/>
                    <a:pt x="17609" y="11856"/>
                    <a:pt x="17641" y="11951"/>
                  </a:cubicBezTo>
                  <a:cubicBezTo>
                    <a:pt x="17672" y="12014"/>
                    <a:pt x="17767" y="12077"/>
                    <a:pt x="17831" y="12109"/>
                  </a:cubicBezTo>
                  <a:cubicBezTo>
                    <a:pt x="17888" y="12138"/>
                    <a:pt x="17957" y="12153"/>
                    <a:pt x="18028" y="12153"/>
                  </a:cubicBezTo>
                  <a:cubicBezTo>
                    <a:pt x="18115" y="12153"/>
                    <a:pt x="18204" y="12130"/>
                    <a:pt x="18274" y="12077"/>
                  </a:cubicBezTo>
                  <a:cubicBezTo>
                    <a:pt x="19541" y="11824"/>
                    <a:pt x="20903" y="11349"/>
                    <a:pt x="22169" y="11317"/>
                  </a:cubicBezTo>
                  <a:cubicBezTo>
                    <a:pt x="22211" y="11316"/>
                    <a:pt x="22252" y="11315"/>
                    <a:pt x="22292" y="11315"/>
                  </a:cubicBezTo>
                  <a:cubicBezTo>
                    <a:pt x="24457" y="11315"/>
                    <a:pt x="24656" y="13786"/>
                    <a:pt x="23848" y="15403"/>
                  </a:cubicBezTo>
                  <a:cubicBezTo>
                    <a:pt x="23183" y="16701"/>
                    <a:pt x="21853" y="17208"/>
                    <a:pt x="20459" y="17240"/>
                  </a:cubicBezTo>
                  <a:lnTo>
                    <a:pt x="20301" y="17240"/>
                  </a:lnTo>
                  <a:cubicBezTo>
                    <a:pt x="20230" y="17242"/>
                    <a:pt x="20159" y="17243"/>
                    <a:pt x="20089" y="17243"/>
                  </a:cubicBezTo>
                  <a:cubicBezTo>
                    <a:pt x="19591" y="17243"/>
                    <a:pt x="19122" y="17193"/>
                    <a:pt x="18657" y="17193"/>
                  </a:cubicBezTo>
                  <a:cubicBezTo>
                    <a:pt x="18256" y="17193"/>
                    <a:pt x="17859" y="17230"/>
                    <a:pt x="17451" y="17366"/>
                  </a:cubicBezTo>
                  <a:cubicBezTo>
                    <a:pt x="17387" y="17398"/>
                    <a:pt x="17324" y="17430"/>
                    <a:pt x="17356" y="17525"/>
                  </a:cubicBezTo>
                  <a:cubicBezTo>
                    <a:pt x="17356" y="17556"/>
                    <a:pt x="17387" y="17620"/>
                    <a:pt x="17387" y="17651"/>
                  </a:cubicBezTo>
                  <a:cubicBezTo>
                    <a:pt x="17356" y="17683"/>
                    <a:pt x="17356" y="17715"/>
                    <a:pt x="17387" y="17746"/>
                  </a:cubicBezTo>
                  <a:cubicBezTo>
                    <a:pt x="17387" y="17810"/>
                    <a:pt x="17451" y="17810"/>
                    <a:pt x="17451" y="17841"/>
                  </a:cubicBezTo>
                  <a:lnTo>
                    <a:pt x="17451" y="17873"/>
                  </a:lnTo>
                  <a:lnTo>
                    <a:pt x="17482" y="17905"/>
                  </a:lnTo>
                  <a:cubicBezTo>
                    <a:pt x="17831" y="18475"/>
                    <a:pt x="18337" y="18823"/>
                    <a:pt x="18812" y="19266"/>
                  </a:cubicBezTo>
                  <a:cubicBezTo>
                    <a:pt x="19604" y="19931"/>
                    <a:pt x="20047" y="20881"/>
                    <a:pt x="20079" y="21958"/>
                  </a:cubicBezTo>
                  <a:cubicBezTo>
                    <a:pt x="20133" y="24163"/>
                    <a:pt x="18246" y="25615"/>
                    <a:pt x="16221" y="25615"/>
                  </a:cubicBezTo>
                  <a:cubicBezTo>
                    <a:pt x="15861" y="25615"/>
                    <a:pt x="15497" y="25569"/>
                    <a:pt x="15139" y="25473"/>
                  </a:cubicBezTo>
                  <a:cubicBezTo>
                    <a:pt x="14062" y="25188"/>
                    <a:pt x="13080" y="24523"/>
                    <a:pt x="12574" y="23542"/>
                  </a:cubicBezTo>
                  <a:cubicBezTo>
                    <a:pt x="12004" y="22497"/>
                    <a:pt x="12479" y="21515"/>
                    <a:pt x="12257" y="20438"/>
                  </a:cubicBezTo>
                  <a:cubicBezTo>
                    <a:pt x="12130" y="19963"/>
                    <a:pt x="11845" y="19551"/>
                    <a:pt x="11465" y="19393"/>
                  </a:cubicBezTo>
                  <a:cubicBezTo>
                    <a:pt x="11465" y="19393"/>
                    <a:pt x="11465" y="19330"/>
                    <a:pt x="11433" y="19330"/>
                  </a:cubicBezTo>
                  <a:cubicBezTo>
                    <a:pt x="11214" y="19227"/>
                    <a:pt x="10996" y="19183"/>
                    <a:pt x="10780" y="19183"/>
                  </a:cubicBezTo>
                  <a:cubicBezTo>
                    <a:pt x="9594" y="19183"/>
                    <a:pt x="8471" y="20526"/>
                    <a:pt x="7507" y="21008"/>
                  </a:cubicBezTo>
                  <a:cubicBezTo>
                    <a:pt x="6749" y="21358"/>
                    <a:pt x="5980" y="21576"/>
                    <a:pt x="5199" y="21576"/>
                  </a:cubicBezTo>
                  <a:cubicBezTo>
                    <a:pt x="4706" y="21576"/>
                    <a:pt x="4209" y="21489"/>
                    <a:pt x="3706" y="21293"/>
                  </a:cubicBezTo>
                  <a:cubicBezTo>
                    <a:pt x="2724" y="20881"/>
                    <a:pt x="2123" y="20216"/>
                    <a:pt x="1521" y="19425"/>
                  </a:cubicBezTo>
                  <a:cubicBezTo>
                    <a:pt x="1046" y="18443"/>
                    <a:pt x="603" y="17366"/>
                    <a:pt x="888" y="16321"/>
                  </a:cubicBezTo>
                  <a:cubicBezTo>
                    <a:pt x="1299" y="14864"/>
                    <a:pt x="3136" y="14484"/>
                    <a:pt x="4403" y="14199"/>
                  </a:cubicBezTo>
                  <a:cubicBezTo>
                    <a:pt x="5321" y="14009"/>
                    <a:pt x="7063" y="13724"/>
                    <a:pt x="6430" y="12426"/>
                  </a:cubicBezTo>
                  <a:cubicBezTo>
                    <a:pt x="6271" y="11571"/>
                    <a:pt x="5670" y="11001"/>
                    <a:pt x="4973" y="10399"/>
                  </a:cubicBezTo>
                  <a:cubicBezTo>
                    <a:pt x="4308" y="9829"/>
                    <a:pt x="3516" y="9291"/>
                    <a:pt x="3073" y="8626"/>
                  </a:cubicBezTo>
                  <a:cubicBezTo>
                    <a:pt x="1711" y="6504"/>
                    <a:pt x="2091" y="3495"/>
                    <a:pt x="3991" y="1880"/>
                  </a:cubicBezTo>
                  <a:cubicBezTo>
                    <a:pt x="5143" y="902"/>
                    <a:pt x="6736" y="307"/>
                    <a:pt x="8298" y="307"/>
                  </a:cubicBezTo>
                  <a:close/>
                  <a:moveTo>
                    <a:pt x="8287" y="1"/>
                  </a:moveTo>
                  <a:cubicBezTo>
                    <a:pt x="7062" y="1"/>
                    <a:pt x="5819" y="343"/>
                    <a:pt x="4783" y="930"/>
                  </a:cubicBezTo>
                  <a:cubicBezTo>
                    <a:pt x="2788" y="2038"/>
                    <a:pt x="1743" y="4097"/>
                    <a:pt x="1964" y="6345"/>
                  </a:cubicBezTo>
                  <a:cubicBezTo>
                    <a:pt x="2059" y="7359"/>
                    <a:pt x="2439" y="8372"/>
                    <a:pt x="3073" y="9164"/>
                  </a:cubicBezTo>
                  <a:cubicBezTo>
                    <a:pt x="4055" y="10431"/>
                    <a:pt x="5796" y="11032"/>
                    <a:pt x="6240" y="12648"/>
                  </a:cubicBezTo>
                  <a:cubicBezTo>
                    <a:pt x="6176" y="13028"/>
                    <a:pt x="5543" y="13629"/>
                    <a:pt x="5290" y="13724"/>
                  </a:cubicBezTo>
                  <a:cubicBezTo>
                    <a:pt x="5005" y="13851"/>
                    <a:pt x="4656" y="13851"/>
                    <a:pt x="4371" y="13914"/>
                  </a:cubicBezTo>
                  <a:cubicBezTo>
                    <a:pt x="3801" y="14073"/>
                    <a:pt x="3231" y="14199"/>
                    <a:pt x="2693" y="14389"/>
                  </a:cubicBezTo>
                  <a:cubicBezTo>
                    <a:pt x="2059" y="14643"/>
                    <a:pt x="1331" y="14959"/>
                    <a:pt x="951" y="15561"/>
                  </a:cubicBezTo>
                  <a:cubicBezTo>
                    <a:pt x="1" y="16923"/>
                    <a:pt x="824" y="19266"/>
                    <a:pt x="1838" y="20375"/>
                  </a:cubicBezTo>
                  <a:cubicBezTo>
                    <a:pt x="1838" y="20406"/>
                    <a:pt x="1901" y="20406"/>
                    <a:pt x="1901" y="20406"/>
                  </a:cubicBezTo>
                  <a:cubicBezTo>
                    <a:pt x="2693" y="21293"/>
                    <a:pt x="3896" y="21832"/>
                    <a:pt x="4973" y="21927"/>
                  </a:cubicBezTo>
                  <a:cubicBezTo>
                    <a:pt x="5029" y="21929"/>
                    <a:pt x="5085" y="21930"/>
                    <a:pt x="5141" y="21930"/>
                  </a:cubicBezTo>
                  <a:cubicBezTo>
                    <a:pt x="5968" y="21930"/>
                    <a:pt x="6765" y="21712"/>
                    <a:pt x="7507" y="21356"/>
                  </a:cubicBezTo>
                  <a:cubicBezTo>
                    <a:pt x="8562" y="20888"/>
                    <a:pt x="9725" y="19524"/>
                    <a:pt x="10947" y="19524"/>
                  </a:cubicBezTo>
                  <a:cubicBezTo>
                    <a:pt x="11045" y="19524"/>
                    <a:pt x="11144" y="19532"/>
                    <a:pt x="11243" y="19551"/>
                  </a:cubicBezTo>
                  <a:cubicBezTo>
                    <a:pt x="12447" y="20026"/>
                    <a:pt x="11782" y="22053"/>
                    <a:pt x="12067" y="23067"/>
                  </a:cubicBezTo>
                  <a:cubicBezTo>
                    <a:pt x="12257" y="23827"/>
                    <a:pt x="12732" y="24523"/>
                    <a:pt x="13365" y="24998"/>
                  </a:cubicBezTo>
                  <a:cubicBezTo>
                    <a:pt x="14170" y="25642"/>
                    <a:pt x="15244" y="26005"/>
                    <a:pt x="16310" y="26005"/>
                  </a:cubicBezTo>
                  <a:cubicBezTo>
                    <a:pt x="16921" y="26005"/>
                    <a:pt x="17530" y="25886"/>
                    <a:pt x="18084" y="25632"/>
                  </a:cubicBezTo>
                  <a:cubicBezTo>
                    <a:pt x="19414" y="25062"/>
                    <a:pt x="20428" y="23668"/>
                    <a:pt x="20459" y="22148"/>
                  </a:cubicBezTo>
                  <a:cubicBezTo>
                    <a:pt x="20491" y="21325"/>
                    <a:pt x="20269" y="20533"/>
                    <a:pt x="19826" y="19868"/>
                  </a:cubicBezTo>
                  <a:cubicBezTo>
                    <a:pt x="19256" y="18981"/>
                    <a:pt x="18306" y="18570"/>
                    <a:pt x="17672" y="17715"/>
                  </a:cubicBezTo>
                  <a:cubicBezTo>
                    <a:pt x="17850" y="17564"/>
                    <a:pt x="18364" y="17526"/>
                    <a:pt x="18922" y="17526"/>
                  </a:cubicBezTo>
                  <a:cubicBezTo>
                    <a:pt x="19499" y="17526"/>
                    <a:pt x="20123" y="17567"/>
                    <a:pt x="20468" y="17567"/>
                  </a:cubicBezTo>
                  <a:cubicBezTo>
                    <a:pt x="20562" y="17567"/>
                    <a:pt x="20635" y="17564"/>
                    <a:pt x="20681" y="17556"/>
                  </a:cubicBezTo>
                  <a:cubicBezTo>
                    <a:pt x="21314" y="17493"/>
                    <a:pt x="21948" y="17366"/>
                    <a:pt x="22549" y="17081"/>
                  </a:cubicBezTo>
                  <a:cubicBezTo>
                    <a:pt x="23753" y="16543"/>
                    <a:pt x="24418" y="15339"/>
                    <a:pt x="24576" y="14073"/>
                  </a:cubicBezTo>
                  <a:cubicBezTo>
                    <a:pt x="24734" y="12933"/>
                    <a:pt x="24481" y="11539"/>
                    <a:pt x="23278" y="11127"/>
                  </a:cubicBezTo>
                  <a:cubicBezTo>
                    <a:pt x="22945" y="11007"/>
                    <a:pt x="22579" y="10958"/>
                    <a:pt x="22194" y="10958"/>
                  </a:cubicBezTo>
                  <a:cubicBezTo>
                    <a:pt x="20856" y="10958"/>
                    <a:pt x="19307" y="11554"/>
                    <a:pt x="18274" y="11824"/>
                  </a:cubicBezTo>
                  <a:cubicBezTo>
                    <a:pt x="18242" y="11824"/>
                    <a:pt x="18211" y="11856"/>
                    <a:pt x="18211" y="11919"/>
                  </a:cubicBezTo>
                  <a:cubicBezTo>
                    <a:pt x="18168" y="11919"/>
                    <a:pt x="18126" y="11933"/>
                    <a:pt x="18075" y="11933"/>
                  </a:cubicBezTo>
                  <a:cubicBezTo>
                    <a:pt x="18049" y="11933"/>
                    <a:pt x="18021" y="11930"/>
                    <a:pt x="17989" y="11919"/>
                  </a:cubicBezTo>
                  <a:cubicBezTo>
                    <a:pt x="17926" y="11856"/>
                    <a:pt x="17831" y="11824"/>
                    <a:pt x="17799" y="11729"/>
                  </a:cubicBezTo>
                  <a:lnTo>
                    <a:pt x="17831" y="11729"/>
                  </a:lnTo>
                  <a:cubicBezTo>
                    <a:pt x="20047" y="10336"/>
                    <a:pt x="25495" y="7707"/>
                    <a:pt x="22834" y="4255"/>
                  </a:cubicBezTo>
                  <a:cubicBezTo>
                    <a:pt x="22249" y="3512"/>
                    <a:pt x="21295" y="3089"/>
                    <a:pt x="20337" y="3089"/>
                  </a:cubicBezTo>
                  <a:cubicBezTo>
                    <a:pt x="19948" y="3089"/>
                    <a:pt x="19558" y="3159"/>
                    <a:pt x="19192" y="3305"/>
                  </a:cubicBezTo>
                  <a:cubicBezTo>
                    <a:pt x="18401" y="3622"/>
                    <a:pt x="17799" y="4224"/>
                    <a:pt x="17261" y="4825"/>
                  </a:cubicBezTo>
                  <a:cubicBezTo>
                    <a:pt x="16769" y="5290"/>
                    <a:pt x="15168" y="7476"/>
                    <a:pt x="14108" y="7476"/>
                  </a:cubicBezTo>
                  <a:cubicBezTo>
                    <a:pt x="13940" y="7476"/>
                    <a:pt x="13785" y="7421"/>
                    <a:pt x="13650" y="7295"/>
                  </a:cubicBezTo>
                  <a:cubicBezTo>
                    <a:pt x="13017" y="6124"/>
                    <a:pt x="13397" y="4414"/>
                    <a:pt x="12985" y="3115"/>
                  </a:cubicBezTo>
                  <a:cubicBezTo>
                    <a:pt x="12605" y="2133"/>
                    <a:pt x="12067" y="1342"/>
                    <a:pt x="11180" y="772"/>
                  </a:cubicBezTo>
                  <a:cubicBezTo>
                    <a:pt x="10316" y="239"/>
                    <a:pt x="9308" y="1"/>
                    <a:pt x="8287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774;p51"/>
            <p:cNvSpPr/>
            <p:nvPr/>
          </p:nvSpPr>
          <p:spPr>
            <a:xfrm>
              <a:off x="4040255" y="686010"/>
              <a:ext cx="701322" cy="738952"/>
            </a:xfrm>
            <a:custGeom>
              <a:avLst/>
              <a:gdLst/>
              <a:ahLst/>
              <a:cxnLst/>
              <a:rect l="l" t="t" r="r" b="b"/>
              <a:pathLst>
                <a:path w="22328" h="23526" extrusionOk="0">
                  <a:moveTo>
                    <a:pt x="6771" y="493"/>
                  </a:moveTo>
                  <a:cubicBezTo>
                    <a:pt x="7342" y="493"/>
                    <a:pt x="7906" y="578"/>
                    <a:pt x="8425" y="751"/>
                  </a:cubicBezTo>
                  <a:cubicBezTo>
                    <a:pt x="9470" y="1067"/>
                    <a:pt x="10325" y="1764"/>
                    <a:pt x="10800" y="2778"/>
                  </a:cubicBezTo>
                  <a:cubicBezTo>
                    <a:pt x="11307" y="3759"/>
                    <a:pt x="11117" y="4741"/>
                    <a:pt x="11117" y="5818"/>
                  </a:cubicBezTo>
                  <a:cubicBezTo>
                    <a:pt x="11117" y="6736"/>
                    <a:pt x="11402" y="7465"/>
                    <a:pt x="12257" y="7845"/>
                  </a:cubicBezTo>
                  <a:cubicBezTo>
                    <a:pt x="12282" y="7853"/>
                    <a:pt x="12303" y="7857"/>
                    <a:pt x="12321" y="7857"/>
                  </a:cubicBezTo>
                  <a:cubicBezTo>
                    <a:pt x="12369" y="7857"/>
                    <a:pt x="12392" y="7828"/>
                    <a:pt x="12415" y="7781"/>
                  </a:cubicBezTo>
                  <a:cubicBezTo>
                    <a:pt x="12457" y="7802"/>
                    <a:pt x="12503" y="7809"/>
                    <a:pt x="12549" y="7809"/>
                  </a:cubicBezTo>
                  <a:cubicBezTo>
                    <a:pt x="12640" y="7809"/>
                    <a:pt x="12732" y="7781"/>
                    <a:pt x="12795" y="7781"/>
                  </a:cubicBezTo>
                  <a:cubicBezTo>
                    <a:pt x="13175" y="7750"/>
                    <a:pt x="13555" y="7560"/>
                    <a:pt x="13872" y="7306"/>
                  </a:cubicBezTo>
                  <a:cubicBezTo>
                    <a:pt x="14252" y="7116"/>
                    <a:pt x="14663" y="6831"/>
                    <a:pt x="15012" y="6515"/>
                  </a:cubicBezTo>
                  <a:cubicBezTo>
                    <a:pt x="15709" y="5881"/>
                    <a:pt x="16310" y="5153"/>
                    <a:pt x="17070" y="4583"/>
                  </a:cubicBezTo>
                  <a:cubicBezTo>
                    <a:pt x="17666" y="4162"/>
                    <a:pt x="18523" y="3781"/>
                    <a:pt x="19304" y="3781"/>
                  </a:cubicBezTo>
                  <a:cubicBezTo>
                    <a:pt x="19935" y="3781"/>
                    <a:pt x="20517" y="4030"/>
                    <a:pt x="20871" y="4709"/>
                  </a:cubicBezTo>
                  <a:cubicBezTo>
                    <a:pt x="22011" y="6895"/>
                    <a:pt x="17830" y="8826"/>
                    <a:pt x="16469" y="9586"/>
                  </a:cubicBezTo>
                  <a:cubicBezTo>
                    <a:pt x="15677" y="9998"/>
                    <a:pt x="15075" y="10600"/>
                    <a:pt x="15487" y="11518"/>
                  </a:cubicBezTo>
                  <a:cubicBezTo>
                    <a:pt x="15519" y="11835"/>
                    <a:pt x="15772" y="11898"/>
                    <a:pt x="16120" y="11962"/>
                  </a:cubicBezTo>
                  <a:cubicBezTo>
                    <a:pt x="16216" y="11974"/>
                    <a:pt x="16313" y="11979"/>
                    <a:pt x="16411" y="11979"/>
                  </a:cubicBezTo>
                  <a:cubicBezTo>
                    <a:pt x="17423" y="11979"/>
                    <a:pt x="18598" y="11397"/>
                    <a:pt x="19649" y="11397"/>
                  </a:cubicBezTo>
                  <a:cubicBezTo>
                    <a:pt x="20097" y="11397"/>
                    <a:pt x="20522" y="11502"/>
                    <a:pt x="20902" y="11803"/>
                  </a:cubicBezTo>
                  <a:cubicBezTo>
                    <a:pt x="22327" y="12943"/>
                    <a:pt x="21377" y="14685"/>
                    <a:pt x="19921" y="15192"/>
                  </a:cubicBezTo>
                  <a:cubicBezTo>
                    <a:pt x="19594" y="15309"/>
                    <a:pt x="19262" y="15352"/>
                    <a:pt x="18929" y="15352"/>
                  </a:cubicBezTo>
                  <a:cubicBezTo>
                    <a:pt x="18455" y="15352"/>
                    <a:pt x="17979" y="15266"/>
                    <a:pt x="17514" y="15192"/>
                  </a:cubicBezTo>
                  <a:cubicBezTo>
                    <a:pt x="17187" y="15140"/>
                    <a:pt x="16872" y="15104"/>
                    <a:pt x="16570" y="15104"/>
                  </a:cubicBezTo>
                  <a:cubicBezTo>
                    <a:pt x="16138" y="15104"/>
                    <a:pt x="15733" y="15177"/>
                    <a:pt x="15360" y="15382"/>
                  </a:cubicBezTo>
                  <a:cubicBezTo>
                    <a:pt x="15350" y="15371"/>
                    <a:pt x="15343" y="15368"/>
                    <a:pt x="15337" y="15368"/>
                  </a:cubicBezTo>
                  <a:cubicBezTo>
                    <a:pt x="15325" y="15368"/>
                    <a:pt x="15318" y="15382"/>
                    <a:pt x="15297" y="15382"/>
                  </a:cubicBezTo>
                  <a:cubicBezTo>
                    <a:pt x="15139" y="15508"/>
                    <a:pt x="15012" y="15603"/>
                    <a:pt x="14917" y="15698"/>
                  </a:cubicBezTo>
                  <a:cubicBezTo>
                    <a:pt x="14885" y="15698"/>
                    <a:pt x="14885" y="15698"/>
                    <a:pt x="14854" y="15762"/>
                  </a:cubicBezTo>
                  <a:lnTo>
                    <a:pt x="14854" y="15825"/>
                  </a:lnTo>
                  <a:cubicBezTo>
                    <a:pt x="14473" y="16775"/>
                    <a:pt x="16437" y="18295"/>
                    <a:pt x="16817" y="18770"/>
                  </a:cubicBezTo>
                  <a:cubicBezTo>
                    <a:pt x="18052" y="20132"/>
                    <a:pt x="17862" y="22254"/>
                    <a:pt x="15994" y="22982"/>
                  </a:cubicBezTo>
                  <a:cubicBezTo>
                    <a:pt x="15654" y="23121"/>
                    <a:pt x="15326" y="23184"/>
                    <a:pt x="15013" y="23184"/>
                  </a:cubicBezTo>
                  <a:cubicBezTo>
                    <a:pt x="13398" y="23184"/>
                    <a:pt x="12194" y="21507"/>
                    <a:pt x="12035" y="19942"/>
                  </a:cubicBezTo>
                  <a:cubicBezTo>
                    <a:pt x="11879" y="18483"/>
                    <a:pt x="11465" y="16959"/>
                    <a:pt x="10124" y="16959"/>
                  </a:cubicBezTo>
                  <a:cubicBezTo>
                    <a:pt x="9835" y="16959"/>
                    <a:pt x="9503" y="17030"/>
                    <a:pt x="9121" y="17187"/>
                  </a:cubicBezTo>
                  <a:cubicBezTo>
                    <a:pt x="8045" y="17599"/>
                    <a:pt x="7221" y="18454"/>
                    <a:pt x="6208" y="18992"/>
                  </a:cubicBezTo>
                  <a:cubicBezTo>
                    <a:pt x="5601" y="19339"/>
                    <a:pt x="4955" y="19507"/>
                    <a:pt x="4321" y="19507"/>
                  </a:cubicBezTo>
                  <a:cubicBezTo>
                    <a:pt x="3564" y="19507"/>
                    <a:pt x="2823" y="19267"/>
                    <a:pt x="2186" y="18802"/>
                  </a:cubicBezTo>
                  <a:cubicBezTo>
                    <a:pt x="1521" y="18010"/>
                    <a:pt x="729" y="17060"/>
                    <a:pt x="729" y="15984"/>
                  </a:cubicBezTo>
                  <a:cubicBezTo>
                    <a:pt x="666" y="14527"/>
                    <a:pt x="2091" y="14115"/>
                    <a:pt x="3294" y="13957"/>
                  </a:cubicBezTo>
                  <a:cubicBezTo>
                    <a:pt x="4244" y="13862"/>
                    <a:pt x="5353" y="13735"/>
                    <a:pt x="5986" y="12943"/>
                  </a:cubicBezTo>
                  <a:cubicBezTo>
                    <a:pt x="6525" y="12278"/>
                    <a:pt x="6461" y="11392"/>
                    <a:pt x="6018" y="10695"/>
                  </a:cubicBezTo>
                  <a:cubicBezTo>
                    <a:pt x="5226" y="9333"/>
                    <a:pt x="3706" y="8636"/>
                    <a:pt x="2914" y="7275"/>
                  </a:cubicBezTo>
                  <a:cubicBezTo>
                    <a:pt x="1901" y="5628"/>
                    <a:pt x="1774" y="3284"/>
                    <a:pt x="3231" y="1828"/>
                  </a:cubicBezTo>
                  <a:cubicBezTo>
                    <a:pt x="4114" y="945"/>
                    <a:pt x="5458" y="493"/>
                    <a:pt x="6771" y="493"/>
                  </a:cubicBezTo>
                  <a:close/>
                  <a:moveTo>
                    <a:pt x="6893" y="1"/>
                  </a:moveTo>
                  <a:cubicBezTo>
                    <a:pt x="4056" y="1"/>
                    <a:pt x="1535" y="1950"/>
                    <a:pt x="1774" y="5026"/>
                  </a:cubicBezTo>
                  <a:cubicBezTo>
                    <a:pt x="1901" y="6483"/>
                    <a:pt x="2693" y="7876"/>
                    <a:pt x="3769" y="8890"/>
                  </a:cubicBezTo>
                  <a:cubicBezTo>
                    <a:pt x="3833" y="8985"/>
                    <a:pt x="3928" y="9111"/>
                    <a:pt x="4054" y="9175"/>
                  </a:cubicBezTo>
                  <a:cubicBezTo>
                    <a:pt x="4783" y="9776"/>
                    <a:pt x="5701" y="10410"/>
                    <a:pt x="5891" y="11360"/>
                  </a:cubicBezTo>
                  <a:cubicBezTo>
                    <a:pt x="6303" y="13260"/>
                    <a:pt x="4118" y="13387"/>
                    <a:pt x="2946" y="13545"/>
                  </a:cubicBezTo>
                  <a:cubicBezTo>
                    <a:pt x="1869" y="13640"/>
                    <a:pt x="761" y="14020"/>
                    <a:pt x="412" y="15160"/>
                  </a:cubicBezTo>
                  <a:cubicBezTo>
                    <a:pt x="1" y="16332"/>
                    <a:pt x="634" y="17377"/>
                    <a:pt x="1394" y="18200"/>
                  </a:cubicBezTo>
                  <a:cubicBezTo>
                    <a:pt x="2160" y="19300"/>
                    <a:pt x="3172" y="19759"/>
                    <a:pt x="4240" y="19759"/>
                  </a:cubicBezTo>
                  <a:cubicBezTo>
                    <a:pt x="5202" y="19759"/>
                    <a:pt x="6210" y="19386"/>
                    <a:pt x="7126" y="18770"/>
                  </a:cubicBezTo>
                  <a:cubicBezTo>
                    <a:pt x="7728" y="18359"/>
                    <a:pt x="8266" y="17915"/>
                    <a:pt x="8900" y="17599"/>
                  </a:cubicBezTo>
                  <a:cubicBezTo>
                    <a:pt x="9257" y="17431"/>
                    <a:pt x="9626" y="17339"/>
                    <a:pt x="9971" y="17339"/>
                  </a:cubicBezTo>
                  <a:cubicBezTo>
                    <a:pt x="10608" y="17339"/>
                    <a:pt x="11167" y="17652"/>
                    <a:pt x="11433" y="18390"/>
                  </a:cubicBezTo>
                  <a:cubicBezTo>
                    <a:pt x="11592" y="18834"/>
                    <a:pt x="11592" y="19277"/>
                    <a:pt x="11655" y="19720"/>
                  </a:cubicBezTo>
                  <a:cubicBezTo>
                    <a:pt x="11750" y="20892"/>
                    <a:pt x="12003" y="21937"/>
                    <a:pt x="12953" y="22729"/>
                  </a:cubicBezTo>
                  <a:cubicBezTo>
                    <a:pt x="13575" y="23262"/>
                    <a:pt x="14329" y="23526"/>
                    <a:pt x="15067" y="23526"/>
                  </a:cubicBezTo>
                  <a:cubicBezTo>
                    <a:pt x="16170" y="23526"/>
                    <a:pt x="17236" y="22936"/>
                    <a:pt x="17767" y="21779"/>
                  </a:cubicBezTo>
                  <a:cubicBezTo>
                    <a:pt x="18210" y="20892"/>
                    <a:pt x="18147" y="19974"/>
                    <a:pt x="17609" y="19150"/>
                  </a:cubicBezTo>
                  <a:cubicBezTo>
                    <a:pt x="17260" y="18612"/>
                    <a:pt x="14410" y="16269"/>
                    <a:pt x="15392" y="15698"/>
                  </a:cubicBezTo>
                  <a:cubicBezTo>
                    <a:pt x="15455" y="15698"/>
                    <a:pt x="15487" y="15667"/>
                    <a:pt x="15487" y="15635"/>
                  </a:cubicBezTo>
                  <a:cubicBezTo>
                    <a:pt x="15811" y="15544"/>
                    <a:pt x="16137" y="15511"/>
                    <a:pt x="16465" y="15511"/>
                  </a:cubicBezTo>
                  <a:cubicBezTo>
                    <a:pt x="17276" y="15511"/>
                    <a:pt x="18097" y="15711"/>
                    <a:pt x="18920" y="15711"/>
                  </a:cubicBezTo>
                  <a:cubicBezTo>
                    <a:pt x="19032" y="15711"/>
                    <a:pt x="19144" y="15707"/>
                    <a:pt x="19256" y="15698"/>
                  </a:cubicBezTo>
                  <a:cubicBezTo>
                    <a:pt x="19572" y="15698"/>
                    <a:pt x="19889" y="15635"/>
                    <a:pt x="20206" y="15508"/>
                  </a:cubicBezTo>
                  <a:cubicBezTo>
                    <a:pt x="21092" y="15160"/>
                    <a:pt x="21947" y="14368"/>
                    <a:pt x="22106" y="13387"/>
                  </a:cubicBezTo>
                  <a:cubicBezTo>
                    <a:pt x="22201" y="12373"/>
                    <a:pt x="21662" y="11582"/>
                    <a:pt x="20744" y="11233"/>
                  </a:cubicBezTo>
                  <a:cubicBezTo>
                    <a:pt x="20206" y="11043"/>
                    <a:pt x="19604" y="11043"/>
                    <a:pt x="19129" y="11043"/>
                  </a:cubicBezTo>
                  <a:cubicBezTo>
                    <a:pt x="18854" y="11066"/>
                    <a:pt x="17235" y="11504"/>
                    <a:pt x="16386" y="11504"/>
                  </a:cubicBezTo>
                  <a:cubicBezTo>
                    <a:pt x="16062" y="11504"/>
                    <a:pt x="15849" y="11440"/>
                    <a:pt x="15867" y="11265"/>
                  </a:cubicBezTo>
                  <a:cubicBezTo>
                    <a:pt x="15867" y="11170"/>
                    <a:pt x="15835" y="11106"/>
                    <a:pt x="15772" y="11106"/>
                  </a:cubicBezTo>
                  <a:cubicBezTo>
                    <a:pt x="15677" y="9966"/>
                    <a:pt x="18179" y="9048"/>
                    <a:pt x="18844" y="8573"/>
                  </a:cubicBezTo>
                  <a:cubicBezTo>
                    <a:pt x="19509" y="8161"/>
                    <a:pt x="20237" y="7591"/>
                    <a:pt x="20744" y="6958"/>
                  </a:cubicBezTo>
                  <a:cubicBezTo>
                    <a:pt x="21504" y="6039"/>
                    <a:pt x="21821" y="4836"/>
                    <a:pt x="20807" y="3918"/>
                  </a:cubicBezTo>
                  <a:cubicBezTo>
                    <a:pt x="20350" y="3503"/>
                    <a:pt x="19802" y="3334"/>
                    <a:pt x="19240" y="3334"/>
                  </a:cubicBezTo>
                  <a:cubicBezTo>
                    <a:pt x="18557" y="3334"/>
                    <a:pt x="17851" y="3584"/>
                    <a:pt x="17260" y="3949"/>
                  </a:cubicBezTo>
                  <a:cubicBezTo>
                    <a:pt x="15582" y="4994"/>
                    <a:pt x="14473" y="7306"/>
                    <a:pt x="12352" y="7370"/>
                  </a:cubicBezTo>
                  <a:cubicBezTo>
                    <a:pt x="11148" y="6768"/>
                    <a:pt x="11687" y="5216"/>
                    <a:pt x="11623" y="4139"/>
                  </a:cubicBezTo>
                  <a:lnTo>
                    <a:pt x="11623" y="3981"/>
                  </a:lnTo>
                  <a:cubicBezTo>
                    <a:pt x="11560" y="3189"/>
                    <a:pt x="11243" y="2493"/>
                    <a:pt x="10800" y="1859"/>
                  </a:cubicBezTo>
                  <a:cubicBezTo>
                    <a:pt x="9976" y="751"/>
                    <a:pt x="8741" y="149"/>
                    <a:pt x="7411" y="22"/>
                  </a:cubicBezTo>
                  <a:cubicBezTo>
                    <a:pt x="7238" y="8"/>
                    <a:pt x="7065" y="1"/>
                    <a:pt x="6893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775;p51"/>
            <p:cNvSpPr/>
            <p:nvPr/>
          </p:nvSpPr>
          <p:spPr>
            <a:xfrm>
              <a:off x="4613237" y="1067359"/>
              <a:ext cx="92534" cy="79310"/>
            </a:xfrm>
            <a:custGeom>
              <a:avLst/>
              <a:gdLst/>
              <a:ahLst/>
              <a:cxnLst/>
              <a:rect l="l" t="t" r="r" b="b"/>
              <a:pathLst>
                <a:path w="2946" h="2525" extrusionOk="0">
                  <a:moveTo>
                    <a:pt x="1235" y="232"/>
                  </a:moveTo>
                  <a:cubicBezTo>
                    <a:pt x="1837" y="232"/>
                    <a:pt x="2692" y="391"/>
                    <a:pt x="2660" y="1151"/>
                  </a:cubicBezTo>
                  <a:cubicBezTo>
                    <a:pt x="2629" y="1626"/>
                    <a:pt x="1900" y="2196"/>
                    <a:pt x="1425" y="2259"/>
                  </a:cubicBezTo>
                  <a:cubicBezTo>
                    <a:pt x="1406" y="2260"/>
                    <a:pt x="1386" y="2261"/>
                    <a:pt x="1366" y="2261"/>
                  </a:cubicBezTo>
                  <a:cubicBezTo>
                    <a:pt x="877" y="2261"/>
                    <a:pt x="378" y="1889"/>
                    <a:pt x="317" y="1341"/>
                  </a:cubicBezTo>
                  <a:cubicBezTo>
                    <a:pt x="285" y="802"/>
                    <a:pt x="760" y="391"/>
                    <a:pt x="1235" y="232"/>
                  </a:cubicBezTo>
                  <a:close/>
                  <a:moveTo>
                    <a:pt x="1486" y="1"/>
                  </a:moveTo>
                  <a:cubicBezTo>
                    <a:pt x="1346" y="1"/>
                    <a:pt x="1208" y="15"/>
                    <a:pt x="1077" y="42"/>
                  </a:cubicBezTo>
                  <a:cubicBezTo>
                    <a:pt x="1045" y="42"/>
                    <a:pt x="982" y="74"/>
                    <a:pt x="982" y="106"/>
                  </a:cubicBezTo>
                  <a:cubicBezTo>
                    <a:pt x="443" y="232"/>
                    <a:pt x="0" y="866"/>
                    <a:pt x="95" y="1467"/>
                  </a:cubicBezTo>
                  <a:cubicBezTo>
                    <a:pt x="182" y="2075"/>
                    <a:pt x="798" y="2525"/>
                    <a:pt x="1387" y="2525"/>
                  </a:cubicBezTo>
                  <a:cubicBezTo>
                    <a:pt x="1443" y="2525"/>
                    <a:pt x="1498" y="2521"/>
                    <a:pt x="1552" y="2512"/>
                  </a:cubicBezTo>
                  <a:cubicBezTo>
                    <a:pt x="2185" y="2386"/>
                    <a:pt x="2945" y="1752"/>
                    <a:pt x="2914" y="1087"/>
                  </a:cubicBezTo>
                  <a:cubicBezTo>
                    <a:pt x="2861" y="327"/>
                    <a:pt x="2158" y="1"/>
                    <a:pt x="1486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776;p51"/>
            <p:cNvSpPr/>
            <p:nvPr/>
          </p:nvSpPr>
          <p:spPr>
            <a:xfrm>
              <a:off x="4061143" y="701056"/>
              <a:ext cx="680435" cy="713510"/>
            </a:xfrm>
            <a:custGeom>
              <a:avLst/>
              <a:gdLst/>
              <a:ahLst/>
              <a:cxnLst/>
              <a:rect l="l" t="t" r="r" b="b"/>
              <a:pathLst>
                <a:path w="21663" h="22716" extrusionOk="0">
                  <a:moveTo>
                    <a:pt x="18615" y="3599"/>
                  </a:moveTo>
                  <a:cubicBezTo>
                    <a:pt x="18985" y="3599"/>
                    <a:pt x="19324" y="3863"/>
                    <a:pt x="19351" y="4262"/>
                  </a:cubicBezTo>
                  <a:cubicBezTo>
                    <a:pt x="19414" y="4769"/>
                    <a:pt x="19002" y="5212"/>
                    <a:pt x="18527" y="5244"/>
                  </a:cubicBezTo>
                  <a:cubicBezTo>
                    <a:pt x="18490" y="5248"/>
                    <a:pt x="18452" y="5251"/>
                    <a:pt x="18414" y="5251"/>
                  </a:cubicBezTo>
                  <a:cubicBezTo>
                    <a:pt x="17927" y="5251"/>
                    <a:pt x="17362" y="4888"/>
                    <a:pt x="17450" y="4389"/>
                  </a:cubicBezTo>
                  <a:cubicBezTo>
                    <a:pt x="17514" y="3914"/>
                    <a:pt x="17989" y="3629"/>
                    <a:pt x="18400" y="3629"/>
                  </a:cubicBezTo>
                  <a:cubicBezTo>
                    <a:pt x="18472" y="3608"/>
                    <a:pt x="18544" y="3599"/>
                    <a:pt x="18615" y="3599"/>
                  </a:cubicBezTo>
                  <a:close/>
                  <a:moveTo>
                    <a:pt x="6413" y="930"/>
                  </a:moveTo>
                  <a:cubicBezTo>
                    <a:pt x="6597" y="930"/>
                    <a:pt x="6782" y="943"/>
                    <a:pt x="6968" y="968"/>
                  </a:cubicBezTo>
                  <a:cubicBezTo>
                    <a:pt x="7031" y="968"/>
                    <a:pt x="7031" y="1032"/>
                    <a:pt x="7031" y="1032"/>
                  </a:cubicBezTo>
                  <a:cubicBezTo>
                    <a:pt x="8678" y="1285"/>
                    <a:pt x="9913" y="2710"/>
                    <a:pt x="9723" y="4547"/>
                  </a:cubicBezTo>
                  <a:cubicBezTo>
                    <a:pt x="9514" y="6313"/>
                    <a:pt x="7748" y="7824"/>
                    <a:pt x="5977" y="7824"/>
                  </a:cubicBezTo>
                  <a:cubicBezTo>
                    <a:pt x="5875" y="7824"/>
                    <a:pt x="5772" y="7819"/>
                    <a:pt x="5670" y="7809"/>
                  </a:cubicBezTo>
                  <a:cubicBezTo>
                    <a:pt x="3801" y="7682"/>
                    <a:pt x="2503" y="5972"/>
                    <a:pt x="2693" y="4135"/>
                  </a:cubicBezTo>
                  <a:cubicBezTo>
                    <a:pt x="2894" y="2205"/>
                    <a:pt x="4564" y="930"/>
                    <a:pt x="6413" y="930"/>
                  </a:cubicBezTo>
                  <a:close/>
                  <a:moveTo>
                    <a:pt x="6791" y="8486"/>
                  </a:moveTo>
                  <a:cubicBezTo>
                    <a:pt x="6851" y="8486"/>
                    <a:pt x="6910" y="8492"/>
                    <a:pt x="6968" y="8506"/>
                  </a:cubicBezTo>
                  <a:cubicBezTo>
                    <a:pt x="7063" y="8506"/>
                    <a:pt x="7095" y="8569"/>
                    <a:pt x="7063" y="8601"/>
                  </a:cubicBezTo>
                  <a:cubicBezTo>
                    <a:pt x="7443" y="8727"/>
                    <a:pt x="7696" y="9202"/>
                    <a:pt x="7570" y="9614"/>
                  </a:cubicBezTo>
                  <a:cubicBezTo>
                    <a:pt x="7460" y="9944"/>
                    <a:pt x="7063" y="10203"/>
                    <a:pt x="6649" y="10203"/>
                  </a:cubicBezTo>
                  <a:cubicBezTo>
                    <a:pt x="6587" y="10203"/>
                    <a:pt x="6524" y="10197"/>
                    <a:pt x="6461" y="10184"/>
                  </a:cubicBezTo>
                  <a:cubicBezTo>
                    <a:pt x="6018" y="10057"/>
                    <a:pt x="5796" y="9519"/>
                    <a:pt x="5891" y="9107"/>
                  </a:cubicBezTo>
                  <a:cubicBezTo>
                    <a:pt x="6054" y="8726"/>
                    <a:pt x="6428" y="8486"/>
                    <a:pt x="6791" y="8486"/>
                  </a:cubicBezTo>
                  <a:close/>
                  <a:moveTo>
                    <a:pt x="11423" y="9567"/>
                  </a:moveTo>
                  <a:cubicBezTo>
                    <a:pt x="11916" y="9567"/>
                    <a:pt x="12413" y="9777"/>
                    <a:pt x="12732" y="10184"/>
                  </a:cubicBezTo>
                  <a:cubicBezTo>
                    <a:pt x="13238" y="10913"/>
                    <a:pt x="13017" y="12053"/>
                    <a:pt x="12225" y="12528"/>
                  </a:cubicBezTo>
                  <a:cubicBezTo>
                    <a:pt x="11979" y="12675"/>
                    <a:pt x="11699" y="12743"/>
                    <a:pt x="11419" y="12743"/>
                  </a:cubicBezTo>
                  <a:cubicBezTo>
                    <a:pt x="10798" y="12743"/>
                    <a:pt x="10175" y="12408"/>
                    <a:pt x="9913" y="11863"/>
                  </a:cubicBezTo>
                  <a:cubicBezTo>
                    <a:pt x="9628" y="11229"/>
                    <a:pt x="9818" y="10469"/>
                    <a:pt x="10293" y="10057"/>
                  </a:cubicBezTo>
                  <a:cubicBezTo>
                    <a:pt x="10293" y="9994"/>
                    <a:pt x="10293" y="9994"/>
                    <a:pt x="10357" y="9962"/>
                  </a:cubicBezTo>
                  <a:cubicBezTo>
                    <a:pt x="10650" y="9697"/>
                    <a:pt x="11035" y="9567"/>
                    <a:pt x="11423" y="9567"/>
                  </a:cubicBezTo>
                  <a:close/>
                  <a:moveTo>
                    <a:pt x="16644" y="12130"/>
                  </a:moveTo>
                  <a:cubicBezTo>
                    <a:pt x="16873" y="12130"/>
                    <a:pt x="17104" y="12254"/>
                    <a:pt x="17197" y="12464"/>
                  </a:cubicBezTo>
                  <a:cubicBezTo>
                    <a:pt x="17355" y="12749"/>
                    <a:pt x="17165" y="13098"/>
                    <a:pt x="16880" y="13224"/>
                  </a:cubicBezTo>
                  <a:cubicBezTo>
                    <a:pt x="16830" y="13239"/>
                    <a:pt x="16778" y="13247"/>
                    <a:pt x="16726" y="13247"/>
                  </a:cubicBezTo>
                  <a:cubicBezTo>
                    <a:pt x="16451" y="13247"/>
                    <a:pt x="16174" y="13047"/>
                    <a:pt x="16120" y="12781"/>
                  </a:cubicBezTo>
                  <a:cubicBezTo>
                    <a:pt x="16089" y="12591"/>
                    <a:pt x="16184" y="12369"/>
                    <a:pt x="16374" y="12274"/>
                  </a:cubicBezTo>
                  <a:cubicBezTo>
                    <a:pt x="16374" y="12211"/>
                    <a:pt x="16374" y="12179"/>
                    <a:pt x="16405" y="12179"/>
                  </a:cubicBezTo>
                  <a:cubicBezTo>
                    <a:pt x="16480" y="12146"/>
                    <a:pt x="16562" y="12130"/>
                    <a:pt x="16644" y="12130"/>
                  </a:cubicBezTo>
                  <a:close/>
                  <a:moveTo>
                    <a:pt x="19135" y="11631"/>
                  </a:moveTo>
                  <a:cubicBezTo>
                    <a:pt x="19777" y="11631"/>
                    <a:pt x="20496" y="11953"/>
                    <a:pt x="20522" y="12686"/>
                  </a:cubicBezTo>
                  <a:cubicBezTo>
                    <a:pt x="20554" y="13383"/>
                    <a:pt x="19762" y="14016"/>
                    <a:pt x="19161" y="14111"/>
                  </a:cubicBezTo>
                  <a:cubicBezTo>
                    <a:pt x="19088" y="14125"/>
                    <a:pt x="19015" y="14132"/>
                    <a:pt x="18943" y="14132"/>
                  </a:cubicBezTo>
                  <a:cubicBezTo>
                    <a:pt x="18357" y="14132"/>
                    <a:pt x="17820" y="13690"/>
                    <a:pt x="17735" y="13098"/>
                  </a:cubicBezTo>
                  <a:cubicBezTo>
                    <a:pt x="17640" y="12496"/>
                    <a:pt x="18052" y="11863"/>
                    <a:pt x="18654" y="11736"/>
                  </a:cubicBezTo>
                  <a:cubicBezTo>
                    <a:pt x="18654" y="11704"/>
                    <a:pt x="18686" y="11673"/>
                    <a:pt x="18749" y="11673"/>
                  </a:cubicBezTo>
                  <a:cubicBezTo>
                    <a:pt x="18870" y="11645"/>
                    <a:pt x="19001" y="11631"/>
                    <a:pt x="19135" y="11631"/>
                  </a:cubicBezTo>
                  <a:close/>
                  <a:moveTo>
                    <a:pt x="6284" y="15196"/>
                  </a:moveTo>
                  <a:cubicBezTo>
                    <a:pt x="6368" y="15196"/>
                    <a:pt x="6450" y="15222"/>
                    <a:pt x="6525" y="15283"/>
                  </a:cubicBezTo>
                  <a:cubicBezTo>
                    <a:pt x="6936" y="15378"/>
                    <a:pt x="7190" y="15821"/>
                    <a:pt x="7095" y="16233"/>
                  </a:cubicBezTo>
                  <a:cubicBezTo>
                    <a:pt x="7042" y="16572"/>
                    <a:pt x="6732" y="16804"/>
                    <a:pt x="6376" y="16804"/>
                  </a:cubicBezTo>
                  <a:cubicBezTo>
                    <a:pt x="6300" y="16804"/>
                    <a:pt x="6222" y="16794"/>
                    <a:pt x="6145" y="16771"/>
                  </a:cubicBezTo>
                  <a:cubicBezTo>
                    <a:pt x="5701" y="16708"/>
                    <a:pt x="5385" y="16265"/>
                    <a:pt x="5543" y="15821"/>
                  </a:cubicBezTo>
                  <a:cubicBezTo>
                    <a:pt x="5642" y="15547"/>
                    <a:pt x="5977" y="15196"/>
                    <a:pt x="6284" y="15196"/>
                  </a:cubicBezTo>
                  <a:close/>
                  <a:moveTo>
                    <a:pt x="2720" y="14447"/>
                  </a:moveTo>
                  <a:cubicBezTo>
                    <a:pt x="2847" y="14447"/>
                    <a:pt x="2976" y="14461"/>
                    <a:pt x="3104" y="14491"/>
                  </a:cubicBezTo>
                  <a:cubicBezTo>
                    <a:pt x="3136" y="14523"/>
                    <a:pt x="3136" y="14523"/>
                    <a:pt x="3136" y="14554"/>
                  </a:cubicBezTo>
                  <a:cubicBezTo>
                    <a:pt x="3195" y="14546"/>
                    <a:pt x="3254" y="14542"/>
                    <a:pt x="3312" y="14542"/>
                  </a:cubicBezTo>
                  <a:cubicBezTo>
                    <a:pt x="4153" y="14542"/>
                    <a:pt x="4840" y="15374"/>
                    <a:pt x="4751" y="16233"/>
                  </a:cubicBezTo>
                  <a:cubicBezTo>
                    <a:pt x="4692" y="17201"/>
                    <a:pt x="3872" y="17925"/>
                    <a:pt x="2971" y="17925"/>
                  </a:cubicBezTo>
                  <a:cubicBezTo>
                    <a:pt x="2900" y="17925"/>
                    <a:pt x="2828" y="17921"/>
                    <a:pt x="2756" y="17911"/>
                  </a:cubicBezTo>
                  <a:cubicBezTo>
                    <a:pt x="1711" y="17785"/>
                    <a:pt x="951" y="16930"/>
                    <a:pt x="1078" y="15885"/>
                  </a:cubicBezTo>
                  <a:cubicBezTo>
                    <a:pt x="1160" y="15035"/>
                    <a:pt x="1905" y="14447"/>
                    <a:pt x="2720" y="14447"/>
                  </a:cubicBezTo>
                  <a:close/>
                  <a:moveTo>
                    <a:pt x="14133" y="19592"/>
                  </a:moveTo>
                  <a:cubicBezTo>
                    <a:pt x="14754" y="19592"/>
                    <a:pt x="15376" y="20064"/>
                    <a:pt x="15487" y="20730"/>
                  </a:cubicBezTo>
                  <a:cubicBezTo>
                    <a:pt x="15582" y="21395"/>
                    <a:pt x="15107" y="22155"/>
                    <a:pt x="14379" y="22282"/>
                  </a:cubicBezTo>
                  <a:cubicBezTo>
                    <a:pt x="14307" y="22294"/>
                    <a:pt x="14236" y="22299"/>
                    <a:pt x="14165" y="22299"/>
                  </a:cubicBezTo>
                  <a:cubicBezTo>
                    <a:pt x="13488" y="22299"/>
                    <a:pt x="12890" y="21767"/>
                    <a:pt x="12890" y="21078"/>
                  </a:cubicBezTo>
                  <a:cubicBezTo>
                    <a:pt x="12795" y="20445"/>
                    <a:pt x="13238" y="19906"/>
                    <a:pt x="13777" y="19748"/>
                  </a:cubicBezTo>
                  <a:cubicBezTo>
                    <a:pt x="13777" y="19716"/>
                    <a:pt x="13777" y="19621"/>
                    <a:pt x="13872" y="19621"/>
                  </a:cubicBezTo>
                  <a:cubicBezTo>
                    <a:pt x="13958" y="19602"/>
                    <a:pt x="14046" y="19592"/>
                    <a:pt x="14133" y="19592"/>
                  </a:cubicBezTo>
                  <a:close/>
                  <a:moveTo>
                    <a:pt x="6010" y="1"/>
                  </a:moveTo>
                  <a:cubicBezTo>
                    <a:pt x="4718" y="1"/>
                    <a:pt x="3403" y="437"/>
                    <a:pt x="2534" y="1349"/>
                  </a:cubicBezTo>
                  <a:cubicBezTo>
                    <a:pt x="1109" y="2805"/>
                    <a:pt x="1236" y="5149"/>
                    <a:pt x="2218" y="6796"/>
                  </a:cubicBezTo>
                  <a:cubicBezTo>
                    <a:pt x="3041" y="8126"/>
                    <a:pt x="4529" y="8854"/>
                    <a:pt x="5321" y="10184"/>
                  </a:cubicBezTo>
                  <a:cubicBezTo>
                    <a:pt x="5701" y="10913"/>
                    <a:pt x="5796" y="11768"/>
                    <a:pt x="5258" y="12464"/>
                  </a:cubicBezTo>
                  <a:cubicBezTo>
                    <a:pt x="4624" y="13256"/>
                    <a:pt x="3516" y="13383"/>
                    <a:pt x="2566" y="13478"/>
                  </a:cubicBezTo>
                  <a:cubicBezTo>
                    <a:pt x="1426" y="13636"/>
                    <a:pt x="1" y="14048"/>
                    <a:pt x="1" y="15505"/>
                  </a:cubicBezTo>
                  <a:cubicBezTo>
                    <a:pt x="1" y="16581"/>
                    <a:pt x="792" y="17531"/>
                    <a:pt x="1458" y="18323"/>
                  </a:cubicBezTo>
                  <a:cubicBezTo>
                    <a:pt x="2095" y="18788"/>
                    <a:pt x="2836" y="19028"/>
                    <a:pt x="3598" y="19028"/>
                  </a:cubicBezTo>
                  <a:cubicBezTo>
                    <a:pt x="4236" y="19028"/>
                    <a:pt x="4890" y="18860"/>
                    <a:pt x="5511" y="18513"/>
                  </a:cubicBezTo>
                  <a:cubicBezTo>
                    <a:pt x="6493" y="17943"/>
                    <a:pt x="7316" y="17120"/>
                    <a:pt x="8393" y="16676"/>
                  </a:cubicBezTo>
                  <a:cubicBezTo>
                    <a:pt x="8770" y="16529"/>
                    <a:pt x="9097" y="16462"/>
                    <a:pt x="9383" y="16462"/>
                  </a:cubicBezTo>
                  <a:cubicBezTo>
                    <a:pt x="10754" y="16462"/>
                    <a:pt x="11155" y="17995"/>
                    <a:pt x="11338" y="19463"/>
                  </a:cubicBezTo>
                  <a:cubicBezTo>
                    <a:pt x="11523" y="21023"/>
                    <a:pt x="12680" y="22716"/>
                    <a:pt x="14292" y="22716"/>
                  </a:cubicBezTo>
                  <a:cubicBezTo>
                    <a:pt x="14610" y="22716"/>
                    <a:pt x="14947" y="22650"/>
                    <a:pt x="15297" y="22503"/>
                  </a:cubicBezTo>
                  <a:cubicBezTo>
                    <a:pt x="17134" y="21712"/>
                    <a:pt x="17387" y="19653"/>
                    <a:pt x="16120" y="18260"/>
                  </a:cubicBezTo>
                  <a:cubicBezTo>
                    <a:pt x="15709" y="17785"/>
                    <a:pt x="13777" y="16296"/>
                    <a:pt x="14125" y="15346"/>
                  </a:cubicBezTo>
                  <a:cubicBezTo>
                    <a:pt x="14093" y="15314"/>
                    <a:pt x="14093" y="15314"/>
                    <a:pt x="14125" y="15251"/>
                  </a:cubicBezTo>
                  <a:cubicBezTo>
                    <a:pt x="14189" y="15251"/>
                    <a:pt x="14189" y="15251"/>
                    <a:pt x="14220" y="15219"/>
                  </a:cubicBezTo>
                  <a:cubicBezTo>
                    <a:pt x="14284" y="15093"/>
                    <a:pt x="14410" y="14998"/>
                    <a:pt x="14569" y="14903"/>
                  </a:cubicBezTo>
                  <a:lnTo>
                    <a:pt x="14664" y="14903"/>
                  </a:lnTo>
                  <a:cubicBezTo>
                    <a:pt x="15046" y="14712"/>
                    <a:pt x="15463" y="14647"/>
                    <a:pt x="15900" y="14647"/>
                  </a:cubicBezTo>
                  <a:cubicBezTo>
                    <a:pt x="16188" y="14647"/>
                    <a:pt x="16484" y="14675"/>
                    <a:pt x="16785" y="14713"/>
                  </a:cubicBezTo>
                  <a:cubicBezTo>
                    <a:pt x="17296" y="14751"/>
                    <a:pt x="17796" y="14834"/>
                    <a:pt x="18284" y="14834"/>
                  </a:cubicBezTo>
                  <a:cubicBezTo>
                    <a:pt x="18613" y="14834"/>
                    <a:pt x="18937" y="14796"/>
                    <a:pt x="19256" y="14681"/>
                  </a:cubicBezTo>
                  <a:cubicBezTo>
                    <a:pt x="20681" y="14206"/>
                    <a:pt x="21662" y="12433"/>
                    <a:pt x="20237" y="11261"/>
                  </a:cubicBezTo>
                  <a:cubicBezTo>
                    <a:pt x="19882" y="10966"/>
                    <a:pt x="19474" y="10861"/>
                    <a:pt x="19037" y="10861"/>
                  </a:cubicBezTo>
                  <a:cubicBezTo>
                    <a:pt x="17963" y="10861"/>
                    <a:pt x="16715" y="11495"/>
                    <a:pt x="15640" y="11495"/>
                  </a:cubicBezTo>
                  <a:cubicBezTo>
                    <a:pt x="15556" y="11495"/>
                    <a:pt x="15474" y="11491"/>
                    <a:pt x="15392" y="11483"/>
                  </a:cubicBezTo>
                  <a:cubicBezTo>
                    <a:pt x="15075" y="11419"/>
                    <a:pt x="14822" y="11356"/>
                    <a:pt x="14759" y="11039"/>
                  </a:cubicBezTo>
                  <a:cubicBezTo>
                    <a:pt x="14379" y="10121"/>
                    <a:pt x="15012" y="9519"/>
                    <a:pt x="15772" y="9107"/>
                  </a:cubicBezTo>
                  <a:cubicBezTo>
                    <a:pt x="17070" y="8347"/>
                    <a:pt x="21314" y="6352"/>
                    <a:pt x="20142" y="4230"/>
                  </a:cubicBezTo>
                  <a:cubicBezTo>
                    <a:pt x="19774" y="3551"/>
                    <a:pt x="19185" y="3302"/>
                    <a:pt x="18552" y="3302"/>
                  </a:cubicBezTo>
                  <a:cubicBezTo>
                    <a:pt x="17769" y="3302"/>
                    <a:pt x="16920" y="3683"/>
                    <a:pt x="16342" y="4104"/>
                  </a:cubicBezTo>
                  <a:cubicBezTo>
                    <a:pt x="15614" y="4705"/>
                    <a:pt x="15012" y="5402"/>
                    <a:pt x="14284" y="6036"/>
                  </a:cubicBezTo>
                  <a:cubicBezTo>
                    <a:pt x="13935" y="6352"/>
                    <a:pt x="13555" y="6637"/>
                    <a:pt x="13143" y="6827"/>
                  </a:cubicBezTo>
                  <a:cubicBezTo>
                    <a:pt x="12827" y="7081"/>
                    <a:pt x="12478" y="7271"/>
                    <a:pt x="12067" y="7302"/>
                  </a:cubicBezTo>
                  <a:lnTo>
                    <a:pt x="11718" y="7302"/>
                  </a:lnTo>
                  <a:cubicBezTo>
                    <a:pt x="11696" y="7324"/>
                    <a:pt x="11675" y="7361"/>
                    <a:pt x="11632" y="7361"/>
                  </a:cubicBezTo>
                  <a:cubicBezTo>
                    <a:pt x="11613" y="7361"/>
                    <a:pt x="11589" y="7354"/>
                    <a:pt x="11560" y="7334"/>
                  </a:cubicBezTo>
                  <a:cubicBezTo>
                    <a:pt x="10705" y="6986"/>
                    <a:pt x="10420" y="6226"/>
                    <a:pt x="10420" y="5339"/>
                  </a:cubicBezTo>
                  <a:cubicBezTo>
                    <a:pt x="10420" y="4262"/>
                    <a:pt x="10610" y="3280"/>
                    <a:pt x="10103" y="2299"/>
                  </a:cubicBezTo>
                  <a:cubicBezTo>
                    <a:pt x="9628" y="1349"/>
                    <a:pt x="8741" y="620"/>
                    <a:pt x="7728" y="272"/>
                  </a:cubicBezTo>
                  <a:cubicBezTo>
                    <a:pt x="7190" y="93"/>
                    <a:pt x="6603" y="1"/>
                    <a:pt x="6010" y="1"/>
                  </a:cubicBezTo>
                  <a:close/>
                </a:path>
              </a:pathLst>
            </a:custGeom>
            <a:solidFill>
              <a:schemeClr val="accent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777;p51"/>
            <p:cNvSpPr/>
            <p:nvPr/>
          </p:nvSpPr>
          <p:spPr>
            <a:xfrm>
              <a:off x="4623162" y="1073641"/>
              <a:ext cx="73656" cy="63731"/>
            </a:xfrm>
            <a:custGeom>
              <a:avLst/>
              <a:gdLst/>
              <a:ahLst/>
              <a:cxnLst/>
              <a:rect l="l" t="t" r="r" b="b"/>
              <a:pathLst>
                <a:path w="2345" h="2029" extrusionOk="0">
                  <a:moveTo>
                    <a:pt x="919" y="1"/>
                  </a:moveTo>
                  <a:cubicBezTo>
                    <a:pt x="444" y="159"/>
                    <a:pt x="1" y="571"/>
                    <a:pt x="64" y="1109"/>
                  </a:cubicBezTo>
                  <a:cubicBezTo>
                    <a:pt x="95" y="1599"/>
                    <a:pt x="598" y="2029"/>
                    <a:pt x="1118" y="2029"/>
                  </a:cubicBezTo>
                  <a:cubicBezTo>
                    <a:pt x="1136" y="2029"/>
                    <a:pt x="1154" y="2028"/>
                    <a:pt x="1173" y="2027"/>
                  </a:cubicBezTo>
                  <a:cubicBezTo>
                    <a:pt x="1648" y="1996"/>
                    <a:pt x="2313" y="1426"/>
                    <a:pt x="2344" y="919"/>
                  </a:cubicBezTo>
                  <a:cubicBezTo>
                    <a:pt x="2344" y="159"/>
                    <a:pt x="1521" y="1"/>
                    <a:pt x="919" y="1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778;p51"/>
            <p:cNvSpPr/>
            <p:nvPr/>
          </p:nvSpPr>
          <p:spPr>
            <a:xfrm>
              <a:off x="4606358" y="813127"/>
              <a:ext cx="62600" cy="52706"/>
            </a:xfrm>
            <a:custGeom>
              <a:avLst/>
              <a:gdLst/>
              <a:ahLst/>
              <a:cxnLst/>
              <a:rect l="l" t="t" r="r" b="b"/>
              <a:pathLst>
                <a:path w="1993" h="1678" extrusionOk="0">
                  <a:moveTo>
                    <a:pt x="979" y="187"/>
                  </a:moveTo>
                  <a:cubicBezTo>
                    <a:pt x="979" y="219"/>
                    <a:pt x="1011" y="219"/>
                    <a:pt x="1074" y="219"/>
                  </a:cubicBezTo>
                  <a:cubicBezTo>
                    <a:pt x="1110" y="213"/>
                    <a:pt x="1146" y="209"/>
                    <a:pt x="1182" y="209"/>
                  </a:cubicBezTo>
                  <a:cubicBezTo>
                    <a:pt x="1496" y="209"/>
                    <a:pt x="1799" y="451"/>
                    <a:pt x="1771" y="821"/>
                  </a:cubicBezTo>
                  <a:cubicBezTo>
                    <a:pt x="1741" y="1179"/>
                    <a:pt x="1429" y="1425"/>
                    <a:pt x="1075" y="1425"/>
                  </a:cubicBezTo>
                  <a:cubicBezTo>
                    <a:pt x="1054" y="1425"/>
                    <a:pt x="1032" y="1424"/>
                    <a:pt x="1011" y="1422"/>
                  </a:cubicBezTo>
                  <a:cubicBezTo>
                    <a:pt x="631" y="1359"/>
                    <a:pt x="124" y="1011"/>
                    <a:pt x="377" y="567"/>
                  </a:cubicBezTo>
                  <a:cubicBezTo>
                    <a:pt x="536" y="377"/>
                    <a:pt x="757" y="251"/>
                    <a:pt x="979" y="187"/>
                  </a:cubicBezTo>
                  <a:close/>
                  <a:moveTo>
                    <a:pt x="1221" y="1"/>
                  </a:moveTo>
                  <a:cubicBezTo>
                    <a:pt x="1153" y="1"/>
                    <a:pt x="1082" y="10"/>
                    <a:pt x="1011" y="29"/>
                  </a:cubicBezTo>
                  <a:cubicBezTo>
                    <a:pt x="599" y="61"/>
                    <a:pt x="156" y="282"/>
                    <a:pt x="61" y="789"/>
                  </a:cubicBezTo>
                  <a:cubicBezTo>
                    <a:pt x="0" y="1335"/>
                    <a:pt x="579" y="1678"/>
                    <a:pt x="1073" y="1678"/>
                  </a:cubicBezTo>
                  <a:cubicBezTo>
                    <a:pt x="1095" y="1678"/>
                    <a:pt x="1116" y="1677"/>
                    <a:pt x="1137" y="1676"/>
                  </a:cubicBezTo>
                  <a:cubicBezTo>
                    <a:pt x="1613" y="1644"/>
                    <a:pt x="1993" y="1201"/>
                    <a:pt x="1961" y="694"/>
                  </a:cubicBezTo>
                  <a:cubicBezTo>
                    <a:pt x="1934" y="290"/>
                    <a:pt x="1610" y="1"/>
                    <a:pt x="1221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79;p51"/>
            <p:cNvSpPr/>
            <p:nvPr/>
          </p:nvSpPr>
          <p:spPr>
            <a:xfrm>
              <a:off x="4611226" y="819691"/>
              <a:ext cx="51669" cy="39137"/>
            </a:xfrm>
            <a:custGeom>
              <a:avLst/>
              <a:gdLst/>
              <a:ahLst/>
              <a:cxnLst/>
              <a:rect l="l" t="t" r="r" b="b"/>
              <a:pathLst>
                <a:path w="1645" h="1246" extrusionOk="0">
                  <a:moveTo>
                    <a:pt x="1027" y="0"/>
                  </a:moveTo>
                  <a:cubicBezTo>
                    <a:pt x="991" y="0"/>
                    <a:pt x="955" y="4"/>
                    <a:pt x="919" y="10"/>
                  </a:cubicBezTo>
                  <a:cubicBezTo>
                    <a:pt x="898" y="21"/>
                    <a:pt x="880" y="24"/>
                    <a:pt x="866" y="24"/>
                  </a:cubicBezTo>
                  <a:cubicBezTo>
                    <a:pt x="838" y="24"/>
                    <a:pt x="824" y="10"/>
                    <a:pt x="824" y="10"/>
                  </a:cubicBezTo>
                  <a:cubicBezTo>
                    <a:pt x="602" y="42"/>
                    <a:pt x="349" y="200"/>
                    <a:pt x="222" y="422"/>
                  </a:cubicBezTo>
                  <a:cubicBezTo>
                    <a:pt x="1" y="833"/>
                    <a:pt x="476" y="1213"/>
                    <a:pt x="856" y="1245"/>
                  </a:cubicBezTo>
                  <a:cubicBezTo>
                    <a:pt x="1236" y="1245"/>
                    <a:pt x="1584" y="992"/>
                    <a:pt x="1616" y="612"/>
                  </a:cubicBezTo>
                  <a:cubicBezTo>
                    <a:pt x="1644" y="242"/>
                    <a:pt x="1341" y="0"/>
                    <a:pt x="1027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80;p51"/>
            <p:cNvSpPr/>
            <p:nvPr/>
          </p:nvSpPr>
          <p:spPr>
            <a:xfrm>
              <a:off x="4567472" y="1081462"/>
              <a:ext cx="38823" cy="35682"/>
            </a:xfrm>
            <a:custGeom>
              <a:avLst/>
              <a:gdLst/>
              <a:ahLst/>
              <a:cxnLst/>
              <a:rect l="l" t="t" r="r" b="b"/>
              <a:pathLst>
                <a:path w="1236" h="1136" extrusionOk="0">
                  <a:moveTo>
                    <a:pt x="602" y="195"/>
                  </a:moveTo>
                  <a:cubicBezTo>
                    <a:pt x="919" y="258"/>
                    <a:pt x="1077" y="638"/>
                    <a:pt x="760" y="860"/>
                  </a:cubicBezTo>
                  <a:cubicBezTo>
                    <a:pt x="711" y="900"/>
                    <a:pt x="652" y="918"/>
                    <a:pt x="590" y="918"/>
                  </a:cubicBezTo>
                  <a:cubicBezTo>
                    <a:pt x="455" y="918"/>
                    <a:pt x="309" y="832"/>
                    <a:pt x="222" y="702"/>
                  </a:cubicBezTo>
                  <a:cubicBezTo>
                    <a:pt x="127" y="417"/>
                    <a:pt x="349" y="227"/>
                    <a:pt x="602" y="195"/>
                  </a:cubicBezTo>
                  <a:close/>
                  <a:moveTo>
                    <a:pt x="577" y="0"/>
                  </a:moveTo>
                  <a:cubicBezTo>
                    <a:pt x="489" y="0"/>
                    <a:pt x="400" y="22"/>
                    <a:pt x="317" y="68"/>
                  </a:cubicBezTo>
                  <a:cubicBezTo>
                    <a:pt x="285" y="100"/>
                    <a:pt x="285" y="100"/>
                    <a:pt x="285" y="163"/>
                  </a:cubicBezTo>
                  <a:cubicBezTo>
                    <a:pt x="127" y="258"/>
                    <a:pt x="0" y="480"/>
                    <a:pt x="32" y="670"/>
                  </a:cubicBezTo>
                  <a:cubicBezTo>
                    <a:pt x="85" y="936"/>
                    <a:pt x="363" y="1136"/>
                    <a:pt x="638" y="1136"/>
                  </a:cubicBezTo>
                  <a:cubicBezTo>
                    <a:pt x="690" y="1136"/>
                    <a:pt x="742" y="1128"/>
                    <a:pt x="792" y="1113"/>
                  </a:cubicBezTo>
                  <a:cubicBezTo>
                    <a:pt x="1077" y="987"/>
                    <a:pt x="1235" y="638"/>
                    <a:pt x="1109" y="353"/>
                  </a:cubicBezTo>
                  <a:cubicBezTo>
                    <a:pt x="997" y="129"/>
                    <a:pt x="789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81;p51"/>
            <p:cNvSpPr/>
            <p:nvPr/>
          </p:nvSpPr>
          <p:spPr>
            <a:xfrm>
              <a:off x="4571430" y="1088561"/>
              <a:ext cx="30876" cy="22961"/>
            </a:xfrm>
            <a:custGeom>
              <a:avLst/>
              <a:gdLst/>
              <a:ahLst/>
              <a:cxnLst/>
              <a:rect l="l" t="t" r="r" b="b"/>
              <a:pathLst>
                <a:path w="983" h="731" extrusionOk="0">
                  <a:moveTo>
                    <a:pt x="508" y="1"/>
                  </a:moveTo>
                  <a:cubicBezTo>
                    <a:pt x="223" y="1"/>
                    <a:pt x="1" y="254"/>
                    <a:pt x="159" y="507"/>
                  </a:cubicBezTo>
                  <a:cubicBezTo>
                    <a:pt x="201" y="653"/>
                    <a:pt x="338" y="730"/>
                    <a:pt x="472" y="730"/>
                  </a:cubicBezTo>
                  <a:cubicBezTo>
                    <a:pt x="542" y="730"/>
                    <a:pt x="612" y="709"/>
                    <a:pt x="666" y="666"/>
                  </a:cubicBezTo>
                  <a:cubicBezTo>
                    <a:pt x="983" y="444"/>
                    <a:pt x="793" y="96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82;p51"/>
            <p:cNvSpPr/>
            <p:nvPr/>
          </p:nvSpPr>
          <p:spPr>
            <a:xfrm>
              <a:off x="4461024" y="1316440"/>
              <a:ext cx="89550" cy="85058"/>
            </a:xfrm>
            <a:custGeom>
              <a:avLst/>
              <a:gdLst/>
              <a:ahLst/>
              <a:cxnLst/>
              <a:rect l="l" t="t" r="r" b="b"/>
              <a:pathLst>
                <a:path w="2851" h="2708" extrusionOk="0">
                  <a:moveTo>
                    <a:pt x="1331" y="219"/>
                  </a:moveTo>
                  <a:cubicBezTo>
                    <a:pt x="1806" y="283"/>
                    <a:pt x="2281" y="504"/>
                    <a:pt x="2439" y="980"/>
                  </a:cubicBezTo>
                  <a:cubicBezTo>
                    <a:pt x="2629" y="1613"/>
                    <a:pt x="2249" y="2278"/>
                    <a:pt x="1616" y="2405"/>
                  </a:cubicBezTo>
                  <a:cubicBezTo>
                    <a:pt x="1546" y="2419"/>
                    <a:pt x="1476" y="2426"/>
                    <a:pt x="1407" y="2426"/>
                  </a:cubicBezTo>
                  <a:cubicBezTo>
                    <a:pt x="876" y="2426"/>
                    <a:pt x="377" y="2015"/>
                    <a:pt x="349" y="1455"/>
                  </a:cubicBezTo>
                  <a:cubicBezTo>
                    <a:pt x="254" y="821"/>
                    <a:pt x="729" y="346"/>
                    <a:pt x="1331" y="219"/>
                  </a:cubicBezTo>
                  <a:close/>
                  <a:moveTo>
                    <a:pt x="1328" y="0"/>
                  </a:moveTo>
                  <a:cubicBezTo>
                    <a:pt x="1234" y="0"/>
                    <a:pt x="1140" y="10"/>
                    <a:pt x="1046" y="29"/>
                  </a:cubicBezTo>
                  <a:cubicBezTo>
                    <a:pt x="982" y="29"/>
                    <a:pt x="982" y="124"/>
                    <a:pt x="982" y="156"/>
                  </a:cubicBezTo>
                  <a:cubicBezTo>
                    <a:pt x="412" y="314"/>
                    <a:pt x="1" y="916"/>
                    <a:pt x="64" y="1486"/>
                  </a:cubicBezTo>
                  <a:cubicBezTo>
                    <a:pt x="150" y="2175"/>
                    <a:pt x="756" y="2707"/>
                    <a:pt x="1411" y="2707"/>
                  </a:cubicBezTo>
                  <a:cubicBezTo>
                    <a:pt x="1479" y="2707"/>
                    <a:pt x="1547" y="2702"/>
                    <a:pt x="1616" y="2690"/>
                  </a:cubicBezTo>
                  <a:cubicBezTo>
                    <a:pt x="2313" y="2563"/>
                    <a:pt x="2851" y="1803"/>
                    <a:pt x="2724" y="1138"/>
                  </a:cubicBezTo>
                  <a:cubicBezTo>
                    <a:pt x="2613" y="472"/>
                    <a:pt x="1992" y="0"/>
                    <a:pt x="1328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83;p51"/>
            <p:cNvSpPr/>
            <p:nvPr/>
          </p:nvSpPr>
          <p:spPr>
            <a:xfrm>
              <a:off x="4469002" y="1325298"/>
              <a:ext cx="74630" cy="68317"/>
            </a:xfrm>
            <a:custGeom>
              <a:avLst/>
              <a:gdLst/>
              <a:ahLst/>
              <a:cxnLst/>
              <a:rect l="l" t="t" r="r" b="b"/>
              <a:pathLst>
                <a:path w="2376" h="2175" extrusionOk="0">
                  <a:moveTo>
                    <a:pt x="1077" y="1"/>
                  </a:moveTo>
                  <a:cubicBezTo>
                    <a:pt x="538" y="96"/>
                    <a:pt x="0" y="571"/>
                    <a:pt x="95" y="1204"/>
                  </a:cubicBezTo>
                  <a:cubicBezTo>
                    <a:pt x="151" y="1740"/>
                    <a:pt x="634" y="2175"/>
                    <a:pt x="1164" y="2175"/>
                  </a:cubicBezTo>
                  <a:cubicBezTo>
                    <a:pt x="1229" y="2175"/>
                    <a:pt x="1296" y="2168"/>
                    <a:pt x="1362" y="2154"/>
                  </a:cubicBezTo>
                  <a:cubicBezTo>
                    <a:pt x="1964" y="2059"/>
                    <a:pt x="2375" y="1331"/>
                    <a:pt x="2185" y="729"/>
                  </a:cubicBezTo>
                  <a:cubicBezTo>
                    <a:pt x="2027" y="222"/>
                    <a:pt x="1552" y="1"/>
                    <a:pt x="1077" y="1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84;p51"/>
            <p:cNvSpPr/>
            <p:nvPr/>
          </p:nvSpPr>
          <p:spPr>
            <a:xfrm>
              <a:off x="4363559" y="1000048"/>
              <a:ext cx="113422" cy="100261"/>
            </a:xfrm>
            <a:custGeom>
              <a:avLst/>
              <a:gdLst/>
              <a:ahLst/>
              <a:cxnLst/>
              <a:rect l="l" t="t" r="r" b="b"/>
              <a:pathLst>
                <a:path w="3611" h="3192" extrusionOk="0">
                  <a:moveTo>
                    <a:pt x="1775" y="294"/>
                  </a:moveTo>
                  <a:cubicBezTo>
                    <a:pt x="2162" y="294"/>
                    <a:pt x="2547" y="439"/>
                    <a:pt x="2819" y="728"/>
                  </a:cubicBezTo>
                  <a:cubicBezTo>
                    <a:pt x="3357" y="1330"/>
                    <a:pt x="3167" y="2375"/>
                    <a:pt x="2502" y="2787"/>
                  </a:cubicBezTo>
                  <a:cubicBezTo>
                    <a:pt x="2283" y="2907"/>
                    <a:pt x="2041" y="2963"/>
                    <a:pt x="1803" y="2963"/>
                  </a:cubicBezTo>
                  <a:cubicBezTo>
                    <a:pt x="1283" y="2963"/>
                    <a:pt x="777" y="2694"/>
                    <a:pt x="539" y="2217"/>
                  </a:cubicBezTo>
                  <a:cubicBezTo>
                    <a:pt x="285" y="1647"/>
                    <a:pt x="475" y="950"/>
                    <a:pt x="950" y="538"/>
                  </a:cubicBezTo>
                  <a:cubicBezTo>
                    <a:pt x="1195" y="376"/>
                    <a:pt x="1485" y="294"/>
                    <a:pt x="1775" y="294"/>
                  </a:cubicBezTo>
                  <a:close/>
                  <a:moveTo>
                    <a:pt x="1802" y="1"/>
                  </a:moveTo>
                  <a:cubicBezTo>
                    <a:pt x="1412" y="1"/>
                    <a:pt x="1018" y="129"/>
                    <a:pt x="697" y="380"/>
                  </a:cubicBezTo>
                  <a:cubicBezTo>
                    <a:pt x="665" y="412"/>
                    <a:pt x="665" y="412"/>
                    <a:pt x="665" y="443"/>
                  </a:cubicBezTo>
                  <a:cubicBezTo>
                    <a:pt x="190" y="918"/>
                    <a:pt x="0" y="1647"/>
                    <a:pt x="285" y="2280"/>
                  </a:cubicBezTo>
                  <a:cubicBezTo>
                    <a:pt x="548" y="2850"/>
                    <a:pt x="1174" y="3192"/>
                    <a:pt x="1797" y="3192"/>
                  </a:cubicBezTo>
                  <a:cubicBezTo>
                    <a:pt x="2075" y="3192"/>
                    <a:pt x="2353" y="3124"/>
                    <a:pt x="2597" y="2977"/>
                  </a:cubicBezTo>
                  <a:cubicBezTo>
                    <a:pt x="3357" y="2534"/>
                    <a:pt x="3610" y="1362"/>
                    <a:pt x="3104" y="633"/>
                  </a:cubicBezTo>
                  <a:cubicBezTo>
                    <a:pt x="2785" y="208"/>
                    <a:pt x="2297" y="1"/>
                    <a:pt x="1802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85;p51"/>
            <p:cNvSpPr/>
            <p:nvPr/>
          </p:nvSpPr>
          <p:spPr>
            <a:xfrm>
              <a:off x="4370500" y="1009282"/>
              <a:ext cx="98533" cy="83865"/>
            </a:xfrm>
            <a:custGeom>
              <a:avLst/>
              <a:gdLst/>
              <a:ahLst/>
              <a:cxnLst/>
              <a:rect l="l" t="t" r="r" b="b"/>
              <a:pathLst>
                <a:path w="3137" h="2670" extrusionOk="0">
                  <a:moveTo>
                    <a:pt x="1554" y="0"/>
                  </a:moveTo>
                  <a:cubicBezTo>
                    <a:pt x="1264" y="0"/>
                    <a:pt x="974" y="82"/>
                    <a:pt x="729" y="244"/>
                  </a:cubicBezTo>
                  <a:cubicBezTo>
                    <a:pt x="254" y="656"/>
                    <a:pt x="1" y="1353"/>
                    <a:pt x="318" y="1923"/>
                  </a:cubicBezTo>
                  <a:cubicBezTo>
                    <a:pt x="556" y="2400"/>
                    <a:pt x="1092" y="2669"/>
                    <a:pt x="1610" y="2669"/>
                  </a:cubicBezTo>
                  <a:cubicBezTo>
                    <a:pt x="1848" y="2669"/>
                    <a:pt x="2082" y="2613"/>
                    <a:pt x="2281" y="2493"/>
                  </a:cubicBezTo>
                  <a:cubicBezTo>
                    <a:pt x="2946" y="2081"/>
                    <a:pt x="3136" y="1036"/>
                    <a:pt x="2598" y="434"/>
                  </a:cubicBezTo>
                  <a:cubicBezTo>
                    <a:pt x="2326" y="145"/>
                    <a:pt x="1941" y="0"/>
                    <a:pt x="1554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86;p51"/>
            <p:cNvSpPr/>
            <p:nvPr/>
          </p:nvSpPr>
          <p:spPr>
            <a:xfrm>
              <a:off x="4022352" y="662139"/>
              <a:ext cx="756855" cy="794956"/>
            </a:xfrm>
            <a:custGeom>
              <a:avLst/>
              <a:gdLst/>
              <a:ahLst/>
              <a:cxnLst/>
              <a:rect l="l" t="t" r="r" b="b"/>
              <a:pathLst>
                <a:path w="24096" h="25309" extrusionOk="0">
                  <a:moveTo>
                    <a:pt x="7458" y="761"/>
                  </a:moveTo>
                  <a:cubicBezTo>
                    <a:pt x="7632" y="761"/>
                    <a:pt x="7806" y="768"/>
                    <a:pt x="7981" y="782"/>
                  </a:cubicBezTo>
                  <a:cubicBezTo>
                    <a:pt x="9311" y="909"/>
                    <a:pt x="10546" y="1511"/>
                    <a:pt x="11370" y="2619"/>
                  </a:cubicBezTo>
                  <a:cubicBezTo>
                    <a:pt x="11813" y="3253"/>
                    <a:pt x="12130" y="3949"/>
                    <a:pt x="12193" y="4741"/>
                  </a:cubicBezTo>
                  <a:lnTo>
                    <a:pt x="12193" y="4899"/>
                  </a:lnTo>
                  <a:cubicBezTo>
                    <a:pt x="12257" y="5976"/>
                    <a:pt x="11718" y="7528"/>
                    <a:pt x="12922" y="8130"/>
                  </a:cubicBezTo>
                  <a:cubicBezTo>
                    <a:pt x="15043" y="8066"/>
                    <a:pt x="16152" y="5754"/>
                    <a:pt x="17830" y="4709"/>
                  </a:cubicBezTo>
                  <a:cubicBezTo>
                    <a:pt x="18421" y="4344"/>
                    <a:pt x="19127" y="4094"/>
                    <a:pt x="19810" y="4094"/>
                  </a:cubicBezTo>
                  <a:cubicBezTo>
                    <a:pt x="20372" y="4094"/>
                    <a:pt x="20920" y="4263"/>
                    <a:pt x="21377" y="4678"/>
                  </a:cubicBezTo>
                  <a:cubicBezTo>
                    <a:pt x="22391" y="5596"/>
                    <a:pt x="22074" y="6799"/>
                    <a:pt x="21314" y="7718"/>
                  </a:cubicBezTo>
                  <a:cubicBezTo>
                    <a:pt x="20807" y="8351"/>
                    <a:pt x="20079" y="8921"/>
                    <a:pt x="19414" y="9333"/>
                  </a:cubicBezTo>
                  <a:cubicBezTo>
                    <a:pt x="18749" y="9808"/>
                    <a:pt x="16247" y="10726"/>
                    <a:pt x="16310" y="11866"/>
                  </a:cubicBezTo>
                  <a:cubicBezTo>
                    <a:pt x="16405" y="11866"/>
                    <a:pt x="16437" y="11930"/>
                    <a:pt x="16437" y="12025"/>
                  </a:cubicBezTo>
                  <a:cubicBezTo>
                    <a:pt x="16419" y="12200"/>
                    <a:pt x="16632" y="12264"/>
                    <a:pt x="16956" y="12264"/>
                  </a:cubicBezTo>
                  <a:cubicBezTo>
                    <a:pt x="17805" y="12264"/>
                    <a:pt x="19424" y="11826"/>
                    <a:pt x="19699" y="11803"/>
                  </a:cubicBezTo>
                  <a:cubicBezTo>
                    <a:pt x="19915" y="11767"/>
                    <a:pt x="20132" y="11745"/>
                    <a:pt x="20347" y="11745"/>
                  </a:cubicBezTo>
                  <a:cubicBezTo>
                    <a:pt x="20697" y="11745"/>
                    <a:pt x="21043" y="11804"/>
                    <a:pt x="21377" y="11961"/>
                  </a:cubicBezTo>
                  <a:cubicBezTo>
                    <a:pt x="22169" y="12342"/>
                    <a:pt x="22771" y="13133"/>
                    <a:pt x="22676" y="14147"/>
                  </a:cubicBezTo>
                  <a:cubicBezTo>
                    <a:pt x="22486" y="15128"/>
                    <a:pt x="21662" y="15920"/>
                    <a:pt x="20776" y="16268"/>
                  </a:cubicBezTo>
                  <a:cubicBezTo>
                    <a:pt x="20459" y="16395"/>
                    <a:pt x="20142" y="16458"/>
                    <a:pt x="19794" y="16458"/>
                  </a:cubicBezTo>
                  <a:cubicBezTo>
                    <a:pt x="19682" y="16467"/>
                    <a:pt x="19570" y="16471"/>
                    <a:pt x="19458" y="16471"/>
                  </a:cubicBezTo>
                  <a:cubicBezTo>
                    <a:pt x="18636" y="16471"/>
                    <a:pt x="17816" y="16271"/>
                    <a:pt x="17016" y="16271"/>
                  </a:cubicBezTo>
                  <a:cubicBezTo>
                    <a:pt x="16693" y="16271"/>
                    <a:pt x="16373" y="16304"/>
                    <a:pt x="16057" y="16395"/>
                  </a:cubicBezTo>
                  <a:cubicBezTo>
                    <a:pt x="16057" y="16427"/>
                    <a:pt x="16025" y="16458"/>
                    <a:pt x="15962" y="16458"/>
                  </a:cubicBezTo>
                  <a:cubicBezTo>
                    <a:pt x="14980" y="17029"/>
                    <a:pt x="17830" y="19372"/>
                    <a:pt x="18179" y="19910"/>
                  </a:cubicBezTo>
                  <a:cubicBezTo>
                    <a:pt x="18685" y="20734"/>
                    <a:pt x="18780" y="21652"/>
                    <a:pt x="18337" y="22539"/>
                  </a:cubicBezTo>
                  <a:cubicBezTo>
                    <a:pt x="17787" y="23696"/>
                    <a:pt x="16713" y="24286"/>
                    <a:pt x="15614" y="24286"/>
                  </a:cubicBezTo>
                  <a:cubicBezTo>
                    <a:pt x="14879" y="24286"/>
                    <a:pt x="14133" y="24022"/>
                    <a:pt x="13523" y="23489"/>
                  </a:cubicBezTo>
                  <a:cubicBezTo>
                    <a:pt x="12573" y="22697"/>
                    <a:pt x="12320" y="21652"/>
                    <a:pt x="12193" y="20480"/>
                  </a:cubicBezTo>
                  <a:cubicBezTo>
                    <a:pt x="12162" y="20037"/>
                    <a:pt x="12162" y="19594"/>
                    <a:pt x="12003" y="19150"/>
                  </a:cubicBezTo>
                  <a:cubicBezTo>
                    <a:pt x="11737" y="18412"/>
                    <a:pt x="11164" y="18099"/>
                    <a:pt x="10527" y="18099"/>
                  </a:cubicBezTo>
                  <a:cubicBezTo>
                    <a:pt x="10181" y="18099"/>
                    <a:pt x="9816" y="18191"/>
                    <a:pt x="9470" y="18359"/>
                  </a:cubicBezTo>
                  <a:cubicBezTo>
                    <a:pt x="8836" y="18675"/>
                    <a:pt x="8298" y="19119"/>
                    <a:pt x="7696" y="19530"/>
                  </a:cubicBezTo>
                  <a:cubicBezTo>
                    <a:pt x="6780" y="20146"/>
                    <a:pt x="5772" y="20519"/>
                    <a:pt x="4810" y="20519"/>
                  </a:cubicBezTo>
                  <a:cubicBezTo>
                    <a:pt x="3742" y="20519"/>
                    <a:pt x="2730" y="20060"/>
                    <a:pt x="1964" y="18960"/>
                  </a:cubicBezTo>
                  <a:cubicBezTo>
                    <a:pt x="1204" y="18137"/>
                    <a:pt x="571" y="17092"/>
                    <a:pt x="951" y="15920"/>
                  </a:cubicBezTo>
                  <a:cubicBezTo>
                    <a:pt x="1331" y="14780"/>
                    <a:pt x="2439" y="14400"/>
                    <a:pt x="3484" y="14305"/>
                  </a:cubicBezTo>
                  <a:cubicBezTo>
                    <a:pt x="4688" y="14147"/>
                    <a:pt x="6873" y="14020"/>
                    <a:pt x="6461" y="12120"/>
                  </a:cubicBezTo>
                  <a:cubicBezTo>
                    <a:pt x="6271" y="11170"/>
                    <a:pt x="5353" y="10536"/>
                    <a:pt x="4593" y="9935"/>
                  </a:cubicBezTo>
                  <a:cubicBezTo>
                    <a:pt x="4498" y="9871"/>
                    <a:pt x="4403" y="9745"/>
                    <a:pt x="4339" y="9650"/>
                  </a:cubicBezTo>
                  <a:cubicBezTo>
                    <a:pt x="3263" y="8636"/>
                    <a:pt x="2471" y="7243"/>
                    <a:pt x="2344" y="5786"/>
                  </a:cubicBezTo>
                  <a:cubicBezTo>
                    <a:pt x="2075" y="2710"/>
                    <a:pt x="4594" y="761"/>
                    <a:pt x="7458" y="761"/>
                  </a:cubicBezTo>
                  <a:close/>
                  <a:moveTo>
                    <a:pt x="7696" y="1"/>
                  </a:moveTo>
                  <a:cubicBezTo>
                    <a:pt x="6134" y="1"/>
                    <a:pt x="4541" y="596"/>
                    <a:pt x="3389" y="1574"/>
                  </a:cubicBezTo>
                  <a:cubicBezTo>
                    <a:pt x="1489" y="3189"/>
                    <a:pt x="1109" y="6198"/>
                    <a:pt x="2471" y="8320"/>
                  </a:cubicBezTo>
                  <a:cubicBezTo>
                    <a:pt x="2914" y="8985"/>
                    <a:pt x="3706" y="9523"/>
                    <a:pt x="4371" y="10093"/>
                  </a:cubicBezTo>
                  <a:cubicBezTo>
                    <a:pt x="5068" y="10695"/>
                    <a:pt x="5669" y="11265"/>
                    <a:pt x="5828" y="12120"/>
                  </a:cubicBezTo>
                  <a:cubicBezTo>
                    <a:pt x="6461" y="13418"/>
                    <a:pt x="4719" y="13703"/>
                    <a:pt x="3801" y="13893"/>
                  </a:cubicBezTo>
                  <a:cubicBezTo>
                    <a:pt x="2534" y="14178"/>
                    <a:pt x="697" y="14558"/>
                    <a:pt x="286" y="16015"/>
                  </a:cubicBezTo>
                  <a:cubicBezTo>
                    <a:pt x="1" y="17060"/>
                    <a:pt x="444" y="18137"/>
                    <a:pt x="919" y="19119"/>
                  </a:cubicBezTo>
                  <a:cubicBezTo>
                    <a:pt x="1521" y="19910"/>
                    <a:pt x="2122" y="20575"/>
                    <a:pt x="3104" y="20987"/>
                  </a:cubicBezTo>
                  <a:cubicBezTo>
                    <a:pt x="3607" y="21183"/>
                    <a:pt x="4104" y="21270"/>
                    <a:pt x="4597" y="21270"/>
                  </a:cubicBezTo>
                  <a:cubicBezTo>
                    <a:pt x="5378" y="21270"/>
                    <a:pt x="6147" y="21052"/>
                    <a:pt x="6905" y="20702"/>
                  </a:cubicBezTo>
                  <a:cubicBezTo>
                    <a:pt x="7869" y="20220"/>
                    <a:pt x="8992" y="18877"/>
                    <a:pt x="10178" y="18877"/>
                  </a:cubicBezTo>
                  <a:cubicBezTo>
                    <a:pt x="10394" y="18877"/>
                    <a:pt x="10612" y="18921"/>
                    <a:pt x="10831" y="19024"/>
                  </a:cubicBezTo>
                  <a:cubicBezTo>
                    <a:pt x="10863" y="19024"/>
                    <a:pt x="10863" y="19087"/>
                    <a:pt x="10863" y="19087"/>
                  </a:cubicBezTo>
                  <a:cubicBezTo>
                    <a:pt x="11243" y="19245"/>
                    <a:pt x="11528" y="19657"/>
                    <a:pt x="11655" y="20132"/>
                  </a:cubicBezTo>
                  <a:cubicBezTo>
                    <a:pt x="11877" y="21209"/>
                    <a:pt x="11402" y="22191"/>
                    <a:pt x="11972" y="23236"/>
                  </a:cubicBezTo>
                  <a:cubicBezTo>
                    <a:pt x="12478" y="24217"/>
                    <a:pt x="13460" y="24882"/>
                    <a:pt x="14537" y="25167"/>
                  </a:cubicBezTo>
                  <a:cubicBezTo>
                    <a:pt x="14895" y="25263"/>
                    <a:pt x="15259" y="25309"/>
                    <a:pt x="15619" y="25309"/>
                  </a:cubicBezTo>
                  <a:cubicBezTo>
                    <a:pt x="17644" y="25309"/>
                    <a:pt x="19531" y="23857"/>
                    <a:pt x="19477" y="21652"/>
                  </a:cubicBezTo>
                  <a:cubicBezTo>
                    <a:pt x="19445" y="20575"/>
                    <a:pt x="19002" y="19625"/>
                    <a:pt x="18210" y="18960"/>
                  </a:cubicBezTo>
                  <a:cubicBezTo>
                    <a:pt x="17735" y="18517"/>
                    <a:pt x="17229" y="18169"/>
                    <a:pt x="16880" y="17599"/>
                  </a:cubicBezTo>
                  <a:lnTo>
                    <a:pt x="16849" y="17567"/>
                  </a:lnTo>
                  <a:lnTo>
                    <a:pt x="16849" y="17535"/>
                  </a:lnTo>
                  <a:cubicBezTo>
                    <a:pt x="16849" y="17504"/>
                    <a:pt x="16785" y="17504"/>
                    <a:pt x="16785" y="17440"/>
                  </a:cubicBezTo>
                  <a:cubicBezTo>
                    <a:pt x="16754" y="17409"/>
                    <a:pt x="16754" y="17377"/>
                    <a:pt x="16785" y="17345"/>
                  </a:cubicBezTo>
                  <a:cubicBezTo>
                    <a:pt x="16785" y="17314"/>
                    <a:pt x="16754" y="17250"/>
                    <a:pt x="16754" y="17219"/>
                  </a:cubicBezTo>
                  <a:cubicBezTo>
                    <a:pt x="16722" y="17124"/>
                    <a:pt x="16785" y="17092"/>
                    <a:pt x="16849" y="17060"/>
                  </a:cubicBezTo>
                  <a:cubicBezTo>
                    <a:pt x="17257" y="16924"/>
                    <a:pt x="17654" y="16887"/>
                    <a:pt x="18055" y="16887"/>
                  </a:cubicBezTo>
                  <a:cubicBezTo>
                    <a:pt x="18520" y="16887"/>
                    <a:pt x="18989" y="16937"/>
                    <a:pt x="19487" y="16937"/>
                  </a:cubicBezTo>
                  <a:cubicBezTo>
                    <a:pt x="19557" y="16937"/>
                    <a:pt x="19628" y="16936"/>
                    <a:pt x="19699" y="16934"/>
                  </a:cubicBezTo>
                  <a:lnTo>
                    <a:pt x="19857" y="16934"/>
                  </a:lnTo>
                  <a:cubicBezTo>
                    <a:pt x="21219" y="16870"/>
                    <a:pt x="22581" y="16332"/>
                    <a:pt x="23246" y="15033"/>
                  </a:cubicBezTo>
                  <a:cubicBezTo>
                    <a:pt x="24095" y="13460"/>
                    <a:pt x="23851" y="11011"/>
                    <a:pt x="21611" y="11011"/>
                  </a:cubicBezTo>
                  <a:cubicBezTo>
                    <a:pt x="21596" y="11011"/>
                    <a:pt x="21582" y="11011"/>
                    <a:pt x="21567" y="11011"/>
                  </a:cubicBezTo>
                  <a:cubicBezTo>
                    <a:pt x="20301" y="11043"/>
                    <a:pt x="18939" y="11518"/>
                    <a:pt x="17672" y="11771"/>
                  </a:cubicBezTo>
                  <a:cubicBezTo>
                    <a:pt x="17602" y="11824"/>
                    <a:pt x="17513" y="11847"/>
                    <a:pt x="17426" y="11847"/>
                  </a:cubicBezTo>
                  <a:cubicBezTo>
                    <a:pt x="17355" y="11847"/>
                    <a:pt x="17286" y="11832"/>
                    <a:pt x="17229" y="11803"/>
                  </a:cubicBezTo>
                  <a:cubicBezTo>
                    <a:pt x="17165" y="11771"/>
                    <a:pt x="17070" y="11708"/>
                    <a:pt x="17039" y="11645"/>
                  </a:cubicBezTo>
                  <a:cubicBezTo>
                    <a:pt x="17007" y="11550"/>
                    <a:pt x="17007" y="11518"/>
                    <a:pt x="17007" y="11423"/>
                  </a:cubicBezTo>
                  <a:cubicBezTo>
                    <a:pt x="16975" y="11391"/>
                    <a:pt x="16975" y="11328"/>
                    <a:pt x="17039" y="11233"/>
                  </a:cubicBezTo>
                  <a:cubicBezTo>
                    <a:pt x="17799" y="10758"/>
                    <a:pt x="18717" y="10251"/>
                    <a:pt x="19540" y="9681"/>
                  </a:cubicBezTo>
                  <a:cubicBezTo>
                    <a:pt x="20491" y="9111"/>
                    <a:pt x="21409" y="8415"/>
                    <a:pt x="21947" y="7560"/>
                  </a:cubicBezTo>
                  <a:cubicBezTo>
                    <a:pt x="23308" y="5572"/>
                    <a:pt x="21768" y="3071"/>
                    <a:pt x="19680" y="3071"/>
                  </a:cubicBezTo>
                  <a:cubicBezTo>
                    <a:pt x="19338" y="3071"/>
                    <a:pt x="18982" y="3137"/>
                    <a:pt x="18622" y="3284"/>
                  </a:cubicBezTo>
                  <a:cubicBezTo>
                    <a:pt x="16912" y="3949"/>
                    <a:pt x="16025" y="5849"/>
                    <a:pt x="14663" y="6989"/>
                  </a:cubicBezTo>
                  <a:cubicBezTo>
                    <a:pt x="14350" y="7282"/>
                    <a:pt x="13982" y="7492"/>
                    <a:pt x="13631" y="7492"/>
                  </a:cubicBezTo>
                  <a:cubicBezTo>
                    <a:pt x="13450" y="7492"/>
                    <a:pt x="13273" y="7436"/>
                    <a:pt x="13112" y="7306"/>
                  </a:cubicBezTo>
                  <a:cubicBezTo>
                    <a:pt x="13094" y="7341"/>
                    <a:pt x="13058" y="7366"/>
                    <a:pt x="13023" y="7366"/>
                  </a:cubicBezTo>
                  <a:cubicBezTo>
                    <a:pt x="12995" y="7366"/>
                    <a:pt x="12968" y="7349"/>
                    <a:pt x="12953" y="7306"/>
                  </a:cubicBezTo>
                  <a:cubicBezTo>
                    <a:pt x="12478" y="6609"/>
                    <a:pt x="12573" y="5849"/>
                    <a:pt x="12510" y="5026"/>
                  </a:cubicBezTo>
                  <a:lnTo>
                    <a:pt x="12510" y="4931"/>
                  </a:lnTo>
                  <a:cubicBezTo>
                    <a:pt x="12447" y="3348"/>
                    <a:pt x="11972" y="1732"/>
                    <a:pt x="10578" y="814"/>
                  </a:cubicBezTo>
                  <a:cubicBezTo>
                    <a:pt x="9717" y="252"/>
                    <a:pt x="8713" y="1"/>
                    <a:pt x="7696" y="1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87;p51"/>
            <p:cNvSpPr/>
            <p:nvPr/>
          </p:nvSpPr>
          <p:spPr>
            <a:xfrm>
              <a:off x="4140736" y="730267"/>
              <a:ext cx="232780" cy="216541"/>
            </a:xfrm>
            <a:custGeom>
              <a:avLst/>
              <a:gdLst/>
              <a:ahLst/>
              <a:cxnLst/>
              <a:rect l="l" t="t" r="r" b="b"/>
              <a:pathLst>
                <a:path w="7411" h="6894" extrusionOk="0">
                  <a:moveTo>
                    <a:pt x="3682" y="284"/>
                  </a:moveTo>
                  <a:cubicBezTo>
                    <a:pt x="5490" y="284"/>
                    <a:pt x="7083" y="1703"/>
                    <a:pt x="6809" y="3617"/>
                  </a:cubicBezTo>
                  <a:cubicBezTo>
                    <a:pt x="6625" y="5150"/>
                    <a:pt x="5046" y="6535"/>
                    <a:pt x="3479" y="6535"/>
                  </a:cubicBezTo>
                  <a:cubicBezTo>
                    <a:pt x="3428" y="6535"/>
                    <a:pt x="3377" y="6534"/>
                    <a:pt x="3326" y="6531"/>
                  </a:cubicBezTo>
                  <a:cubicBezTo>
                    <a:pt x="1520" y="6499"/>
                    <a:pt x="190" y="4694"/>
                    <a:pt x="570" y="2952"/>
                  </a:cubicBezTo>
                  <a:cubicBezTo>
                    <a:pt x="887" y="1464"/>
                    <a:pt x="2059" y="577"/>
                    <a:pt x="3452" y="292"/>
                  </a:cubicBezTo>
                  <a:cubicBezTo>
                    <a:pt x="3529" y="287"/>
                    <a:pt x="3606" y="284"/>
                    <a:pt x="3682" y="284"/>
                  </a:cubicBezTo>
                  <a:close/>
                  <a:moveTo>
                    <a:pt x="3911" y="0"/>
                  </a:moveTo>
                  <a:cubicBezTo>
                    <a:pt x="2066" y="0"/>
                    <a:pt x="421" y="1275"/>
                    <a:pt x="190" y="3205"/>
                  </a:cubicBezTo>
                  <a:cubicBezTo>
                    <a:pt x="0" y="5042"/>
                    <a:pt x="1299" y="6721"/>
                    <a:pt x="3167" y="6879"/>
                  </a:cubicBezTo>
                  <a:cubicBezTo>
                    <a:pt x="3266" y="6889"/>
                    <a:pt x="3366" y="6894"/>
                    <a:pt x="3465" y="6894"/>
                  </a:cubicBezTo>
                  <a:cubicBezTo>
                    <a:pt x="5242" y="6894"/>
                    <a:pt x="7041" y="5327"/>
                    <a:pt x="7221" y="3617"/>
                  </a:cubicBezTo>
                  <a:cubicBezTo>
                    <a:pt x="7411" y="1780"/>
                    <a:pt x="6144" y="355"/>
                    <a:pt x="4529" y="102"/>
                  </a:cubicBezTo>
                  <a:lnTo>
                    <a:pt x="4466" y="38"/>
                  </a:lnTo>
                  <a:cubicBezTo>
                    <a:pt x="4280" y="13"/>
                    <a:pt x="4095" y="0"/>
                    <a:pt x="3911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88;p51"/>
            <p:cNvSpPr/>
            <p:nvPr/>
          </p:nvSpPr>
          <p:spPr>
            <a:xfrm>
              <a:off x="4146704" y="739062"/>
              <a:ext cx="216446" cy="198354"/>
            </a:xfrm>
            <a:custGeom>
              <a:avLst/>
              <a:gdLst/>
              <a:ahLst/>
              <a:cxnLst/>
              <a:rect l="l" t="t" r="r" b="b"/>
              <a:pathLst>
                <a:path w="6891" h="6315" extrusionOk="0">
                  <a:moveTo>
                    <a:pt x="3525" y="539"/>
                  </a:moveTo>
                  <a:cubicBezTo>
                    <a:pt x="3877" y="539"/>
                    <a:pt x="4231" y="613"/>
                    <a:pt x="4561" y="772"/>
                  </a:cubicBezTo>
                  <a:cubicBezTo>
                    <a:pt x="5384" y="1152"/>
                    <a:pt x="6144" y="1975"/>
                    <a:pt x="5954" y="2925"/>
                  </a:cubicBezTo>
                  <a:lnTo>
                    <a:pt x="5922" y="2989"/>
                  </a:lnTo>
                  <a:cubicBezTo>
                    <a:pt x="5945" y="3055"/>
                    <a:pt x="5874" y="3137"/>
                    <a:pt x="5808" y="3137"/>
                  </a:cubicBezTo>
                  <a:cubicBezTo>
                    <a:pt x="5779" y="3137"/>
                    <a:pt x="5751" y="3122"/>
                    <a:pt x="5732" y="3084"/>
                  </a:cubicBezTo>
                  <a:cubicBezTo>
                    <a:pt x="4782" y="1944"/>
                    <a:pt x="3452" y="1405"/>
                    <a:pt x="1995" y="1184"/>
                  </a:cubicBezTo>
                  <a:lnTo>
                    <a:pt x="1964" y="1184"/>
                  </a:lnTo>
                  <a:cubicBezTo>
                    <a:pt x="1946" y="1190"/>
                    <a:pt x="1930" y="1192"/>
                    <a:pt x="1916" y="1192"/>
                  </a:cubicBezTo>
                  <a:cubicBezTo>
                    <a:pt x="1859" y="1192"/>
                    <a:pt x="1843" y="1146"/>
                    <a:pt x="1869" y="1120"/>
                  </a:cubicBezTo>
                  <a:lnTo>
                    <a:pt x="1932" y="1120"/>
                  </a:lnTo>
                  <a:cubicBezTo>
                    <a:pt x="1932" y="1120"/>
                    <a:pt x="1932" y="1057"/>
                    <a:pt x="1964" y="1057"/>
                  </a:cubicBezTo>
                  <a:cubicBezTo>
                    <a:pt x="2411" y="726"/>
                    <a:pt x="2966" y="539"/>
                    <a:pt x="3525" y="539"/>
                  </a:cubicBezTo>
                  <a:close/>
                  <a:moveTo>
                    <a:pt x="3540" y="0"/>
                  </a:moveTo>
                  <a:cubicBezTo>
                    <a:pt x="3448" y="0"/>
                    <a:pt x="3355" y="4"/>
                    <a:pt x="3262" y="12"/>
                  </a:cubicBezTo>
                  <a:cubicBezTo>
                    <a:pt x="1869" y="297"/>
                    <a:pt x="665" y="1184"/>
                    <a:pt x="380" y="2704"/>
                  </a:cubicBezTo>
                  <a:cubicBezTo>
                    <a:pt x="0" y="4445"/>
                    <a:pt x="1330" y="6251"/>
                    <a:pt x="3136" y="6314"/>
                  </a:cubicBezTo>
                  <a:cubicBezTo>
                    <a:pt x="3153" y="6314"/>
                    <a:pt x="3171" y="6314"/>
                    <a:pt x="3188" y="6314"/>
                  </a:cubicBezTo>
                  <a:cubicBezTo>
                    <a:pt x="4786" y="6314"/>
                    <a:pt x="6400" y="4903"/>
                    <a:pt x="6619" y="3337"/>
                  </a:cubicBezTo>
                  <a:cubicBezTo>
                    <a:pt x="6890" y="1439"/>
                    <a:pt x="5328" y="0"/>
                    <a:pt x="3540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89;p51"/>
            <p:cNvSpPr/>
            <p:nvPr/>
          </p:nvSpPr>
          <p:spPr>
            <a:xfrm>
              <a:off x="4203525" y="756086"/>
              <a:ext cx="136194" cy="83048"/>
            </a:xfrm>
            <a:custGeom>
              <a:avLst/>
              <a:gdLst/>
              <a:ahLst/>
              <a:cxnLst/>
              <a:rect l="l" t="t" r="r" b="b"/>
              <a:pathLst>
                <a:path w="4336" h="2644" extrusionOk="0">
                  <a:moveTo>
                    <a:pt x="1749" y="199"/>
                  </a:moveTo>
                  <a:cubicBezTo>
                    <a:pt x="1922" y="199"/>
                    <a:pt x="2098" y="219"/>
                    <a:pt x="2277" y="262"/>
                  </a:cubicBezTo>
                  <a:cubicBezTo>
                    <a:pt x="3163" y="452"/>
                    <a:pt x="4113" y="1243"/>
                    <a:pt x="3955" y="2288"/>
                  </a:cubicBezTo>
                  <a:cubicBezTo>
                    <a:pt x="3005" y="1243"/>
                    <a:pt x="1738" y="578"/>
                    <a:pt x="376" y="578"/>
                  </a:cubicBezTo>
                  <a:cubicBezTo>
                    <a:pt x="817" y="346"/>
                    <a:pt x="1274" y="199"/>
                    <a:pt x="1749" y="199"/>
                  </a:cubicBezTo>
                  <a:close/>
                  <a:moveTo>
                    <a:pt x="1746" y="1"/>
                  </a:moveTo>
                  <a:cubicBezTo>
                    <a:pt x="1179" y="1"/>
                    <a:pt x="605" y="203"/>
                    <a:pt x="91" y="578"/>
                  </a:cubicBezTo>
                  <a:cubicBezTo>
                    <a:pt x="91" y="578"/>
                    <a:pt x="60" y="578"/>
                    <a:pt x="60" y="610"/>
                  </a:cubicBezTo>
                  <a:lnTo>
                    <a:pt x="28" y="610"/>
                  </a:lnTo>
                  <a:cubicBezTo>
                    <a:pt x="1" y="637"/>
                    <a:pt x="44" y="711"/>
                    <a:pt x="77" y="711"/>
                  </a:cubicBezTo>
                  <a:cubicBezTo>
                    <a:pt x="82" y="711"/>
                    <a:pt x="87" y="709"/>
                    <a:pt x="91" y="705"/>
                  </a:cubicBezTo>
                  <a:lnTo>
                    <a:pt x="155" y="705"/>
                  </a:lnTo>
                  <a:cubicBezTo>
                    <a:pt x="1612" y="895"/>
                    <a:pt x="2878" y="1433"/>
                    <a:pt x="3860" y="2605"/>
                  </a:cubicBezTo>
                  <a:cubicBezTo>
                    <a:pt x="3887" y="2632"/>
                    <a:pt x="3919" y="2644"/>
                    <a:pt x="3950" y="2644"/>
                  </a:cubicBezTo>
                  <a:cubicBezTo>
                    <a:pt x="4027" y="2644"/>
                    <a:pt x="4095" y="2569"/>
                    <a:pt x="4050" y="2478"/>
                  </a:cubicBezTo>
                  <a:cubicBezTo>
                    <a:pt x="4113" y="2478"/>
                    <a:pt x="4145" y="2447"/>
                    <a:pt x="4145" y="2383"/>
                  </a:cubicBezTo>
                  <a:cubicBezTo>
                    <a:pt x="4335" y="1402"/>
                    <a:pt x="3575" y="578"/>
                    <a:pt x="2752" y="230"/>
                  </a:cubicBezTo>
                  <a:cubicBezTo>
                    <a:pt x="2429" y="75"/>
                    <a:pt x="2089" y="1"/>
                    <a:pt x="1746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90;p51"/>
            <p:cNvSpPr/>
            <p:nvPr/>
          </p:nvSpPr>
          <p:spPr>
            <a:xfrm>
              <a:off x="4214330" y="761708"/>
              <a:ext cx="118416" cy="66275"/>
            </a:xfrm>
            <a:custGeom>
              <a:avLst/>
              <a:gdLst/>
              <a:ahLst/>
              <a:cxnLst/>
              <a:rect l="l" t="t" r="r" b="b"/>
              <a:pathLst>
                <a:path w="3770" h="2110" extrusionOk="0">
                  <a:moveTo>
                    <a:pt x="1331" y="0"/>
                  </a:moveTo>
                  <a:cubicBezTo>
                    <a:pt x="878" y="0"/>
                    <a:pt x="424" y="145"/>
                    <a:pt x="1" y="368"/>
                  </a:cubicBezTo>
                  <a:cubicBezTo>
                    <a:pt x="1363" y="399"/>
                    <a:pt x="2661" y="1064"/>
                    <a:pt x="3579" y="2109"/>
                  </a:cubicBezTo>
                  <a:cubicBezTo>
                    <a:pt x="3769" y="1096"/>
                    <a:pt x="2788" y="304"/>
                    <a:pt x="1901" y="83"/>
                  </a:cubicBezTo>
                  <a:cubicBezTo>
                    <a:pt x="1713" y="26"/>
                    <a:pt x="1522" y="0"/>
                    <a:pt x="1331" y="0"/>
                  </a:cubicBezTo>
                  <a:close/>
                </a:path>
              </a:pathLst>
            </a:custGeom>
            <a:solidFill>
              <a:schemeClr val="accent6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91;p51"/>
            <p:cNvSpPr/>
            <p:nvPr/>
          </p:nvSpPr>
          <p:spPr>
            <a:xfrm>
              <a:off x="4244169" y="964900"/>
              <a:ext cx="59710" cy="55093"/>
            </a:xfrm>
            <a:custGeom>
              <a:avLst/>
              <a:gdLst/>
              <a:ahLst/>
              <a:cxnLst/>
              <a:rect l="l" t="t" r="r" b="b"/>
              <a:pathLst>
                <a:path w="1901" h="1754" extrusionOk="0">
                  <a:moveTo>
                    <a:pt x="951" y="201"/>
                  </a:moveTo>
                  <a:cubicBezTo>
                    <a:pt x="919" y="296"/>
                    <a:pt x="951" y="327"/>
                    <a:pt x="1046" y="391"/>
                  </a:cubicBezTo>
                  <a:cubicBezTo>
                    <a:pt x="1363" y="454"/>
                    <a:pt x="1584" y="771"/>
                    <a:pt x="1521" y="1087"/>
                  </a:cubicBezTo>
                  <a:cubicBezTo>
                    <a:pt x="1452" y="1317"/>
                    <a:pt x="1200" y="1480"/>
                    <a:pt x="958" y="1480"/>
                  </a:cubicBezTo>
                  <a:cubicBezTo>
                    <a:pt x="866" y="1480"/>
                    <a:pt x="776" y="1456"/>
                    <a:pt x="698" y="1404"/>
                  </a:cubicBezTo>
                  <a:cubicBezTo>
                    <a:pt x="444" y="1277"/>
                    <a:pt x="286" y="929"/>
                    <a:pt x="381" y="612"/>
                  </a:cubicBezTo>
                  <a:cubicBezTo>
                    <a:pt x="476" y="391"/>
                    <a:pt x="729" y="264"/>
                    <a:pt x="951" y="201"/>
                  </a:cubicBezTo>
                  <a:close/>
                  <a:moveTo>
                    <a:pt x="1085" y="0"/>
                  </a:moveTo>
                  <a:cubicBezTo>
                    <a:pt x="683" y="0"/>
                    <a:pt x="272" y="219"/>
                    <a:pt x="159" y="612"/>
                  </a:cubicBezTo>
                  <a:cubicBezTo>
                    <a:pt x="1" y="1056"/>
                    <a:pt x="286" y="1594"/>
                    <a:pt x="698" y="1721"/>
                  </a:cubicBezTo>
                  <a:cubicBezTo>
                    <a:pt x="775" y="1743"/>
                    <a:pt x="855" y="1754"/>
                    <a:pt x="935" y="1754"/>
                  </a:cubicBezTo>
                  <a:cubicBezTo>
                    <a:pt x="1307" y="1754"/>
                    <a:pt x="1670" y="1522"/>
                    <a:pt x="1774" y="1182"/>
                  </a:cubicBezTo>
                  <a:cubicBezTo>
                    <a:pt x="1901" y="771"/>
                    <a:pt x="1648" y="327"/>
                    <a:pt x="1268" y="169"/>
                  </a:cubicBezTo>
                  <a:cubicBezTo>
                    <a:pt x="1268" y="137"/>
                    <a:pt x="1268" y="74"/>
                    <a:pt x="1236" y="11"/>
                  </a:cubicBezTo>
                  <a:cubicBezTo>
                    <a:pt x="1186" y="4"/>
                    <a:pt x="1135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92;p51"/>
            <p:cNvSpPr/>
            <p:nvPr/>
          </p:nvSpPr>
          <p:spPr>
            <a:xfrm>
              <a:off x="4253121" y="973192"/>
              <a:ext cx="40833" cy="38603"/>
            </a:xfrm>
            <a:custGeom>
              <a:avLst/>
              <a:gdLst/>
              <a:ahLst/>
              <a:cxnLst/>
              <a:rect l="l" t="t" r="r" b="b"/>
              <a:pathLst>
                <a:path w="1300" h="1229" extrusionOk="0">
                  <a:moveTo>
                    <a:pt x="666" y="0"/>
                  </a:moveTo>
                  <a:cubicBezTo>
                    <a:pt x="444" y="32"/>
                    <a:pt x="223" y="158"/>
                    <a:pt x="128" y="380"/>
                  </a:cubicBezTo>
                  <a:cubicBezTo>
                    <a:pt x="1" y="665"/>
                    <a:pt x="159" y="1013"/>
                    <a:pt x="444" y="1172"/>
                  </a:cubicBezTo>
                  <a:cubicBezTo>
                    <a:pt x="507" y="1211"/>
                    <a:pt x="581" y="1229"/>
                    <a:pt x="658" y="1229"/>
                  </a:cubicBezTo>
                  <a:cubicBezTo>
                    <a:pt x="895" y="1229"/>
                    <a:pt x="1164" y="1062"/>
                    <a:pt x="1236" y="823"/>
                  </a:cubicBezTo>
                  <a:cubicBezTo>
                    <a:pt x="1299" y="475"/>
                    <a:pt x="1078" y="190"/>
                    <a:pt x="761" y="127"/>
                  </a:cubicBezTo>
                  <a:cubicBezTo>
                    <a:pt x="666" y="127"/>
                    <a:pt x="666" y="32"/>
                    <a:pt x="666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93;p51"/>
            <p:cNvSpPr/>
            <p:nvPr/>
          </p:nvSpPr>
          <p:spPr>
            <a:xfrm>
              <a:off x="4230255" y="1178833"/>
              <a:ext cx="56726" cy="50068"/>
            </a:xfrm>
            <a:custGeom>
              <a:avLst/>
              <a:gdLst/>
              <a:ahLst/>
              <a:cxnLst/>
              <a:rect l="l" t="t" r="r" b="b"/>
              <a:pathLst>
                <a:path w="1806" h="1594" extrusionOk="0">
                  <a:moveTo>
                    <a:pt x="1077" y="230"/>
                  </a:moveTo>
                  <a:cubicBezTo>
                    <a:pt x="1612" y="527"/>
                    <a:pt x="1589" y="1382"/>
                    <a:pt x="983" y="1382"/>
                  </a:cubicBezTo>
                  <a:cubicBezTo>
                    <a:pt x="943" y="1382"/>
                    <a:pt x="901" y="1378"/>
                    <a:pt x="856" y="1370"/>
                  </a:cubicBezTo>
                  <a:cubicBezTo>
                    <a:pt x="507" y="1275"/>
                    <a:pt x="286" y="1054"/>
                    <a:pt x="317" y="705"/>
                  </a:cubicBezTo>
                  <a:cubicBezTo>
                    <a:pt x="381" y="547"/>
                    <a:pt x="476" y="389"/>
                    <a:pt x="634" y="294"/>
                  </a:cubicBezTo>
                  <a:cubicBezTo>
                    <a:pt x="792" y="230"/>
                    <a:pt x="919" y="262"/>
                    <a:pt x="1077" y="230"/>
                  </a:cubicBezTo>
                  <a:close/>
                  <a:moveTo>
                    <a:pt x="921" y="0"/>
                  </a:moveTo>
                  <a:cubicBezTo>
                    <a:pt x="576" y="0"/>
                    <a:pt x="235" y="356"/>
                    <a:pt x="159" y="610"/>
                  </a:cubicBezTo>
                  <a:cubicBezTo>
                    <a:pt x="1" y="1054"/>
                    <a:pt x="317" y="1497"/>
                    <a:pt x="761" y="1560"/>
                  </a:cubicBezTo>
                  <a:cubicBezTo>
                    <a:pt x="838" y="1583"/>
                    <a:pt x="916" y="1593"/>
                    <a:pt x="992" y="1593"/>
                  </a:cubicBezTo>
                  <a:cubicBezTo>
                    <a:pt x="1348" y="1593"/>
                    <a:pt x="1658" y="1361"/>
                    <a:pt x="1711" y="1022"/>
                  </a:cubicBezTo>
                  <a:cubicBezTo>
                    <a:pt x="1806" y="610"/>
                    <a:pt x="1552" y="135"/>
                    <a:pt x="1172" y="72"/>
                  </a:cubicBezTo>
                  <a:cubicBezTo>
                    <a:pt x="1091" y="22"/>
                    <a:pt x="1006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94;p51"/>
            <p:cNvSpPr/>
            <p:nvPr/>
          </p:nvSpPr>
          <p:spPr>
            <a:xfrm>
              <a:off x="4238201" y="1186058"/>
              <a:ext cx="42749" cy="36184"/>
            </a:xfrm>
            <a:custGeom>
              <a:avLst/>
              <a:gdLst/>
              <a:ahLst/>
              <a:cxnLst/>
              <a:rect l="l" t="t" r="r" b="b"/>
              <a:pathLst>
                <a:path w="1361" h="1152" extrusionOk="0">
                  <a:moveTo>
                    <a:pt x="824" y="0"/>
                  </a:moveTo>
                  <a:lnTo>
                    <a:pt x="824" y="0"/>
                  </a:lnTo>
                  <a:cubicBezTo>
                    <a:pt x="698" y="32"/>
                    <a:pt x="539" y="0"/>
                    <a:pt x="444" y="95"/>
                  </a:cubicBezTo>
                  <a:cubicBezTo>
                    <a:pt x="286" y="190"/>
                    <a:pt x="159" y="349"/>
                    <a:pt x="128" y="507"/>
                  </a:cubicBezTo>
                  <a:cubicBezTo>
                    <a:pt x="1" y="824"/>
                    <a:pt x="286" y="1109"/>
                    <a:pt x="603" y="1140"/>
                  </a:cubicBezTo>
                  <a:cubicBezTo>
                    <a:pt x="645" y="1148"/>
                    <a:pt x="685" y="1151"/>
                    <a:pt x="723" y="1151"/>
                  </a:cubicBezTo>
                  <a:cubicBezTo>
                    <a:pt x="1336" y="1151"/>
                    <a:pt x="1361" y="239"/>
                    <a:pt x="824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95;p51"/>
            <p:cNvSpPr/>
            <p:nvPr/>
          </p:nvSpPr>
          <p:spPr>
            <a:xfrm>
              <a:off x="4090983" y="1154522"/>
              <a:ext cx="122185" cy="109401"/>
            </a:xfrm>
            <a:custGeom>
              <a:avLst/>
              <a:gdLst/>
              <a:ahLst/>
              <a:cxnLst/>
              <a:rect l="l" t="t" r="r" b="b"/>
              <a:pathLst>
                <a:path w="3890" h="3483" extrusionOk="0">
                  <a:moveTo>
                    <a:pt x="2028" y="149"/>
                  </a:moveTo>
                  <a:cubicBezTo>
                    <a:pt x="1996" y="212"/>
                    <a:pt x="1996" y="276"/>
                    <a:pt x="2059" y="276"/>
                  </a:cubicBezTo>
                  <a:cubicBezTo>
                    <a:pt x="2946" y="307"/>
                    <a:pt x="3674" y="941"/>
                    <a:pt x="3579" y="1859"/>
                  </a:cubicBezTo>
                  <a:cubicBezTo>
                    <a:pt x="3466" y="2679"/>
                    <a:pt x="2748" y="3246"/>
                    <a:pt x="1987" y="3246"/>
                  </a:cubicBezTo>
                  <a:cubicBezTo>
                    <a:pt x="1895" y="3246"/>
                    <a:pt x="1803" y="3238"/>
                    <a:pt x="1711" y="3221"/>
                  </a:cubicBezTo>
                  <a:cubicBezTo>
                    <a:pt x="888" y="3094"/>
                    <a:pt x="223" y="2271"/>
                    <a:pt x="413" y="1384"/>
                  </a:cubicBezTo>
                  <a:cubicBezTo>
                    <a:pt x="571" y="592"/>
                    <a:pt x="1268" y="149"/>
                    <a:pt x="2028" y="149"/>
                  </a:cubicBezTo>
                  <a:close/>
                  <a:moveTo>
                    <a:pt x="1682" y="0"/>
                  </a:moveTo>
                  <a:cubicBezTo>
                    <a:pt x="884" y="0"/>
                    <a:pt x="177" y="612"/>
                    <a:pt x="96" y="1479"/>
                  </a:cubicBezTo>
                  <a:cubicBezTo>
                    <a:pt x="1" y="2493"/>
                    <a:pt x="761" y="3379"/>
                    <a:pt x="1743" y="3474"/>
                  </a:cubicBezTo>
                  <a:cubicBezTo>
                    <a:pt x="1802" y="3480"/>
                    <a:pt x="1861" y="3482"/>
                    <a:pt x="1919" y="3482"/>
                  </a:cubicBezTo>
                  <a:cubicBezTo>
                    <a:pt x="2893" y="3482"/>
                    <a:pt x="3741" y="2752"/>
                    <a:pt x="3801" y="1796"/>
                  </a:cubicBezTo>
                  <a:cubicBezTo>
                    <a:pt x="3890" y="937"/>
                    <a:pt x="3203" y="105"/>
                    <a:pt x="2362" y="105"/>
                  </a:cubicBezTo>
                  <a:cubicBezTo>
                    <a:pt x="2304" y="105"/>
                    <a:pt x="2245" y="109"/>
                    <a:pt x="2186" y="117"/>
                  </a:cubicBezTo>
                  <a:cubicBezTo>
                    <a:pt x="2186" y="86"/>
                    <a:pt x="2186" y="86"/>
                    <a:pt x="2091" y="54"/>
                  </a:cubicBezTo>
                  <a:cubicBezTo>
                    <a:pt x="1954" y="18"/>
                    <a:pt x="1817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96;p51"/>
            <p:cNvSpPr/>
            <p:nvPr/>
          </p:nvSpPr>
          <p:spPr>
            <a:xfrm>
              <a:off x="4096950" y="1159202"/>
              <a:ext cx="108459" cy="97308"/>
            </a:xfrm>
            <a:custGeom>
              <a:avLst/>
              <a:gdLst/>
              <a:ahLst/>
              <a:cxnLst/>
              <a:rect l="l" t="t" r="r" b="b"/>
              <a:pathLst>
                <a:path w="3453" h="3098" extrusionOk="0">
                  <a:moveTo>
                    <a:pt x="1838" y="0"/>
                  </a:moveTo>
                  <a:cubicBezTo>
                    <a:pt x="1078" y="0"/>
                    <a:pt x="381" y="443"/>
                    <a:pt x="223" y="1235"/>
                  </a:cubicBezTo>
                  <a:cubicBezTo>
                    <a:pt x="1" y="2122"/>
                    <a:pt x="634" y="2914"/>
                    <a:pt x="1521" y="3072"/>
                  </a:cubicBezTo>
                  <a:cubicBezTo>
                    <a:pt x="1613" y="3089"/>
                    <a:pt x="1705" y="3097"/>
                    <a:pt x="1797" y="3097"/>
                  </a:cubicBezTo>
                  <a:cubicBezTo>
                    <a:pt x="2558" y="3097"/>
                    <a:pt x="3276" y="2530"/>
                    <a:pt x="3389" y="1710"/>
                  </a:cubicBezTo>
                  <a:cubicBezTo>
                    <a:pt x="3453" y="792"/>
                    <a:pt x="2756" y="158"/>
                    <a:pt x="1869" y="127"/>
                  </a:cubicBezTo>
                  <a:cubicBezTo>
                    <a:pt x="1838" y="127"/>
                    <a:pt x="1806" y="63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1744;p51"/>
          <p:cNvGrpSpPr/>
          <p:nvPr/>
        </p:nvGrpSpPr>
        <p:grpSpPr>
          <a:xfrm>
            <a:off x="7782427" y="3296727"/>
            <a:ext cx="1417840" cy="1316107"/>
            <a:chOff x="4994209" y="532698"/>
            <a:chExt cx="1303641" cy="1210102"/>
          </a:xfrm>
        </p:grpSpPr>
        <p:sp>
          <p:nvSpPr>
            <p:cNvPr id="91" name="Google Shape;1745;p51"/>
            <p:cNvSpPr/>
            <p:nvPr/>
          </p:nvSpPr>
          <p:spPr>
            <a:xfrm>
              <a:off x="4994209" y="532698"/>
              <a:ext cx="1303641" cy="1210102"/>
            </a:xfrm>
            <a:custGeom>
              <a:avLst/>
              <a:gdLst/>
              <a:ahLst/>
              <a:cxnLst/>
              <a:rect l="l" t="t" r="r" b="b"/>
              <a:pathLst>
                <a:path w="41504" h="38526" extrusionOk="0">
                  <a:moveTo>
                    <a:pt x="28851" y="4903"/>
                  </a:moveTo>
                  <a:cubicBezTo>
                    <a:pt x="28091" y="5695"/>
                    <a:pt x="27932" y="7057"/>
                    <a:pt x="27837" y="8165"/>
                  </a:cubicBezTo>
                  <a:cubicBezTo>
                    <a:pt x="27457" y="10920"/>
                    <a:pt x="26159" y="13106"/>
                    <a:pt x="24196" y="14942"/>
                  </a:cubicBezTo>
                  <a:cubicBezTo>
                    <a:pt x="23974" y="14942"/>
                    <a:pt x="23784" y="14879"/>
                    <a:pt x="23625" y="14816"/>
                  </a:cubicBezTo>
                  <a:cubicBezTo>
                    <a:pt x="24797" y="13359"/>
                    <a:pt x="26317" y="11712"/>
                    <a:pt x="26602" y="9812"/>
                  </a:cubicBezTo>
                  <a:cubicBezTo>
                    <a:pt x="26761" y="8799"/>
                    <a:pt x="26666" y="7754"/>
                    <a:pt x="27141" y="6772"/>
                  </a:cubicBezTo>
                  <a:cubicBezTo>
                    <a:pt x="27552" y="5980"/>
                    <a:pt x="28154" y="5347"/>
                    <a:pt x="28851" y="4903"/>
                  </a:cubicBezTo>
                  <a:close/>
                  <a:moveTo>
                    <a:pt x="36578" y="8830"/>
                  </a:moveTo>
                  <a:cubicBezTo>
                    <a:pt x="37212" y="12092"/>
                    <a:pt x="32905" y="13391"/>
                    <a:pt x="30403" y="14087"/>
                  </a:cubicBezTo>
                  <a:cubicBezTo>
                    <a:pt x="28851" y="14531"/>
                    <a:pt x="25937" y="14847"/>
                    <a:pt x="25304" y="16621"/>
                  </a:cubicBezTo>
                  <a:cubicBezTo>
                    <a:pt x="25019" y="16621"/>
                    <a:pt x="24734" y="16526"/>
                    <a:pt x="24544" y="16304"/>
                  </a:cubicBezTo>
                  <a:cubicBezTo>
                    <a:pt x="25937" y="13106"/>
                    <a:pt x="30276" y="13802"/>
                    <a:pt x="32968" y="12377"/>
                  </a:cubicBezTo>
                  <a:cubicBezTo>
                    <a:pt x="34171" y="11776"/>
                    <a:pt x="36578" y="10445"/>
                    <a:pt x="36578" y="8830"/>
                  </a:cubicBezTo>
                  <a:close/>
                  <a:moveTo>
                    <a:pt x="5750" y="15010"/>
                  </a:moveTo>
                  <a:cubicBezTo>
                    <a:pt x="6491" y="15010"/>
                    <a:pt x="7236" y="15104"/>
                    <a:pt x="7949" y="15259"/>
                  </a:cubicBezTo>
                  <a:cubicBezTo>
                    <a:pt x="10578" y="15797"/>
                    <a:pt x="12890" y="17191"/>
                    <a:pt x="15423" y="18014"/>
                  </a:cubicBezTo>
                  <a:cubicBezTo>
                    <a:pt x="15449" y="18023"/>
                    <a:pt x="15470" y="18027"/>
                    <a:pt x="15487" y="18027"/>
                  </a:cubicBezTo>
                  <a:cubicBezTo>
                    <a:pt x="15535" y="18027"/>
                    <a:pt x="15558" y="17997"/>
                    <a:pt x="15582" y="17951"/>
                  </a:cubicBezTo>
                  <a:cubicBezTo>
                    <a:pt x="15867" y="18046"/>
                    <a:pt x="15962" y="18489"/>
                    <a:pt x="15645" y="18679"/>
                  </a:cubicBezTo>
                  <a:cubicBezTo>
                    <a:pt x="12858" y="18648"/>
                    <a:pt x="10483" y="16684"/>
                    <a:pt x="7886" y="15956"/>
                  </a:cubicBezTo>
                  <a:cubicBezTo>
                    <a:pt x="7090" y="15739"/>
                    <a:pt x="6256" y="15595"/>
                    <a:pt x="5414" y="15595"/>
                  </a:cubicBezTo>
                  <a:cubicBezTo>
                    <a:pt x="5152" y="15595"/>
                    <a:pt x="4888" y="15609"/>
                    <a:pt x="4624" y="15639"/>
                  </a:cubicBezTo>
                  <a:cubicBezTo>
                    <a:pt x="3363" y="15782"/>
                    <a:pt x="2180" y="16652"/>
                    <a:pt x="911" y="16652"/>
                  </a:cubicBezTo>
                  <a:cubicBezTo>
                    <a:pt x="777" y="16652"/>
                    <a:pt x="643" y="16642"/>
                    <a:pt x="507" y="16621"/>
                  </a:cubicBezTo>
                  <a:cubicBezTo>
                    <a:pt x="1584" y="16399"/>
                    <a:pt x="2439" y="15734"/>
                    <a:pt x="3484" y="15354"/>
                  </a:cubicBezTo>
                  <a:cubicBezTo>
                    <a:pt x="4211" y="15112"/>
                    <a:pt x="4979" y="15010"/>
                    <a:pt x="5750" y="15010"/>
                  </a:cubicBezTo>
                  <a:close/>
                  <a:moveTo>
                    <a:pt x="33623" y="15802"/>
                  </a:moveTo>
                  <a:cubicBezTo>
                    <a:pt x="36064" y="15802"/>
                    <a:pt x="38060" y="17780"/>
                    <a:pt x="40501" y="17780"/>
                  </a:cubicBezTo>
                  <a:cubicBezTo>
                    <a:pt x="40720" y="17780"/>
                    <a:pt x="40943" y="17764"/>
                    <a:pt x="41170" y="17729"/>
                  </a:cubicBezTo>
                  <a:lnTo>
                    <a:pt x="41170" y="17729"/>
                  </a:lnTo>
                  <a:cubicBezTo>
                    <a:pt x="40764" y="18100"/>
                    <a:pt x="40306" y="18240"/>
                    <a:pt x="39824" y="18240"/>
                  </a:cubicBezTo>
                  <a:cubicBezTo>
                    <a:pt x="38577" y="18240"/>
                    <a:pt x="37168" y="17307"/>
                    <a:pt x="36071" y="17033"/>
                  </a:cubicBezTo>
                  <a:cubicBezTo>
                    <a:pt x="35357" y="16807"/>
                    <a:pt x="34632" y="16704"/>
                    <a:pt x="33909" y="16704"/>
                  </a:cubicBezTo>
                  <a:cubicBezTo>
                    <a:pt x="33413" y="16704"/>
                    <a:pt x="32919" y="16752"/>
                    <a:pt x="32429" y="16843"/>
                  </a:cubicBezTo>
                  <a:cubicBezTo>
                    <a:pt x="29725" y="17289"/>
                    <a:pt x="27487" y="19846"/>
                    <a:pt x="24764" y="19846"/>
                  </a:cubicBezTo>
                  <a:cubicBezTo>
                    <a:pt x="24394" y="19846"/>
                    <a:pt x="24015" y="19799"/>
                    <a:pt x="23625" y="19693"/>
                  </a:cubicBezTo>
                  <a:cubicBezTo>
                    <a:pt x="23625" y="19629"/>
                    <a:pt x="23657" y="19566"/>
                    <a:pt x="23657" y="19534"/>
                  </a:cubicBezTo>
                  <a:cubicBezTo>
                    <a:pt x="23689" y="19313"/>
                    <a:pt x="23784" y="19249"/>
                    <a:pt x="23910" y="19123"/>
                  </a:cubicBezTo>
                  <a:cubicBezTo>
                    <a:pt x="24180" y="19170"/>
                    <a:pt x="24444" y="19192"/>
                    <a:pt x="24703" y="19192"/>
                  </a:cubicBezTo>
                  <a:cubicBezTo>
                    <a:pt x="27556" y="19192"/>
                    <a:pt x="29859" y="16534"/>
                    <a:pt x="32588" y="15924"/>
                  </a:cubicBezTo>
                  <a:cubicBezTo>
                    <a:pt x="32943" y="15839"/>
                    <a:pt x="33287" y="15802"/>
                    <a:pt x="33623" y="15802"/>
                  </a:cubicBezTo>
                  <a:close/>
                  <a:moveTo>
                    <a:pt x="26919" y="22258"/>
                  </a:moveTo>
                  <a:cubicBezTo>
                    <a:pt x="27540" y="22723"/>
                    <a:pt x="28238" y="22848"/>
                    <a:pt x="28981" y="22848"/>
                  </a:cubicBezTo>
                  <a:cubicBezTo>
                    <a:pt x="29300" y="22848"/>
                    <a:pt x="29627" y="22825"/>
                    <a:pt x="29959" y="22796"/>
                  </a:cubicBezTo>
                  <a:cubicBezTo>
                    <a:pt x="30336" y="22768"/>
                    <a:pt x="30702" y="22751"/>
                    <a:pt x="31060" y="22751"/>
                  </a:cubicBezTo>
                  <a:cubicBezTo>
                    <a:pt x="31904" y="22751"/>
                    <a:pt x="32705" y="22846"/>
                    <a:pt x="33506" y="23113"/>
                  </a:cubicBezTo>
                  <a:cubicBezTo>
                    <a:pt x="33139" y="23054"/>
                    <a:pt x="32768" y="23030"/>
                    <a:pt x="32396" y="23030"/>
                  </a:cubicBezTo>
                  <a:cubicBezTo>
                    <a:pt x="31772" y="23030"/>
                    <a:pt x="31144" y="23097"/>
                    <a:pt x="30529" y="23176"/>
                  </a:cubicBezTo>
                  <a:cubicBezTo>
                    <a:pt x="29921" y="23223"/>
                    <a:pt x="29183" y="23347"/>
                    <a:pt x="28469" y="23347"/>
                  </a:cubicBezTo>
                  <a:cubicBezTo>
                    <a:pt x="27732" y="23347"/>
                    <a:pt x="27022" y="23215"/>
                    <a:pt x="26507" y="22733"/>
                  </a:cubicBezTo>
                  <a:lnTo>
                    <a:pt x="26539" y="22701"/>
                  </a:lnTo>
                  <a:cubicBezTo>
                    <a:pt x="26602" y="22575"/>
                    <a:pt x="26666" y="22480"/>
                    <a:pt x="26761" y="22416"/>
                  </a:cubicBezTo>
                  <a:cubicBezTo>
                    <a:pt x="26792" y="22321"/>
                    <a:pt x="26856" y="22290"/>
                    <a:pt x="26919" y="22258"/>
                  </a:cubicBezTo>
                  <a:close/>
                  <a:moveTo>
                    <a:pt x="17133" y="19249"/>
                  </a:moveTo>
                  <a:cubicBezTo>
                    <a:pt x="17260" y="19756"/>
                    <a:pt x="17102" y="20326"/>
                    <a:pt x="16848" y="20833"/>
                  </a:cubicBezTo>
                  <a:cubicBezTo>
                    <a:pt x="16120" y="20706"/>
                    <a:pt x="15360" y="20674"/>
                    <a:pt x="14631" y="20674"/>
                  </a:cubicBezTo>
                  <a:cubicBezTo>
                    <a:pt x="13365" y="20738"/>
                    <a:pt x="12098" y="21150"/>
                    <a:pt x="10958" y="21751"/>
                  </a:cubicBezTo>
                  <a:cubicBezTo>
                    <a:pt x="9944" y="22290"/>
                    <a:pt x="9058" y="23081"/>
                    <a:pt x="8108" y="23683"/>
                  </a:cubicBezTo>
                  <a:cubicBezTo>
                    <a:pt x="7208" y="24283"/>
                    <a:pt x="6269" y="24567"/>
                    <a:pt x="5322" y="24567"/>
                  </a:cubicBezTo>
                  <a:cubicBezTo>
                    <a:pt x="5069" y="24567"/>
                    <a:pt x="4815" y="24547"/>
                    <a:pt x="4561" y="24506"/>
                  </a:cubicBezTo>
                  <a:cubicBezTo>
                    <a:pt x="6334" y="24475"/>
                    <a:pt x="8044" y="23240"/>
                    <a:pt x="9406" y="22163"/>
                  </a:cubicBezTo>
                  <a:cubicBezTo>
                    <a:pt x="10673" y="21181"/>
                    <a:pt x="12035" y="20104"/>
                    <a:pt x="13650" y="19788"/>
                  </a:cubicBezTo>
                  <a:cubicBezTo>
                    <a:pt x="14885" y="19566"/>
                    <a:pt x="16025" y="19851"/>
                    <a:pt x="17133" y="19249"/>
                  </a:cubicBezTo>
                  <a:close/>
                  <a:moveTo>
                    <a:pt x="22675" y="1103"/>
                  </a:moveTo>
                  <a:lnTo>
                    <a:pt x="22675" y="1103"/>
                  </a:lnTo>
                  <a:cubicBezTo>
                    <a:pt x="24354" y="3795"/>
                    <a:pt x="24734" y="7089"/>
                    <a:pt x="23119" y="10002"/>
                  </a:cubicBezTo>
                  <a:cubicBezTo>
                    <a:pt x="22612" y="10984"/>
                    <a:pt x="21535" y="11712"/>
                    <a:pt x="21060" y="12662"/>
                  </a:cubicBezTo>
                  <a:lnTo>
                    <a:pt x="20902" y="12662"/>
                  </a:lnTo>
                  <a:lnTo>
                    <a:pt x="20902" y="12979"/>
                  </a:lnTo>
                  <a:lnTo>
                    <a:pt x="20902" y="13011"/>
                  </a:lnTo>
                  <a:cubicBezTo>
                    <a:pt x="20554" y="14087"/>
                    <a:pt x="21092" y="15227"/>
                    <a:pt x="21567" y="16178"/>
                  </a:cubicBezTo>
                  <a:cubicBezTo>
                    <a:pt x="21587" y="16238"/>
                    <a:pt x="21645" y="16260"/>
                    <a:pt x="21709" y="16260"/>
                  </a:cubicBezTo>
                  <a:cubicBezTo>
                    <a:pt x="21747" y="16260"/>
                    <a:pt x="21786" y="16252"/>
                    <a:pt x="21820" y="16241"/>
                  </a:cubicBezTo>
                  <a:lnTo>
                    <a:pt x="21852" y="16178"/>
                  </a:lnTo>
                  <a:cubicBezTo>
                    <a:pt x="21884" y="16114"/>
                    <a:pt x="21884" y="16082"/>
                    <a:pt x="21852" y="15987"/>
                  </a:cubicBezTo>
                  <a:cubicBezTo>
                    <a:pt x="21377" y="15006"/>
                    <a:pt x="20965" y="13961"/>
                    <a:pt x="21314" y="12979"/>
                  </a:cubicBezTo>
                  <a:lnTo>
                    <a:pt x="21314" y="12979"/>
                  </a:lnTo>
                  <a:cubicBezTo>
                    <a:pt x="21884" y="13011"/>
                    <a:pt x="22390" y="13106"/>
                    <a:pt x="22897" y="13232"/>
                  </a:cubicBezTo>
                  <a:cubicBezTo>
                    <a:pt x="23277" y="13296"/>
                    <a:pt x="23625" y="13454"/>
                    <a:pt x="23974" y="13612"/>
                  </a:cubicBezTo>
                  <a:lnTo>
                    <a:pt x="24006" y="13581"/>
                  </a:lnTo>
                  <a:cubicBezTo>
                    <a:pt x="24069" y="13612"/>
                    <a:pt x="24101" y="13676"/>
                    <a:pt x="24132" y="13676"/>
                  </a:cubicBezTo>
                  <a:cubicBezTo>
                    <a:pt x="23910" y="14024"/>
                    <a:pt x="23625" y="14372"/>
                    <a:pt x="23372" y="14721"/>
                  </a:cubicBezTo>
                  <a:cubicBezTo>
                    <a:pt x="23214" y="14626"/>
                    <a:pt x="23119" y="14467"/>
                    <a:pt x="22992" y="14309"/>
                  </a:cubicBezTo>
                  <a:cubicBezTo>
                    <a:pt x="22980" y="14261"/>
                    <a:pt x="22940" y="14240"/>
                    <a:pt x="22899" y="14240"/>
                  </a:cubicBezTo>
                  <a:cubicBezTo>
                    <a:pt x="22833" y="14240"/>
                    <a:pt x="22763" y="14294"/>
                    <a:pt x="22802" y="14372"/>
                  </a:cubicBezTo>
                  <a:cubicBezTo>
                    <a:pt x="22955" y="14908"/>
                    <a:pt x="23499" y="15259"/>
                    <a:pt x="24053" y="15259"/>
                  </a:cubicBezTo>
                  <a:cubicBezTo>
                    <a:pt x="24186" y="15259"/>
                    <a:pt x="24320" y="15239"/>
                    <a:pt x="24449" y="15196"/>
                  </a:cubicBezTo>
                  <a:cubicBezTo>
                    <a:pt x="24607" y="15164"/>
                    <a:pt x="24607" y="15006"/>
                    <a:pt x="24544" y="14942"/>
                  </a:cubicBezTo>
                  <a:cubicBezTo>
                    <a:pt x="24766" y="14721"/>
                    <a:pt x="24956" y="14531"/>
                    <a:pt x="25177" y="14341"/>
                  </a:cubicBezTo>
                  <a:cubicBezTo>
                    <a:pt x="25272" y="14467"/>
                    <a:pt x="25367" y="14531"/>
                    <a:pt x="25494" y="14626"/>
                  </a:cubicBezTo>
                  <a:cubicBezTo>
                    <a:pt x="25019" y="15006"/>
                    <a:pt x="24607" y="15512"/>
                    <a:pt x="24417" y="16209"/>
                  </a:cubicBezTo>
                  <a:cubicBezTo>
                    <a:pt x="24322" y="16146"/>
                    <a:pt x="24291" y="16082"/>
                    <a:pt x="24259" y="16051"/>
                  </a:cubicBezTo>
                  <a:cubicBezTo>
                    <a:pt x="24224" y="16004"/>
                    <a:pt x="24176" y="15983"/>
                    <a:pt x="24135" y="15983"/>
                  </a:cubicBezTo>
                  <a:cubicBezTo>
                    <a:pt x="24063" y="15983"/>
                    <a:pt x="24009" y="16046"/>
                    <a:pt x="24069" y="16146"/>
                  </a:cubicBezTo>
                  <a:cubicBezTo>
                    <a:pt x="24279" y="16697"/>
                    <a:pt x="24860" y="17009"/>
                    <a:pt x="25449" y="17009"/>
                  </a:cubicBezTo>
                  <a:cubicBezTo>
                    <a:pt x="25570" y="17009"/>
                    <a:pt x="25692" y="16996"/>
                    <a:pt x="25811" y="16969"/>
                  </a:cubicBezTo>
                  <a:cubicBezTo>
                    <a:pt x="26010" y="16912"/>
                    <a:pt x="25928" y="16575"/>
                    <a:pt x="25749" y="16575"/>
                  </a:cubicBezTo>
                  <a:cubicBezTo>
                    <a:pt x="25728" y="16575"/>
                    <a:pt x="25707" y="16579"/>
                    <a:pt x="25684" y="16589"/>
                  </a:cubicBezTo>
                  <a:cubicBezTo>
                    <a:pt x="25652" y="16621"/>
                    <a:pt x="25557" y="16621"/>
                    <a:pt x="25494" y="16621"/>
                  </a:cubicBezTo>
                  <a:cubicBezTo>
                    <a:pt x="25716" y="16241"/>
                    <a:pt x="26032" y="15924"/>
                    <a:pt x="26444" y="15671"/>
                  </a:cubicBezTo>
                  <a:cubicBezTo>
                    <a:pt x="26919" y="16399"/>
                    <a:pt x="27299" y="17191"/>
                    <a:pt x="27489" y="18014"/>
                  </a:cubicBezTo>
                  <a:cubicBezTo>
                    <a:pt x="26482" y="18533"/>
                    <a:pt x="25416" y="18934"/>
                    <a:pt x="24206" y="18934"/>
                  </a:cubicBezTo>
                  <a:cubicBezTo>
                    <a:pt x="24160" y="18934"/>
                    <a:pt x="24115" y="18934"/>
                    <a:pt x="24069" y="18933"/>
                  </a:cubicBezTo>
                  <a:cubicBezTo>
                    <a:pt x="24101" y="18933"/>
                    <a:pt x="24101" y="18933"/>
                    <a:pt x="24132" y="18869"/>
                  </a:cubicBezTo>
                  <a:cubicBezTo>
                    <a:pt x="24281" y="18780"/>
                    <a:pt x="24121" y="18550"/>
                    <a:pt x="23970" y="18550"/>
                  </a:cubicBezTo>
                  <a:cubicBezTo>
                    <a:pt x="23961" y="18550"/>
                    <a:pt x="23951" y="18551"/>
                    <a:pt x="23942" y="18553"/>
                  </a:cubicBezTo>
                  <a:cubicBezTo>
                    <a:pt x="23340" y="18679"/>
                    <a:pt x="23119" y="19534"/>
                    <a:pt x="23277" y="20041"/>
                  </a:cubicBezTo>
                  <a:cubicBezTo>
                    <a:pt x="23277" y="20073"/>
                    <a:pt x="23309" y="20136"/>
                    <a:pt x="23372" y="20136"/>
                  </a:cubicBezTo>
                  <a:lnTo>
                    <a:pt x="23467" y="20136"/>
                  </a:lnTo>
                  <a:cubicBezTo>
                    <a:pt x="23499" y="20136"/>
                    <a:pt x="23530" y="20136"/>
                    <a:pt x="23530" y="20104"/>
                  </a:cubicBezTo>
                  <a:cubicBezTo>
                    <a:pt x="23625" y="19978"/>
                    <a:pt x="23625" y="19883"/>
                    <a:pt x="23625" y="19756"/>
                  </a:cubicBezTo>
                  <a:cubicBezTo>
                    <a:pt x="24108" y="19945"/>
                    <a:pt x="24579" y="20026"/>
                    <a:pt x="25042" y="20026"/>
                  </a:cubicBezTo>
                  <a:cubicBezTo>
                    <a:pt x="25977" y="20026"/>
                    <a:pt x="26874" y="19694"/>
                    <a:pt x="27742" y="19249"/>
                  </a:cubicBezTo>
                  <a:lnTo>
                    <a:pt x="27742" y="19249"/>
                  </a:lnTo>
                  <a:cubicBezTo>
                    <a:pt x="27774" y="19851"/>
                    <a:pt x="27774" y="20389"/>
                    <a:pt x="27647" y="20991"/>
                  </a:cubicBezTo>
                  <a:cubicBezTo>
                    <a:pt x="27584" y="21466"/>
                    <a:pt x="27426" y="21846"/>
                    <a:pt x="27362" y="22290"/>
                  </a:cubicBezTo>
                  <a:lnTo>
                    <a:pt x="27109" y="22163"/>
                  </a:lnTo>
                  <a:cubicBezTo>
                    <a:pt x="27141" y="22131"/>
                    <a:pt x="27236" y="22100"/>
                    <a:pt x="27299" y="22036"/>
                  </a:cubicBezTo>
                  <a:cubicBezTo>
                    <a:pt x="27494" y="21980"/>
                    <a:pt x="27345" y="21703"/>
                    <a:pt x="27177" y="21703"/>
                  </a:cubicBezTo>
                  <a:cubicBezTo>
                    <a:pt x="27155" y="21703"/>
                    <a:pt x="27132" y="21708"/>
                    <a:pt x="27109" y="21720"/>
                  </a:cubicBezTo>
                  <a:cubicBezTo>
                    <a:pt x="26887" y="21846"/>
                    <a:pt x="26666" y="22005"/>
                    <a:pt x="26507" y="22195"/>
                  </a:cubicBezTo>
                  <a:cubicBezTo>
                    <a:pt x="26444" y="22321"/>
                    <a:pt x="26349" y="22416"/>
                    <a:pt x="26317" y="22511"/>
                  </a:cubicBezTo>
                  <a:cubicBezTo>
                    <a:pt x="26317" y="22575"/>
                    <a:pt x="26286" y="22638"/>
                    <a:pt x="26286" y="22670"/>
                  </a:cubicBezTo>
                  <a:lnTo>
                    <a:pt x="26286" y="22796"/>
                  </a:lnTo>
                  <a:cubicBezTo>
                    <a:pt x="26265" y="22881"/>
                    <a:pt x="26328" y="22923"/>
                    <a:pt x="26382" y="22923"/>
                  </a:cubicBezTo>
                  <a:cubicBezTo>
                    <a:pt x="26409" y="22923"/>
                    <a:pt x="26433" y="22912"/>
                    <a:pt x="26444" y="22891"/>
                  </a:cubicBezTo>
                  <a:lnTo>
                    <a:pt x="26476" y="22828"/>
                  </a:lnTo>
                  <a:cubicBezTo>
                    <a:pt x="26602" y="22986"/>
                    <a:pt x="26761" y="23113"/>
                    <a:pt x="26951" y="23240"/>
                  </a:cubicBezTo>
                  <a:cubicBezTo>
                    <a:pt x="26792" y="23398"/>
                    <a:pt x="26634" y="23525"/>
                    <a:pt x="26507" y="23683"/>
                  </a:cubicBezTo>
                  <a:cubicBezTo>
                    <a:pt x="26476" y="23683"/>
                    <a:pt x="26476" y="23715"/>
                    <a:pt x="26476" y="23746"/>
                  </a:cubicBezTo>
                  <a:lnTo>
                    <a:pt x="26412" y="23746"/>
                  </a:lnTo>
                  <a:lnTo>
                    <a:pt x="26349" y="23778"/>
                  </a:lnTo>
                  <a:cubicBezTo>
                    <a:pt x="25969" y="23303"/>
                    <a:pt x="25684" y="22765"/>
                    <a:pt x="25399" y="22163"/>
                  </a:cubicBezTo>
                  <a:cubicBezTo>
                    <a:pt x="25462" y="22163"/>
                    <a:pt x="25494" y="22131"/>
                    <a:pt x="25526" y="22131"/>
                  </a:cubicBezTo>
                  <a:cubicBezTo>
                    <a:pt x="25684" y="22036"/>
                    <a:pt x="25621" y="21815"/>
                    <a:pt x="25462" y="21815"/>
                  </a:cubicBezTo>
                  <a:cubicBezTo>
                    <a:pt x="25446" y="21814"/>
                    <a:pt x="25430" y="21813"/>
                    <a:pt x="25414" y="21813"/>
                  </a:cubicBezTo>
                  <a:cubicBezTo>
                    <a:pt x="24892" y="21813"/>
                    <a:pt x="24380" y="22303"/>
                    <a:pt x="24196" y="22733"/>
                  </a:cubicBezTo>
                  <a:cubicBezTo>
                    <a:pt x="24155" y="22833"/>
                    <a:pt x="24230" y="22895"/>
                    <a:pt x="24305" y="22895"/>
                  </a:cubicBezTo>
                  <a:cubicBezTo>
                    <a:pt x="24349" y="22895"/>
                    <a:pt x="24394" y="22874"/>
                    <a:pt x="24417" y="22828"/>
                  </a:cubicBezTo>
                  <a:cubicBezTo>
                    <a:pt x="24449" y="22765"/>
                    <a:pt x="24544" y="22670"/>
                    <a:pt x="24607" y="22606"/>
                  </a:cubicBezTo>
                  <a:cubicBezTo>
                    <a:pt x="24892" y="23366"/>
                    <a:pt x="25241" y="24000"/>
                    <a:pt x="25652" y="24475"/>
                  </a:cubicBezTo>
                  <a:cubicBezTo>
                    <a:pt x="25589" y="24475"/>
                    <a:pt x="25589" y="24411"/>
                    <a:pt x="25557" y="24411"/>
                  </a:cubicBezTo>
                  <a:cubicBezTo>
                    <a:pt x="25336" y="24633"/>
                    <a:pt x="25051" y="24823"/>
                    <a:pt x="24766" y="24981"/>
                  </a:cubicBezTo>
                  <a:cubicBezTo>
                    <a:pt x="24576" y="24760"/>
                    <a:pt x="24322" y="24506"/>
                    <a:pt x="24101" y="24285"/>
                  </a:cubicBezTo>
                  <a:cubicBezTo>
                    <a:pt x="24354" y="24221"/>
                    <a:pt x="24291" y="23873"/>
                    <a:pt x="24069" y="23873"/>
                  </a:cubicBezTo>
                  <a:cubicBezTo>
                    <a:pt x="23499" y="23905"/>
                    <a:pt x="22960" y="24285"/>
                    <a:pt x="22802" y="24791"/>
                  </a:cubicBezTo>
                  <a:cubicBezTo>
                    <a:pt x="22802" y="24823"/>
                    <a:pt x="22802" y="24855"/>
                    <a:pt x="22834" y="24886"/>
                  </a:cubicBezTo>
                  <a:lnTo>
                    <a:pt x="22802" y="24886"/>
                  </a:lnTo>
                  <a:cubicBezTo>
                    <a:pt x="22802" y="24947"/>
                    <a:pt x="22828" y="24969"/>
                    <a:pt x="22854" y="24969"/>
                  </a:cubicBezTo>
                  <a:cubicBezTo>
                    <a:pt x="22870" y="24969"/>
                    <a:pt x="22885" y="24961"/>
                    <a:pt x="22897" y="24950"/>
                  </a:cubicBezTo>
                  <a:cubicBezTo>
                    <a:pt x="22929" y="24918"/>
                    <a:pt x="22945" y="24918"/>
                    <a:pt x="22956" y="24918"/>
                  </a:cubicBezTo>
                  <a:cubicBezTo>
                    <a:pt x="22968" y="24918"/>
                    <a:pt x="22976" y="24918"/>
                    <a:pt x="22992" y="24886"/>
                  </a:cubicBezTo>
                  <a:lnTo>
                    <a:pt x="23119" y="24791"/>
                  </a:lnTo>
                  <a:lnTo>
                    <a:pt x="23182" y="24696"/>
                  </a:lnTo>
                  <a:lnTo>
                    <a:pt x="23182" y="24728"/>
                  </a:lnTo>
                  <a:cubicBezTo>
                    <a:pt x="23467" y="24981"/>
                    <a:pt x="23657" y="25203"/>
                    <a:pt x="23815" y="25520"/>
                  </a:cubicBezTo>
                  <a:cubicBezTo>
                    <a:pt x="23815" y="25583"/>
                    <a:pt x="23784" y="25583"/>
                    <a:pt x="23784" y="25615"/>
                  </a:cubicBezTo>
                  <a:lnTo>
                    <a:pt x="23784" y="25647"/>
                  </a:lnTo>
                  <a:cubicBezTo>
                    <a:pt x="23752" y="25583"/>
                    <a:pt x="23752" y="25520"/>
                    <a:pt x="23689" y="25456"/>
                  </a:cubicBezTo>
                  <a:cubicBezTo>
                    <a:pt x="23087" y="25678"/>
                    <a:pt x="22390" y="25837"/>
                    <a:pt x="21725" y="25932"/>
                  </a:cubicBezTo>
                  <a:cubicBezTo>
                    <a:pt x="21757" y="25773"/>
                    <a:pt x="21852" y="25647"/>
                    <a:pt x="21884" y="25488"/>
                  </a:cubicBezTo>
                  <a:cubicBezTo>
                    <a:pt x="22074" y="25488"/>
                    <a:pt x="22169" y="25266"/>
                    <a:pt x="22010" y="25171"/>
                  </a:cubicBezTo>
                  <a:cubicBezTo>
                    <a:pt x="21686" y="25009"/>
                    <a:pt x="21329" y="24922"/>
                    <a:pt x="20972" y="24922"/>
                  </a:cubicBezTo>
                  <a:cubicBezTo>
                    <a:pt x="20632" y="24922"/>
                    <a:pt x="20293" y="25001"/>
                    <a:pt x="19984" y="25171"/>
                  </a:cubicBezTo>
                  <a:cubicBezTo>
                    <a:pt x="19866" y="25259"/>
                    <a:pt x="19939" y="25428"/>
                    <a:pt x="20050" y="25428"/>
                  </a:cubicBezTo>
                  <a:cubicBezTo>
                    <a:pt x="20060" y="25428"/>
                    <a:pt x="20069" y="25427"/>
                    <a:pt x="20079" y="25425"/>
                  </a:cubicBezTo>
                  <a:cubicBezTo>
                    <a:pt x="20142" y="25361"/>
                    <a:pt x="20237" y="25361"/>
                    <a:pt x="20300" y="25330"/>
                  </a:cubicBezTo>
                  <a:lnTo>
                    <a:pt x="20300" y="25330"/>
                  </a:lnTo>
                  <a:cubicBezTo>
                    <a:pt x="20269" y="25520"/>
                    <a:pt x="20174" y="25742"/>
                    <a:pt x="20142" y="25963"/>
                  </a:cubicBezTo>
                  <a:cubicBezTo>
                    <a:pt x="19572" y="25932"/>
                    <a:pt x="19065" y="25837"/>
                    <a:pt x="18558" y="25678"/>
                  </a:cubicBezTo>
                  <a:cubicBezTo>
                    <a:pt x="19065" y="24823"/>
                    <a:pt x="19667" y="24031"/>
                    <a:pt x="20459" y="23398"/>
                  </a:cubicBezTo>
                  <a:cubicBezTo>
                    <a:pt x="20498" y="23408"/>
                    <a:pt x="20537" y="23415"/>
                    <a:pt x="20573" y="23415"/>
                  </a:cubicBezTo>
                  <a:cubicBezTo>
                    <a:pt x="20654" y="23415"/>
                    <a:pt x="20722" y="23381"/>
                    <a:pt x="20744" y="23271"/>
                  </a:cubicBezTo>
                  <a:cubicBezTo>
                    <a:pt x="20870" y="22733"/>
                    <a:pt x="20459" y="22005"/>
                    <a:pt x="19920" y="21846"/>
                  </a:cubicBezTo>
                  <a:cubicBezTo>
                    <a:pt x="19907" y="21843"/>
                    <a:pt x="19893" y="21841"/>
                    <a:pt x="19880" y="21841"/>
                  </a:cubicBezTo>
                  <a:cubicBezTo>
                    <a:pt x="19768" y="21841"/>
                    <a:pt x="19670" y="21951"/>
                    <a:pt x="19699" y="22036"/>
                  </a:cubicBezTo>
                  <a:cubicBezTo>
                    <a:pt x="18527" y="22701"/>
                    <a:pt x="17862" y="23746"/>
                    <a:pt x="17260" y="24886"/>
                  </a:cubicBezTo>
                  <a:cubicBezTo>
                    <a:pt x="15993" y="23905"/>
                    <a:pt x="15075" y="22511"/>
                    <a:pt x="14758" y="20991"/>
                  </a:cubicBezTo>
                  <a:cubicBezTo>
                    <a:pt x="14905" y="20976"/>
                    <a:pt x="15054" y="20970"/>
                    <a:pt x="15205" y="20970"/>
                  </a:cubicBezTo>
                  <a:cubicBezTo>
                    <a:pt x="15702" y="20970"/>
                    <a:pt x="16218" y="21038"/>
                    <a:pt x="16753" y="21086"/>
                  </a:cubicBezTo>
                  <a:cubicBezTo>
                    <a:pt x="16753" y="21150"/>
                    <a:pt x="16690" y="21181"/>
                    <a:pt x="16690" y="21213"/>
                  </a:cubicBezTo>
                  <a:cubicBezTo>
                    <a:pt x="16613" y="21341"/>
                    <a:pt x="16723" y="21532"/>
                    <a:pt x="16869" y="21532"/>
                  </a:cubicBezTo>
                  <a:cubicBezTo>
                    <a:pt x="16903" y="21532"/>
                    <a:pt x="16939" y="21522"/>
                    <a:pt x="16975" y="21498"/>
                  </a:cubicBezTo>
                  <a:cubicBezTo>
                    <a:pt x="17070" y="21466"/>
                    <a:pt x="17102" y="21403"/>
                    <a:pt x="17165" y="21371"/>
                  </a:cubicBezTo>
                  <a:cubicBezTo>
                    <a:pt x="17292" y="21340"/>
                    <a:pt x="17292" y="21213"/>
                    <a:pt x="17260" y="21150"/>
                  </a:cubicBezTo>
                  <a:cubicBezTo>
                    <a:pt x="17323" y="21086"/>
                    <a:pt x="17418" y="20928"/>
                    <a:pt x="17292" y="20865"/>
                  </a:cubicBezTo>
                  <a:cubicBezTo>
                    <a:pt x="17640" y="20073"/>
                    <a:pt x="17798" y="19249"/>
                    <a:pt x="17165" y="18521"/>
                  </a:cubicBezTo>
                  <a:cubicBezTo>
                    <a:pt x="17144" y="18507"/>
                    <a:pt x="17120" y="18501"/>
                    <a:pt x="17096" y="18501"/>
                  </a:cubicBezTo>
                  <a:cubicBezTo>
                    <a:pt x="17011" y="18501"/>
                    <a:pt x="16926" y="18580"/>
                    <a:pt x="16975" y="18679"/>
                  </a:cubicBezTo>
                  <a:cubicBezTo>
                    <a:pt x="17070" y="18806"/>
                    <a:pt x="17102" y="18933"/>
                    <a:pt x="17133" y="19059"/>
                  </a:cubicBezTo>
                  <a:cubicBezTo>
                    <a:pt x="16310" y="19408"/>
                    <a:pt x="15423" y="19313"/>
                    <a:pt x="14568" y="19344"/>
                  </a:cubicBezTo>
                  <a:cubicBezTo>
                    <a:pt x="14568" y="19154"/>
                    <a:pt x="14568" y="18933"/>
                    <a:pt x="14600" y="18743"/>
                  </a:cubicBezTo>
                  <a:cubicBezTo>
                    <a:pt x="14916" y="18774"/>
                    <a:pt x="15265" y="18774"/>
                    <a:pt x="15582" y="18774"/>
                  </a:cubicBezTo>
                  <a:cubicBezTo>
                    <a:pt x="15582" y="18806"/>
                    <a:pt x="15645" y="18806"/>
                    <a:pt x="15677" y="18806"/>
                  </a:cubicBezTo>
                  <a:cubicBezTo>
                    <a:pt x="15708" y="18806"/>
                    <a:pt x="15740" y="18806"/>
                    <a:pt x="15803" y="18774"/>
                  </a:cubicBezTo>
                  <a:cubicBezTo>
                    <a:pt x="15898" y="18774"/>
                    <a:pt x="16057" y="18774"/>
                    <a:pt x="16183" y="18743"/>
                  </a:cubicBezTo>
                  <a:cubicBezTo>
                    <a:pt x="16278" y="18743"/>
                    <a:pt x="16215" y="18648"/>
                    <a:pt x="16183" y="18648"/>
                  </a:cubicBezTo>
                  <a:lnTo>
                    <a:pt x="15993" y="18648"/>
                  </a:lnTo>
                  <a:cubicBezTo>
                    <a:pt x="16120" y="18521"/>
                    <a:pt x="16183" y="18331"/>
                    <a:pt x="16183" y="18141"/>
                  </a:cubicBezTo>
                  <a:cubicBezTo>
                    <a:pt x="16152" y="17729"/>
                    <a:pt x="15835" y="17508"/>
                    <a:pt x="15487" y="17444"/>
                  </a:cubicBezTo>
                  <a:cubicBezTo>
                    <a:pt x="15360" y="17444"/>
                    <a:pt x="15328" y="17539"/>
                    <a:pt x="15265" y="17634"/>
                  </a:cubicBezTo>
                  <a:cubicBezTo>
                    <a:pt x="15106" y="17571"/>
                    <a:pt x="15011" y="17508"/>
                    <a:pt x="14853" y="17444"/>
                  </a:cubicBezTo>
                  <a:cubicBezTo>
                    <a:pt x="14885" y="17381"/>
                    <a:pt x="14885" y="17318"/>
                    <a:pt x="14916" y="17223"/>
                  </a:cubicBezTo>
                  <a:cubicBezTo>
                    <a:pt x="15202" y="16431"/>
                    <a:pt x="15645" y="15766"/>
                    <a:pt x="16183" y="15164"/>
                  </a:cubicBezTo>
                  <a:cubicBezTo>
                    <a:pt x="16785" y="16146"/>
                    <a:pt x="17703" y="16843"/>
                    <a:pt x="18875" y="17254"/>
                  </a:cubicBezTo>
                  <a:cubicBezTo>
                    <a:pt x="18812" y="17381"/>
                    <a:pt x="18685" y="17539"/>
                    <a:pt x="18685" y="17698"/>
                  </a:cubicBezTo>
                  <a:cubicBezTo>
                    <a:pt x="18685" y="17729"/>
                    <a:pt x="18717" y="17761"/>
                    <a:pt x="18748" y="17761"/>
                  </a:cubicBezTo>
                  <a:cubicBezTo>
                    <a:pt x="18768" y="17765"/>
                    <a:pt x="18787" y="17767"/>
                    <a:pt x="18806" y="17767"/>
                  </a:cubicBezTo>
                  <a:cubicBezTo>
                    <a:pt x="19096" y="17767"/>
                    <a:pt x="19322" y="17334"/>
                    <a:pt x="19382" y="17096"/>
                  </a:cubicBezTo>
                  <a:cubicBezTo>
                    <a:pt x="19540" y="16716"/>
                    <a:pt x="19540" y="16304"/>
                    <a:pt x="19445" y="15924"/>
                  </a:cubicBezTo>
                  <a:cubicBezTo>
                    <a:pt x="19406" y="15827"/>
                    <a:pt x="19320" y="15790"/>
                    <a:pt x="19244" y="15790"/>
                  </a:cubicBezTo>
                  <a:cubicBezTo>
                    <a:pt x="19197" y="15790"/>
                    <a:pt x="19153" y="15805"/>
                    <a:pt x="19128" y="15829"/>
                  </a:cubicBezTo>
                  <a:cubicBezTo>
                    <a:pt x="18210" y="15607"/>
                    <a:pt x="17608" y="15006"/>
                    <a:pt x="17260" y="14246"/>
                  </a:cubicBezTo>
                  <a:cubicBezTo>
                    <a:pt x="18020" y="13739"/>
                    <a:pt x="18907" y="13391"/>
                    <a:pt x="19825" y="13169"/>
                  </a:cubicBezTo>
                  <a:cubicBezTo>
                    <a:pt x="19952" y="14436"/>
                    <a:pt x="20427" y="15766"/>
                    <a:pt x="20965" y="16811"/>
                  </a:cubicBezTo>
                  <a:lnTo>
                    <a:pt x="21060" y="16779"/>
                  </a:lnTo>
                  <a:cubicBezTo>
                    <a:pt x="20585" y="15006"/>
                    <a:pt x="19699" y="13264"/>
                    <a:pt x="20269" y="11396"/>
                  </a:cubicBezTo>
                  <a:cubicBezTo>
                    <a:pt x="20775" y="9622"/>
                    <a:pt x="22485" y="9115"/>
                    <a:pt x="23340" y="7627"/>
                  </a:cubicBezTo>
                  <a:cubicBezTo>
                    <a:pt x="24576" y="5568"/>
                    <a:pt x="23594" y="3162"/>
                    <a:pt x="22675" y="1103"/>
                  </a:cubicBezTo>
                  <a:close/>
                  <a:moveTo>
                    <a:pt x="25209" y="22163"/>
                  </a:moveTo>
                  <a:cubicBezTo>
                    <a:pt x="25652" y="23746"/>
                    <a:pt x="26856" y="25013"/>
                    <a:pt x="28408" y="25551"/>
                  </a:cubicBezTo>
                  <a:cubicBezTo>
                    <a:pt x="29516" y="25932"/>
                    <a:pt x="30719" y="25932"/>
                    <a:pt x="31828" y="26280"/>
                  </a:cubicBezTo>
                  <a:cubicBezTo>
                    <a:pt x="32810" y="26597"/>
                    <a:pt x="33570" y="27167"/>
                    <a:pt x="34203" y="27927"/>
                  </a:cubicBezTo>
                  <a:cubicBezTo>
                    <a:pt x="33538" y="27388"/>
                    <a:pt x="32683" y="27008"/>
                    <a:pt x="31733" y="26723"/>
                  </a:cubicBezTo>
                  <a:cubicBezTo>
                    <a:pt x="30466" y="26343"/>
                    <a:pt x="29168" y="26058"/>
                    <a:pt x="27901" y="25710"/>
                  </a:cubicBezTo>
                  <a:cubicBezTo>
                    <a:pt x="26127" y="25171"/>
                    <a:pt x="25399" y="24063"/>
                    <a:pt x="24607" y="22480"/>
                  </a:cubicBezTo>
                  <a:cubicBezTo>
                    <a:pt x="24671" y="22416"/>
                    <a:pt x="24734" y="22385"/>
                    <a:pt x="24829" y="22321"/>
                  </a:cubicBezTo>
                  <a:cubicBezTo>
                    <a:pt x="24924" y="22258"/>
                    <a:pt x="25082" y="22226"/>
                    <a:pt x="25209" y="22163"/>
                  </a:cubicBezTo>
                  <a:close/>
                  <a:moveTo>
                    <a:pt x="19699" y="22226"/>
                  </a:moveTo>
                  <a:cubicBezTo>
                    <a:pt x="19857" y="22321"/>
                    <a:pt x="19984" y="22448"/>
                    <a:pt x="20110" y="22606"/>
                  </a:cubicBezTo>
                  <a:cubicBezTo>
                    <a:pt x="20237" y="22796"/>
                    <a:pt x="20269" y="22955"/>
                    <a:pt x="20269" y="23176"/>
                  </a:cubicBezTo>
                  <a:cubicBezTo>
                    <a:pt x="18242" y="24791"/>
                    <a:pt x="17577" y="27357"/>
                    <a:pt x="16120" y="29447"/>
                  </a:cubicBezTo>
                  <a:cubicBezTo>
                    <a:pt x="15043" y="30999"/>
                    <a:pt x="13681" y="31537"/>
                    <a:pt x="11940" y="32075"/>
                  </a:cubicBezTo>
                  <a:cubicBezTo>
                    <a:pt x="10926" y="32329"/>
                    <a:pt x="9976" y="32709"/>
                    <a:pt x="9311" y="33532"/>
                  </a:cubicBezTo>
                  <a:cubicBezTo>
                    <a:pt x="9944" y="31695"/>
                    <a:pt x="11781" y="31189"/>
                    <a:pt x="13365" y="30397"/>
                  </a:cubicBezTo>
                  <a:cubicBezTo>
                    <a:pt x="14378" y="29922"/>
                    <a:pt x="15106" y="29257"/>
                    <a:pt x="15708" y="28370"/>
                  </a:cubicBezTo>
                  <a:cubicBezTo>
                    <a:pt x="16342" y="27388"/>
                    <a:pt x="16817" y="26280"/>
                    <a:pt x="17323" y="25266"/>
                  </a:cubicBezTo>
                  <a:lnTo>
                    <a:pt x="17450" y="25140"/>
                  </a:lnTo>
                  <a:cubicBezTo>
                    <a:pt x="17450" y="25108"/>
                    <a:pt x="17418" y="25108"/>
                    <a:pt x="17418" y="25108"/>
                  </a:cubicBezTo>
                  <a:cubicBezTo>
                    <a:pt x="17957" y="24000"/>
                    <a:pt x="18653" y="22955"/>
                    <a:pt x="19699" y="22226"/>
                  </a:cubicBezTo>
                  <a:close/>
                  <a:moveTo>
                    <a:pt x="23815" y="24316"/>
                  </a:moveTo>
                  <a:cubicBezTo>
                    <a:pt x="24417" y="24950"/>
                    <a:pt x="25019" y="25647"/>
                    <a:pt x="25209" y="26533"/>
                  </a:cubicBezTo>
                  <a:cubicBezTo>
                    <a:pt x="25399" y="27325"/>
                    <a:pt x="25272" y="28117"/>
                    <a:pt x="25209" y="28908"/>
                  </a:cubicBezTo>
                  <a:cubicBezTo>
                    <a:pt x="25082" y="30207"/>
                    <a:pt x="24987" y="31442"/>
                    <a:pt x="25557" y="32677"/>
                  </a:cubicBezTo>
                  <a:cubicBezTo>
                    <a:pt x="26634" y="34767"/>
                    <a:pt x="28756" y="35717"/>
                    <a:pt x="30909" y="36414"/>
                  </a:cubicBezTo>
                  <a:cubicBezTo>
                    <a:pt x="27774" y="35939"/>
                    <a:pt x="24544" y="34767"/>
                    <a:pt x="24386" y="31094"/>
                  </a:cubicBezTo>
                  <a:cubicBezTo>
                    <a:pt x="24291" y="29130"/>
                    <a:pt x="25272" y="25932"/>
                    <a:pt x="23214" y="24665"/>
                  </a:cubicBezTo>
                  <a:lnTo>
                    <a:pt x="23182" y="24665"/>
                  </a:lnTo>
                  <a:lnTo>
                    <a:pt x="23309" y="24538"/>
                  </a:lnTo>
                  <a:cubicBezTo>
                    <a:pt x="23467" y="24443"/>
                    <a:pt x="23625" y="24348"/>
                    <a:pt x="23815" y="24316"/>
                  </a:cubicBezTo>
                  <a:close/>
                  <a:moveTo>
                    <a:pt x="22127" y="1"/>
                  </a:moveTo>
                  <a:cubicBezTo>
                    <a:pt x="22085" y="1"/>
                    <a:pt x="22042" y="34"/>
                    <a:pt x="22042" y="90"/>
                  </a:cubicBezTo>
                  <a:cubicBezTo>
                    <a:pt x="22010" y="121"/>
                    <a:pt x="21947" y="153"/>
                    <a:pt x="22010" y="216"/>
                  </a:cubicBezTo>
                  <a:cubicBezTo>
                    <a:pt x="22042" y="280"/>
                    <a:pt x="22105" y="311"/>
                    <a:pt x="22169" y="406"/>
                  </a:cubicBezTo>
                  <a:cubicBezTo>
                    <a:pt x="22802" y="1990"/>
                    <a:pt x="23625" y="3573"/>
                    <a:pt x="23657" y="5315"/>
                  </a:cubicBezTo>
                  <a:cubicBezTo>
                    <a:pt x="23657" y="6392"/>
                    <a:pt x="23372" y="7405"/>
                    <a:pt x="22675" y="8197"/>
                  </a:cubicBezTo>
                  <a:cubicBezTo>
                    <a:pt x="22105" y="8799"/>
                    <a:pt x="21409" y="9242"/>
                    <a:pt x="20839" y="9812"/>
                  </a:cubicBezTo>
                  <a:cubicBezTo>
                    <a:pt x="20015" y="10699"/>
                    <a:pt x="19730" y="11807"/>
                    <a:pt x="19730" y="12916"/>
                  </a:cubicBezTo>
                  <a:cubicBezTo>
                    <a:pt x="18780" y="13106"/>
                    <a:pt x="17893" y="13454"/>
                    <a:pt x="17038" y="14024"/>
                  </a:cubicBezTo>
                  <a:cubicBezTo>
                    <a:pt x="16627" y="12884"/>
                    <a:pt x="16532" y="11491"/>
                    <a:pt x="16373" y="10350"/>
                  </a:cubicBezTo>
                  <a:cubicBezTo>
                    <a:pt x="16183" y="8957"/>
                    <a:pt x="15740" y="7722"/>
                    <a:pt x="14726" y="6740"/>
                  </a:cubicBezTo>
                  <a:cubicBezTo>
                    <a:pt x="13681" y="5790"/>
                    <a:pt x="12446" y="5347"/>
                    <a:pt x="11085" y="5188"/>
                  </a:cubicBezTo>
                  <a:cubicBezTo>
                    <a:pt x="8963" y="4967"/>
                    <a:pt x="6112" y="5062"/>
                    <a:pt x="5321" y="2592"/>
                  </a:cubicBezTo>
                  <a:cubicBezTo>
                    <a:pt x="5307" y="2536"/>
                    <a:pt x="5263" y="2511"/>
                    <a:pt x="5220" y="2511"/>
                  </a:cubicBezTo>
                  <a:cubicBezTo>
                    <a:pt x="5165" y="2511"/>
                    <a:pt x="5113" y="2552"/>
                    <a:pt x="5131" y="2623"/>
                  </a:cubicBezTo>
                  <a:cubicBezTo>
                    <a:pt x="5479" y="4017"/>
                    <a:pt x="6746" y="4808"/>
                    <a:pt x="8108" y="5125"/>
                  </a:cubicBezTo>
                  <a:cubicBezTo>
                    <a:pt x="10324" y="5663"/>
                    <a:pt x="12700" y="5157"/>
                    <a:pt x="14505" y="6930"/>
                  </a:cubicBezTo>
                  <a:cubicBezTo>
                    <a:pt x="16342" y="8704"/>
                    <a:pt x="15867" y="11079"/>
                    <a:pt x="16468" y="13359"/>
                  </a:cubicBezTo>
                  <a:cubicBezTo>
                    <a:pt x="16817" y="14689"/>
                    <a:pt x="17608" y="15924"/>
                    <a:pt x="19002" y="16273"/>
                  </a:cubicBezTo>
                  <a:cubicBezTo>
                    <a:pt x="19065" y="16558"/>
                    <a:pt x="19065" y="16843"/>
                    <a:pt x="18938" y="17096"/>
                  </a:cubicBezTo>
                  <a:cubicBezTo>
                    <a:pt x="18938" y="17159"/>
                    <a:pt x="18938" y="17191"/>
                    <a:pt x="18907" y="17223"/>
                  </a:cubicBezTo>
                  <a:cubicBezTo>
                    <a:pt x="16563" y="16209"/>
                    <a:pt x="15772" y="14467"/>
                    <a:pt x="15423" y="12029"/>
                  </a:cubicBezTo>
                  <a:cubicBezTo>
                    <a:pt x="15233" y="10572"/>
                    <a:pt x="15043" y="8989"/>
                    <a:pt x="14125" y="7754"/>
                  </a:cubicBezTo>
                  <a:cubicBezTo>
                    <a:pt x="13238" y="6582"/>
                    <a:pt x="11876" y="6233"/>
                    <a:pt x="10451" y="6075"/>
                  </a:cubicBezTo>
                  <a:cubicBezTo>
                    <a:pt x="7981" y="5790"/>
                    <a:pt x="5796" y="5347"/>
                    <a:pt x="5099" y="2655"/>
                  </a:cubicBezTo>
                  <a:lnTo>
                    <a:pt x="5099" y="2623"/>
                  </a:lnTo>
                  <a:cubicBezTo>
                    <a:pt x="5087" y="2588"/>
                    <a:pt x="5063" y="2575"/>
                    <a:pt x="5037" y="2575"/>
                  </a:cubicBezTo>
                  <a:cubicBezTo>
                    <a:pt x="4991" y="2575"/>
                    <a:pt x="4941" y="2615"/>
                    <a:pt x="4941" y="2655"/>
                  </a:cubicBezTo>
                  <a:cubicBezTo>
                    <a:pt x="5226" y="4207"/>
                    <a:pt x="6239" y="5378"/>
                    <a:pt x="7759" y="5917"/>
                  </a:cubicBezTo>
                  <a:cubicBezTo>
                    <a:pt x="9849" y="6582"/>
                    <a:pt x="12415" y="5948"/>
                    <a:pt x="13935" y="7975"/>
                  </a:cubicBezTo>
                  <a:cubicBezTo>
                    <a:pt x="15233" y="9717"/>
                    <a:pt x="14948" y="12029"/>
                    <a:pt x="15582" y="14056"/>
                  </a:cubicBezTo>
                  <a:cubicBezTo>
                    <a:pt x="15677" y="14372"/>
                    <a:pt x="15772" y="14689"/>
                    <a:pt x="15930" y="14974"/>
                  </a:cubicBezTo>
                  <a:cubicBezTo>
                    <a:pt x="15297" y="15639"/>
                    <a:pt x="14758" y="16526"/>
                    <a:pt x="14441" y="17476"/>
                  </a:cubicBezTo>
                  <a:cubicBezTo>
                    <a:pt x="12035" y="16526"/>
                    <a:pt x="9659" y="15259"/>
                    <a:pt x="7063" y="14879"/>
                  </a:cubicBezTo>
                  <a:cubicBezTo>
                    <a:pt x="6601" y="14809"/>
                    <a:pt x="6134" y="14770"/>
                    <a:pt x="5662" y="14770"/>
                  </a:cubicBezTo>
                  <a:cubicBezTo>
                    <a:pt x="5067" y="14770"/>
                    <a:pt x="4465" y="14833"/>
                    <a:pt x="3864" y="14974"/>
                  </a:cubicBezTo>
                  <a:cubicBezTo>
                    <a:pt x="2534" y="15291"/>
                    <a:pt x="1457" y="16304"/>
                    <a:pt x="95" y="16558"/>
                  </a:cubicBezTo>
                  <a:cubicBezTo>
                    <a:pt x="32" y="16558"/>
                    <a:pt x="32" y="16621"/>
                    <a:pt x="32" y="16684"/>
                  </a:cubicBezTo>
                  <a:cubicBezTo>
                    <a:pt x="0" y="16716"/>
                    <a:pt x="0" y="16748"/>
                    <a:pt x="64" y="16779"/>
                  </a:cubicBezTo>
                  <a:cubicBezTo>
                    <a:pt x="309" y="16844"/>
                    <a:pt x="541" y="16871"/>
                    <a:pt x="765" y="16871"/>
                  </a:cubicBezTo>
                  <a:cubicBezTo>
                    <a:pt x="1638" y="16871"/>
                    <a:pt x="2380" y="16448"/>
                    <a:pt x="3262" y="16146"/>
                  </a:cubicBezTo>
                  <a:cubicBezTo>
                    <a:pt x="3928" y="15932"/>
                    <a:pt x="4609" y="15838"/>
                    <a:pt x="5289" y="15838"/>
                  </a:cubicBezTo>
                  <a:cubicBezTo>
                    <a:pt x="6323" y="15838"/>
                    <a:pt x="7355" y="16055"/>
                    <a:pt x="8329" y="16399"/>
                  </a:cubicBezTo>
                  <a:cubicBezTo>
                    <a:pt x="10229" y="17033"/>
                    <a:pt x="12130" y="18426"/>
                    <a:pt x="14156" y="18806"/>
                  </a:cubicBezTo>
                  <a:cubicBezTo>
                    <a:pt x="14125" y="19059"/>
                    <a:pt x="14125" y="19281"/>
                    <a:pt x="14125" y="19534"/>
                  </a:cubicBezTo>
                  <a:cubicBezTo>
                    <a:pt x="13935" y="19534"/>
                    <a:pt x="13681" y="19566"/>
                    <a:pt x="13491" y="19598"/>
                  </a:cubicBezTo>
                  <a:cubicBezTo>
                    <a:pt x="12383" y="19788"/>
                    <a:pt x="11401" y="20389"/>
                    <a:pt x="10483" y="21023"/>
                  </a:cubicBezTo>
                  <a:cubicBezTo>
                    <a:pt x="8490" y="22450"/>
                    <a:pt x="6658" y="24312"/>
                    <a:pt x="4226" y="24312"/>
                  </a:cubicBezTo>
                  <a:cubicBezTo>
                    <a:pt x="3798" y="24312"/>
                    <a:pt x="3352" y="24254"/>
                    <a:pt x="2882" y="24126"/>
                  </a:cubicBezTo>
                  <a:cubicBezTo>
                    <a:pt x="2867" y="24119"/>
                    <a:pt x="2852" y="24115"/>
                    <a:pt x="2840" y="24115"/>
                  </a:cubicBezTo>
                  <a:cubicBezTo>
                    <a:pt x="2750" y="24115"/>
                    <a:pt x="2740" y="24289"/>
                    <a:pt x="2851" y="24316"/>
                  </a:cubicBezTo>
                  <a:cubicBezTo>
                    <a:pt x="3009" y="24348"/>
                    <a:pt x="3104" y="24380"/>
                    <a:pt x="3231" y="24443"/>
                  </a:cubicBezTo>
                  <a:cubicBezTo>
                    <a:pt x="3875" y="24771"/>
                    <a:pt x="4527" y="24914"/>
                    <a:pt x="5174" y="24914"/>
                  </a:cubicBezTo>
                  <a:cubicBezTo>
                    <a:pt x="6402" y="24914"/>
                    <a:pt x="7610" y="24398"/>
                    <a:pt x="8709" y="23651"/>
                  </a:cubicBezTo>
                  <a:cubicBezTo>
                    <a:pt x="9818" y="22860"/>
                    <a:pt x="10831" y="22005"/>
                    <a:pt x="12130" y="21530"/>
                  </a:cubicBezTo>
                  <a:cubicBezTo>
                    <a:pt x="12826" y="21308"/>
                    <a:pt x="13555" y="21150"/>
                    <a:pt x="14283" y="21118"/>
                  </a:cubicBezTo>
                  <a:cubicBezTo>
                    <a:pt x="14631" y="22796"/>
                    <a:pt x="15518" y="24475"/>
                    <a:pt x="16943" y="25393"/>
                  </a:cubicBezTo>
                  <a:cubicBezTo>
                    <a:pt x="16500" y="26248"/>
                    <a:pt x="16088" y="27198"/>
                    <a:pt x="15582" y="27990"/>
                  </a:cubicBezTo>
                  <a:cubicBezTo>
                    <a:pt x="14568" y="29668"/>
                    <a:pt x="13080" y="30207"/>
                    <a:pt x="11433" y="31030"/>
                  </a:cubicBezTo>
                  <a:cubicBezTo>
                    <a:pt x="10293" y="31632"/>
                    <a:pt x="9279" y="32424"/>
                    <a:pt x="9026" y="33722"/>
                  </a:cubicBezTo>
                  <a:cubicBezTo>
                    <a:pt x="9026" y="33774"/>
                    <a:pt x="9068" y="33826"/>
                    <a:pt x="9101" y="33826"/>
                  </a:cubicBezTo>
                  <a:cubicBezTo>
                    <a:pt x="9108" y="33826"/>
                    <a:pt x="9115" y="33823"/>
                    <a:pt x="9121" y="33817"/>
                  </a:cubicBezTo>
                  <a:cubicBezTo>
                    <a:pt x="9121" y="33833"/>
                    <a:pt x="9137" y="33841"/>
                    <a:pt x="9157" y="33841"/>
                  </a:cubicBezTo>
                  <a:cubicBezTo>
                    <a:pt x="9176" y="33841"/>
                    <a:pt x="9200" y="33833"/>
                    <a:pt x="9216" y="33817"/>
                  </a:cubicBezTo>
                  <a:cubicBezTo>
                    <a:pt x="10229" y="32614"/>
                    <a:pt x="11813" y="32455"/>
                    <a:pt x="13238" y="31980"/>
                  </a:cubicBezTo>
                  <a:cubicBezTo>
                    <a:pt x="14346" y="31600"/>
                    <a:pt x="15233" y="30999"/>
                    <a:pt x="15993" y="30048"/>
                  </a:cubicBezTo>
                  <a:cubicBezTo>
                    <a:pt x="16943" y="28877"/>
                    <a:pt x="17513" y="27452"/>
                    <a:pt x="18242" y="26122"/>
                  </a:cubicBezTo>
                  <a:cubicBezTo>
                    <a:pt x="18780" y="26280"/>
                    <a:pt x="19350" y="26407"/>
                    <a:pt x="19952" y="26438"/>
                  </a:cubicBezTo>
                  <a:cubicBezTo>
                    <a:pt x="19572" y="28053"/>
                    <a:pt x="19318" y="29922"/>
                    <a:pt x="19889" y="31442"/>
                  </a:cubicBezTo>
                  <a:cubicBezTo>
                    <a:pt x="20807" y="33595"/>
                    <a:pt x="23815" y="35749"/>
                    <a:pt x="22074" y="38314"/>
                  </a:cubicBezTo>
                  <a:cubicBezTo>
                    <a:pt x="22051" y="38383"/>
                    <a:pt x="22110" y="38435"/>
                    <a:pt x="22157" y="38435"/>
                  </a:cubicBezTo>
                  <a:cubicBezTo>
                    <a:pt x="22175" y="38435"/>
                    <a:pt x="22192" y="38427"/>
                    <a:pt x="22200" y="38409"/>
                  </a:cubicBezTo>
                  <a:cubicBezTo>
                    <a:pt x="23340" y="36826"/>
                    <a:pt x="22485" y="35020"/>
                    <a:pt x="21472" y="33595"/>
                  </a:cubicBezTo>
                  <a:cubicBezTo>
                    <a:pt x="20617" y="32329"/>
                    <a:pt x="19825" y="31189"/>
                    <a:pt x="19825" y="29605"/>
                  </a:cubicBezTo>
                  <a:cubicBezTo>
                    <a:pt x="19825" y="28148"/>
                    <a:pt x="20205" y="26723"/>
                    <a:pt x="20332" y="25298"/>
                  </a:cubicBezTo>
                  <a:cubicBezTo>
                    <a:pt x="20512" y="25257"/>
                    <a:pt x="20685" y="25233"/>
                    <a:pt x="20858" y="25233"/>
                  </a:cubicBezTo>
                  <a:cubicBezTo>
                    <a:pt x="21081" y="25233"/>
                    <a:pt x="21303" y="25272"/>
                    <a:pt x="21535" y="25361"/>
                  </a:cubicBezTo>
                  <a:cubicBezTo>
                    <a:pt x="20744" y="27167"/>
                    <a:pt x="20364" y="29257"/>
                    <a:pt x="21092" y="31125"/>
                  </a:cubicBezTo>
                  <a:cubicBezTo>
                    <a:pt x="21440" y="32107"/>
                    <a:pt x="22169" y="32867"/>
                    <a:pt x="22675" y="33754"/>
                  </a:cubicBezTo>
                  <a:cubicBezTo>
                    <a:pt x="23530" y="35337"/>
                    <a:pt x="23340" y="37016"/>
                    <a:pt x="22232" y="38409"/>
                  </a:cubicBezTo>
                  <a:lnTo>
                    <a:pt x="22200" y="38441"/>
                  </a:lnTo>
                  <a:cubicBezTo>
                    <a:pt x="22128" y="38465"/>
                    <a:pt x="22166" y="38525"/>
                    <a:pt x="22229" y="38525"/>
                  </a:cubicBezTo>
                  <a:cubicBezTo>
                    <a:pt x="22250" y="38525"/>
                    <a:pt x="22273" y="38519"/>
                    <a:pt x="22295" y="38504"/>
                  </a:cubicBezTo>
                  <a:cubicBezTo>
                    <a:pt x="23657" y="37206"/>
                    <a:pt x="23815" y="35242"/>
                    <a:pt x="22897" y="33595"/>
                  </a:cubicBezTo>
                  <a:cubicBezTo>
                    <a:pt x="22232" y="32424"/>
                    <a:pt x="21377" y="31505"/>
                    <a:pt x="21124" y="30080"/>
                  </a:cubicBezTo>
                  <a:cubicBezTo>
                    <a:pt x="20902" y="28845"/>
                    <a:pt x="21124" y="27578"/>
                    <a:pt x="21535" y="26407"/>
                  </a:cubicBezTo>
                  <a:cubicBezTo>
                    <a:pt x="22327" y="26312"/>
                    <a:pt x="23055" y="26153"/>
                    <a:pt x="23815" y="25900"/>
                  </a:cubicBezTo>
                  <a:cubicBezTo>
                    <a:pt x="23815" y="25837"/>
                    <a:pt x="23784" y="25837"/>
                    <a:pt x="23784" y="25805"/>
                  </a:cubicBezTo>
                  <a:lnTo>
                    <a:pt x="23847" y="25805"/>
                  </a:lnTo>
                  <a:cubicBezTo>
                    <a:pt x="24417" y="27103"/>
                    <a:pt x="24101" y="28908"/>
                    <a:pt x="24069" y="30238"/>
                  </a:cubicBezTo>
                  <a:cubicBezTo>
                    <a:pt x="23974" y="31600"/>
                    <a:pt x="24132" y="32867"/>
                    <a:pt x="24924" y="33975"/>
                  </a:cubicBezTo>
                  <a:cubicBezTo>
                    <a:pt x="26507" y="36192"/>
                    <a:pt x="29484" y="36572"/>
                    <a:pt x="32018" y="36857"/>
                  </a:cubicBezTo>
                  <a:cubicBezTo>
                    <a:pt x="32176" y="36857"/>
                    <a:pt x="32176" y="36572"/>
                    <a:pt x="32018" y="36572"/>
                  </a:cubicBezTo>
                  <a:cubicBezTo>
                    <a:pt x="31923" y="36572"/>
                    <a:pt x="31828" y="36541"/>
                    <a:pt x="31733" y="36541"/>
                  </a:cubicBezTo>
                  <a:cubicBezTo>
                    <a:pt x="28693" y="35622"/>
                    <a:pt x="25051" y="34102"/>
                    <a:pt x="25241" y="30334"/>
                  </a:cubicBezTo>
                  <a:cubicBezTo>
                    <a:pt x="25272" y="29098"/>
                    <a:pt x="25684" y="27863"/>
                    <a:pt x="25431" y="26660"/>
                  </a:cubicBezTo>
                  <a:cubicBezTo>
                    <a:pt x="25336" y="26122"/>
                    <a:pt x="25114" y="25742"/>
                    <a:pt x="24892" y="25330"/>
                  </a:cubicBezTo>
                  <a:cubicBezTo>
                    <a:pt x="25209" y="25171"/>
                    <a:pt x="25494" y="24981"/>
                    <a:pt x="25747" y="24791"/>
                  </a:cubicBezTo>
                  <a:cubicBezTo>
                    <a:pt x="26349" y="25393"/>
                    <a:pt x="27141" y="25805"/>
                    <a:pt x="28217" y="26090"/>
                  </a:cubicBezTo>
                  <a:cubicBezTo>
                    <a:pt x="31068" y="26850"/>
                    <a:pt x="34266" y="27198"/>
                    <a:pt x="35501" y="30334"/>
                  </a:cubicBezTo>
                  <a:cubicBezTo>
                    <a:pt x="35514" y="30384"/>
                    <a:pt x="35552" y="30404"/>
                    <a:pt x="35591" y="30404"/>
                  </a:cubicBezTo>
                  <a:cubicBezTo>
                    <a:pt x="35650" y="30404"/>
                    <a:pt x="35710" y="30359"/>
                    <a:pt x="35691" y="30302"/>
                  </a:cubicBezTo>
                  <a:cubicBezTo>
                    <a:pt x="35533" y="29763"/>
                    <a:pt x="35343" y="29383"/>
                    <a:pt x="35058" y="28972"/>
                  </a:cubicBezTo>
                  <a:cubicBezTo>
                    <a:pt x="34266" y="27357"/>
                    <a:pt x="32905" y="26280"/>
                    <a:pt x="31131" y="25900"/>
                  </a:cubicBezTo>
                  <a:cubicBezTo>
                    <a:pt x="29928" y="25615"/>
                    <a:pt x="28598" y="25583"/>
                    <a:pt x="27489" y="24950"/>
                  </a:cubicBezTo>
                  <a:cubicBezTo>
                    <a:pt x="27046" y="24665"/>
                    <a:pt x="26634" y="24316"/>
                    <a:pt x="26286" y="23905"/>
                  </a:cubicBezTo>
                  <a:cubicBezTo>
                    <a:pt x="26286" y="23873"/>
                    <a:pt x="26317" y="23873"/>
                    <a:pt x="26317" y="23873"/>
                  </a:cubicBezTo>
                  <a:cubicBezTo>
                    <a:pt x="26349" y="23873"/>
                    <a:pt x="26349" y="23841"/>
                    <a:pt x="26349" y="23841"/>
                  </a:cubicBezTo>
                  <a:cubicBezTo>
                    <a:pt x="26365" y="23857"/>
                    <a:pt x="26397" y="23865"/>
                    <a:pt x="26432" y="23865"/>
                  </a:cubicBezTo>
                  <a:cubicBezTo>
                    <a:pt x="26468" y="23865"/>
                    <a:pt x="26507" y="23857"/>
                    <a:pt x="26539" y="23841"/>
                  </a:cubicBezTo>
                  <a:cubicBezTo>
                    <a:pt x="26634" y="23810"/>
                    <a:pt x="26697" y="23715"/>
                    <a:pt x="26792" y="23651"/>
                  </a:cubicBezTo>
                  <a:cubicBezTo>
                    <a:pt x="26919" y="23556"/>
                    <a:pt x="26982" y="23430"/>
                    <a:pt x="27077" y="23366"/>
                  </a:cubicBezTo>
                  <a:cubicBezTo>
                    <a:pt x="27464" y="23508"/>
                    <a:pt x="27892" y="23555"/>
                    <a:pt x="28328" y="23555"/>
                  </a:cubicBezTo>
                  <a:cubicBezTo>
                    <a:pt x="28964" y="23555"/>
                    <a:pt x="29617" y="23454"/>
                    <a:pt x="30181" y="23398"/>
                  </a:cubicBezTo>
                  <a:cubicBezTo>
                    <a:pt x="30705" y="23344"/>
                    <a:pt x="31232" y="23310"/>
                    <a:pt x="31748" y="23310"/>
                  </a:cubicBezTo>
                  <a:cubicBezTo>
                    <a:pt x="33983" y="23310"/>
                    <a:pt x="36028" y="23955"/>
                    <a:pt x="36800" y="26502"/>
                  </a:cubicBezTo>
                  <a:cubicBezTo>
                    <a:pt x="36812" y="26561"/>
                    <a:pt x="36850" y="26585"/>
                    <a:pt x="36890" y="26585"/>
                  </a:cubicBezTo>
                  <a:cubicBezTo>
                    <a:pt x="36957" y="26585"/>
                    <a:pt x="37029" y="26518"/>
                    <a:pt x="36990" y="26438"/>
                  </a:cubicBezTo>
                  <a:cubicBezTo>
                    <a:pt x="36673" y="25266"/>
                    <a:pt x="35976" y="24316"/>
                    <a:pt x="34995" y="23715"/>
                  </a:cubicBezTo>
                  <a:cubicBezTo>
                    <a:pt x="35026" y="23683"/>
                    <a:pt x="34995" y="23651"/>
                    <a:pt x="34963" y="23588"/>
                  </a:cubicBezTo>
                  <a:cubicBezTo>
                    <a:pt x="33950" y="22923"/>
                    <a:pt x="32841" y="22543"/>
                    <a:pt x="31669" y="22448"/>
                  </a:cubicBezTo>
                  <a:cubicBezTo>
                    <a:pt x="31566" y="22443"/>
                    <a:pt x="31464" y="22441"/>
                    <a:pt x="31361" y="22441"/>
                  </a:cubicBezTo>
                  <a:cubicBezTo>
                    <a:pt x="30528" y="22441"/>
                    <a:pt x="29715" y="22579"/>
                    <a:pt x="28911" y="22579"/>
                  </a:cubicBezTo>
                  <a:cubicBezTo>
                    <a:pt x="28478" y="22579"/>
                    <a:pt x="28047" y="22539"/>
                    <a:pt x="27616" y="22416"/>
                  </a:cubicBezTo>
                  <a:cubicBezTo>
                    <a:pt x="28059" y="21340"/>
                    <a:pt x="28217" y="20199"/>
                    <a:pt x="28091" y="19059"/>
                  </a:cubicBezTo>
                  <a:cubicBezTo>
                    <a:pt x="29484" y="18299"/>
                    <a:pt x="30846" y="17349"/>
                    <a:pt x="32271" y="17064"/>
                  </a:cubicBezTo>
                  <a:cubicBezTo>
                    <a:pt x="32733" y="16973"/>
                    <a:pt x="33172" y="16933"/>
                    <a:pt x="33595" y="16933"/>
                  </a:cubicBezTo>
                  <a:cubicBezTo>
                    <a:pt x="35234" y="16933"/>
                    <a:pt x="36639" y="17537"/>
                    <a:pt x="38225" y="18141"/>
                  </a:cubicBezTo>
                  <a:cubicBezTo>
                    <a:pt x="38737" y="18346"/>
                    <a:pt x="39282" y="18496"/>
                    <a:pt x="39803" y="18496"/>
                  </a:cubicBezTo>
                  <a:cubicBezTo>
                    <a:pt x="40409" y="18496"/>
                    <a:pt x="40980" y="18292"/>
                    <a:pt x="41423" y="17729"/>
                  </a:cubicBezTo>
                  <a:cubicBezTo>
                    <a:pt x="41503" y="17676"/>
                    <a:pt x="41427" y="17556"/>
                    <a:pt x="41363" y="17556"/>
                  </a:cubicBezTo>
                  <a:cubicBezTo>
                    <a:pt x="41351" y="17556"/>
                    <a:pt x="41339" y="17561"/>
                    <a:pt x="41328" y="17571"/>
                  </a:cubicBezTo>
                  <a:cubicBezTo>
                    <a:pt x="41328" y="17508"/>
                    <a:pt x="41233" y="17476"/>
                    <a:pt x="41107" y="17413"/>
                  </a:cubicBezTo>
                  <a:cubicBezTo>
                    <a:pt x="40875" y="17451"/>
                    <a:pt x="40647" y="17468"/>
                    <a:pt x="40422" y="17468"/>
                  </a:cubicBezTo>
                  <a:cubicBezTo>
                    <a:pt x="38017" y="17468"/>
                    <a:pt x="36026" y="15455"/>
                    <a:pt x="33571" y="15455"/>
                  </a:cubicBezTo>
                  <a:cubicBezTo>
                    <a:pt x="33414" y="15455"/>
                    <a:pt x="33255" y="15463"/>
                    <a:pt x="33095" y="15481"/>
                  </a:cubicBezTo>
                  <a:cubicBezTo>
                    <a:pt x="31064" y="15731"/>
                    <a:pt x="29434" y="16967"/>
                    <a:pt x="27718" y="17851"/>
                  </a:cubicBezTo>
                  <a:lnTo>
                    <a:pt x="27718" y="17851"/>
                  </a:lnTo>
                  <a:cubicBezTo>
                    <a:pt x="27754" y="17832"/>
                    <a:pt x="27786" y="17812"/>
                    <a:pt x="27806" y="17793"/>
                  </a:cubicBezTo>
                  <a:cubicBezTo>
                    <a:pt x="27584" y="16938"/>
                    <a:pt x="27236" y="16209"/>
                    <a:pt x="26761" y="15481"/>
                  </a:cubicBezTo>
                  <a:cubicBezTo>
                    <a:pt x="27742" y="15006"/>
                    <a:pt x="29009" y="14784"/>
                    <a:pt x="29959" y="14499"/>
                  </a:cubicBezTo>
                  <a:cubicBezTo>
                    <a:pt x="31258" y="14087"/>
                    <a:pt x="32619" y="13771"/>
                    <a:pt x="33823" y="13201"/>
                  </a:cubicBezTo>
                  <a:cubicBezTo>
                    <a:pt x="35723" y="12282"/>
                    <a:pt x="37402" y="10287"/>
                    <a:pt x="36578" y="8070"/>
                  </a:cubicBezTo>
                  <a:cubicBezTo>
                    <a:pt x="36545" y="7987"/>
                    <a:pt x="36476" y="7947"/>
                    <a:pt x="36414" y="7947"/>
                  </a:cubicBezTo>
                  <a:cubicBezTo>
                    <a:pt x="36358" y="7947"/>
                    <a:pt x="36308" y="7979"/>
                    <a:pt x="36293" y="8039"/>
                  </a:cubicBezTo>
                  <a:cubicBezTo>
                    <a:pt x="36265" y="8001"/>
                    <a:pt x="36232" y="7986"/>
                    <a:pt x="36200" y="7986"/>
                  </a:cubicBezTo>
                  <a:cubicBezTo>
                    <a:pt x="36124" y="7986"/>
                    <a:pt x="36058" y="8076"/>
                    <a:pt x="36103" y="8165"/>
                  </a:cubicBezTo>
                  <a:cubicBezTo>
                    <a:pt x="36356" y="8799"/>
                    <a:pt x="35976" y="9749"/>
                    <a:pt x="35533" y="10192"/>
                  </a:cubicBezTo>
                  <a:cubicBezTo>
                    <a:pt x="35216" y="10540"/>
                    <a:pt x="34836" y="10825"/>
                    <a:pt x="34425" y="11079"/>
                  </a:cubicBezTo>
                  <a:cubicBezTo>
                    <a:pt x="33918" y="11491"/>
                    <a:pt x="33348" y="11839"/>
                    <a:pt x="32778" y="12156"/>
                  </a:cubicBezTo>
                  <a:cubicBezTo>
                    <a:pt x="31353" y="12884"/>
                    <a:pt x="29864" y="13074"/>
                    <a:pt x="28344" y="13391"/>
                  </a:cubicBezTo>
                  <a:cubicBezTo>
                    <a:pt x="27426" y="13581"/>
                    <a:pt x="26507" y="13897"/>
                    <a:pt x="25747" y="14404"/>
                  </a:cubicBezTo>
                  <a:cubicBezTo>
                    <a:pt x="25652" y="14309"/>
                    <a:pt x="25526" y="14182"/>
                    <a:pt x="25399" y="14087"/>
                  </a:cubicBezTo>
                  <a:cubicBezTo>
                    <a:pt x="26222" y="13201"/>
                    <a:pt x="26919" y="12092"/>
                    <a:pt x="27331" y="10920"/>
                  </a:cubicBezTo>
                  <a:cubicBezTo>
                    <a:pt x="28122" y="8862"/>
                    <a:pt x="27552" y="5378"/>
                    <a:pt x="29928" y="4492"/>
                  </a:cubicBezTo>
                  <a:cubicBezTo>
                    <a:pt x="29991" y="4492"/>
                    <a:pt x="29991" y="4397"/>
                    <a:pt x="29959" y="4365"/>
                  </a:cubicBezTo>
                  <a:cubicBezTo>
                    <a:pt x="30015" y="4337"/>
                    <a:pt x="29997" y="4164"/>
                    <a:pt x="29907" y="4164"/>
                  </a:cubicBezTo>
                  <a:cubicBezTo>
                    <a:pt x="29894" y="4164"/>
                    <a:pt x="29880" y="4167"/>
                    <a:pt x="29864" y="4175"/>
                  </a:cubicBezTo>
                  <a:cubicBezTo>
                    <a:pt x="28249" y="4555"/>
                    <a:pt x="26919" y="5853"/>
                    <a:pt x="26507" y="7500"/>
                  </a:cubicBezTo>
                  <a:cubicBezTo>
                    <a:pt x="26159" y="8799"/>
                    <a:pt x="26444" y="10097"/>
                    <a:pt x="25747" y="11332"/>
                  </a:cubicBezTo>
                  <a:cubicBezTo>
                    <a:pt x="25367" y="12092"/>
                    <a:pt x="24861" y="12757"/>
                    <a:pt x="24322" y="13454"/>
                  </a:cubicBezTo>
                  <a:cubicBezTo>
                    <a:pt x="24291" y="13422"/>
                    <a:pt x="24259" y="13391"/>
                    <a:pt x="24227" y="13391"/>
                  </a:cubicBezTo>
                  <a:cubicBezTo>
                    <a:pt x="23372" y="12947"/>
                    <a:pt x="22485" y="12757"/>
                    <a:pt x="21535" y="12726"/>
                  </a:cubicBezTo>
                  <a:cubicBezTo>
                    <a:pt x="21599" y="12599"/>
                    <a:pt x="21694" y="12441"/>
                    <a:pt x="21789" y="12314"/>
                  </a:cubicBezTo>
                  <a:cubicBezTo>
                    <a:pt x="22169" y="11934"/>
                    <a:pt x="22549" y="11522"/>
                    <a:pt x="22865" y="11079"/>
                  </a:cubicBezTo>
                  <a:cubicBezTo>
                    <a:pt x="23657" y="9970"/>
                    <a:pt x="24227" y="8640"/>
                    <a:pt x="24417" y="7279"/>
                  </a:cubicBezTo>
                  <a:cubicBezTo>
                    <a:pt x="24797" y="4808"/>
                    <a:pt x="24006" y="2180"/>
                    <a:pt x="22327" y="311"/>
                  </a:cubicBezTo>
                  <a:cubicBezTo>
                    <a:pt x="22264" y="248"/>
                    <a:pt x="22232" y="121"/>
                    <a:pt x="22200" y="58"/>
                  </a:cubicBezTo>
                  <a:cubicBezTo>
                    <a:pt x="22187" y="18"/>
                    <a:pt x="22157" y="1"/>
                    <a:pt x="2212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46;p51"/>
            <p:cNvSpPr/>
            <p:nvPr/>
          </p:nvSpPr>
          <p:spPr>
            <a:xfrm>
              <a:off x="5737275" y="1029322"/>
              <a:ext cx="550115" cy="125137"/>
            </a:xfrm>
            <a:custGeom>
              <a:avLst/>
              <a:gdLst/>
              <a:ahLst/>
              <a:cxnLst/>
              <a:rect l="l" t="t" r="r" b="b"/>
              <a:pathLst>
                <a:path w="17514" h="3984" extrusionOk="0">
                  <a:moveTo>
                    <a:pt x="9904" y="1"/>
                  </a:moveTo>
                  <a:cubicBezTo>
                    <a:pt x="9587" y="1"/>
                    <a:pt x="9263" y="35"/>
                    <a:pt x="8931" y="113"/>
                  </a:cubicBezTo>
                  <a:cubicBezTo>
                    <a:pt x="6215" y="720"/>
                    <a:pt x="3920" y="3357"/>
                    <a:pt x="1109" y="3357"/>
                  </a:cubicBezTo>
                  <a:cubicBezTo>
                    <a:pt x="840" y="3357"/>
                    <a:pt x="565" y="3333"/>
                    <a:pt x="285" y="3280"/>
                  </a:cubicBezTo>
                  <a:cubicBezTo>
                    <a:pt x="222" y="3375"/>
                    <a:pt x="95" y="3502"/>
                    <a:pt x="32" y="3660"/>
                  </a:cubicBezTo>
                  <a:cubicBezTo>
                    <a:pt x="0" y="3723"/>
                    <a:pt x="0" y="3787"/>
                    <a:pt x="0" y="3818"/>
                  </a:cubicBezTo>
                  <a:cubicBezTo>
                    <a:pt x="405" y="3932"/>
                    <a:pt x="798" y="3983"/>
                    <a:pt x="1183" y="3983"/>
                  </a:cubicBezTo>
                  <a:cubicBezTo>
                    <a:pt x="3892" y="3983"/>
                    <a:pt x="6141" y="1467"/>
                    <a:pt x="8804" y="968"/>
                  </a:cubicBezTo>
                  <a:cubicBezTo>
                    <a:pt x="9260" y="882"/>
                    <a:pt x="9730" y="839"/>
                    <a:pt x="10205" y="839"/>
                  </a:cubicBezTo>
                  <a:cubicBezTo>
                    <a:pt x="10952" y="839"/>
                    <a:pt x="11711" y="945"/>
                    <a:pt x="12446" y="1158"/>
                  </a:cubicBezTo>
                  <a:cubicBezTo>
                    <a:pt x="13522" y="1479"/>
                    <a:pt x="14928" y="2427"/>
                    <a:pt x="16175" y="2427"/>
                  </a:cubicBezTo>
                  <a:cubicBezTo>
                    <a:pt x="16654" y="2427"/>
                    <a:pt x="17109" y="2287"/>
                    <a:pt x="17513" y="1918"/>
                  </a:cubicBezTo>
                  <a:lnTo>
                    <a:pt x="17513" y="1918"/>
                  </a:lnTo>
                  <a:cubicBezTo>
                    <a:pt x="17261" y="1962"/>
                    <a:pt x="17013" y="1982"/>
                    <a:pt x="16769" y="1982"/>
                  </a:cubicBezTo>
                  <a:cubicBezTo>
                    <a:pt x="14339" y="1982"/>
                    <a:pt x="12310" y="1"/>
                    <a:pt x="990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47;p51"/>
            <p:cNvSpPr/>
            <p:nvPr/>
          </p:nvSpPr>
          <p:spPr>
            <a:xfrm>
              <a:off x="5765104" y="810048"/>
              <a:ext cx="397933" cy="244715"/>
            </a:xfrm>
            <a:custGeom>
              <a:avLst/>
              <a:gdLst/>
              <a:ahLst/>
              <a:cxnLst/>
              <a:rect l="l" t="t" r="r" b="b"/>
              <a:pathLst>
                <a:path w="12669" h="7791" extrusionOk="0">
                  <a:moveTo>
                    <a:pt x="12035" y="0"/>
                  </a:moveTo>
                  <a:cubicBezTo>
                    <a:pt x="12035" y="1615"/>
                    <a:pt x="9660" y="2946"/>
                    <a:pt x="8425" y="3579"/>
                  </a:cubicBezTo>
                  <a:cubicBezTo>
                    <a:pt x="5765" y="5004"/>
                    <a:pt x="1426" y="4276"/>
                    <a:pt x="1" y="7474"/>
                  </a:cubicBezTo>
                  <a:cubicBezTo>
                    <a:pt x="191" y="7633"/>
                    <a:pt x="476" y="7759"/>
                    <a:pt x="729" y="7791"/>
                  </a:cubicBezTo>
                  <a:cubicBezTo>
                    <a:pt x="1394" y="6017"/>
                    <a:pt x="4308" y="5732"/>
                    <a:pt x="5860" y="5257"/>
                  </a:cubicBezTo>
                  <a:cubicBezTo>
                    <a:pt x="8298" y="4561"/>
                    <a:pt x="12669" y="3262"/>
                    <a:pt x="1203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748;p51"/>
            <p:cNvSpPr/>
            <p:nvPr/>
          </p:nvSpPr>
          <p:spPr>
            <a:xfrm>
              <a:off x="5769093" y="1230817"/>
              <a:ext cx="299432" cy="180074"/>
            </a:xfrm>
            <a:custGeom>
              <a:avLst/>
              <a:gdLst/>
              <a:ahLst/>
              <a:cxnLst/>
              <a:rect l="l" t="t" r="r" b="b"/>
              <a:pathLst>
                <a:path w="9533" h="5733" extrusionOk="0">
                  <a:moveTo>
                    <a:pt x="571" y="0"/>
                  </a:moveTo>
                  <a:cubicBezTo>
                    <a:pt x="412" y="32"/>
                    <a:pt x="317" y="64"/>
                    <a:pt x="191" y="159"/>
                  </a:cubicBezTo>
                  <a:cubicBezTo>
                    <a:pt x="96" y="190"/>
                    <a:pt x="64" y="254"/>
                    <a:pt x="1" y="317"/>
                  </a:cubicBezTo>
                  <a:cubicBezTo>
                    <a:pt x="792" y="1900"/>
                    <a:pt x="1489" y="3009"/>
                    <a:pt x="3262" y="3516"/>
                  </a:cubicBezTo>
                  <a:cubicBezTo>
                    <a:pt x="4529" y="3864"/>
                    <a:pt x="5859" y="4149"/>
                    <a:pt x="7126" y="4529"/>
                  </a:cubicBezTo>
                  <a:cubicBezTo>
                    <a:pt x="8013" y="4814"/>
                    <a:pt x="8836" y="5162"/>
                    <a:pt x="9533" y="5732"/>
                  </a:cubicBezTo>
                  <a:cubicBezTo>
                    <a:pt x="8900" y="4972"/>
                    <a:pt x="8108" y="4434"/>
                    <a:pt x="7158" y="4117"/>
                  </a:cubicBezTo>
                  <a:cubicBezTo>
                    <a:pt x="6049" y="3706"/>
                    <a:pt x="4846" y="3706"/>
                    <a:pt x="3769" y="3357"/>
                  </a:cubicBezTo>
                  <a:cubicBezTo>
                    <a:pt x="2249" y="2787"/>
                    <a:pt x="1014" y="1584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749;p51"/>
            <p:cNvSpPr/>
            <p:nvPr/>
          </p:nvSpPr>
          <p:spPr>
            <a:xfrm>
              <a:off x="5825788" y="1231791"/>
              <a:ext cx="221849" cy="34237"/>
            </a:xfrm>
            <a:custGeom>
              <a:avLst/>
              <a:gdLst/>
              <a:ahLst/>
              <a:cxnLst/>
              <a:rect l="l" t="t" r="r" b="b"/>
              <a:pathLst>
                <a:path w="7063" h="1090" extrusionOk="0">
                  <a:moveTo>
                    <a:pt x="412" y="1"/>
                  </a:moveTo>
                  <a:lnTo>
                    <a:pt x="254" y="159"/>
                  </a:lnTo>
                  <a:cubicBezTo>
                    <a:pt x="159" y="223"/>
                    <a:pt x="96" y="349"/>
                    <a:pt x="32" y="444"/>
                  </a:cubicBezTo>
                  <a:cubicBezTo>
                    <a:pt x="1" y="444"/>
                    <a:pt x="1" y="476"/>
                    <a:pt x="1" y="476"/>
                  </a:cubicBezTo>
                  <a:cubicBezTo>
                    <a:pt x="531" y="958"/>
                    <a:pt x="1250" y="1090"/>
                    <a:pt x="1990" y="1090"/>
                  </a:cubicBezTo>
                  <a:cubicBezTo>
                    <a:pt x="2708" y="1090"/>
                    <a:pt x="3446" y="966"/>
                    <a:pt x="4054" y="919"/>
                  </a:cubicBezTo>
                  <a:cubicBezTo>
                    <a:pt x="4675" y="839"/>
                    <a:pt x="5309" y="759"/>
                    <a:pt x="5947" y="759"/>
                  </a:cubicBezTo>
                  <a:cubicBezTo>
                    <a:pt x="6318" y="759"/>
                    <a:pt x="6690" y="786"/>
                    <a:pt x="7063" y="856"/>
                  </a:cubicBezTo>
                  <a:cubicBezTo>
                    <a:pt x="6240" y="589"/>
                    <a:pt x="5432" y="494"/>
                    <a:pt x="4575" y="494"/>
                  </a:cubicBezTo>
                  <a:cubicBezTo>
                    <a:pt x="4211" y="494"/>
                    <a:pt x="3839" y="511"/>
                    <a:pt x="3453" y="539"/>
                  </a:cubicBezTo>
                  <a:cubicBezTo>
                    <a:pt x="3120" y="568"/>
                    <a:pt x="2793" y="591"/>
                    <a:pt x="2475" y="591"/>
                  </a:cubicBezTo>
                  <a:cubicBezTo>
                    <a:pt x="1731" y="591"/>
                    <a:pt x="1033" y="466"/>
                    <a:pt x="41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750;p51"/>
            <p:cNvSpPr/>
            <p:nvPr/>
          </p:nvSpPr>
          <p:spPr>
            <a:xfrm>
              <a:off x="5722355" y="1296464"/>
              <a:ext cx="242736" cy="379998"/>
            </a:xfrm>
            <a:custGeom>
              <a:avLst/>
              <a:gdLst/>
              <a:ahLst/>
              <a:cxnLst/>
              <a:rect l="l" t="t" r="r" b="b"/>
              <a:pathLst>
                <a:path w="7728" h="12098" extrusionOk="0">
                  <a:moveTo>
                    <a:pt x="633" y="0"/>
                  </a:moveTo>
                  <a:cubicBezTo>
                    <a:pt x="443" y="32"/>
                    <a:pt x="285" y="127"/>
                    <a:pt x="127" y="222"/>
                  </a:cubicBezTo>
                  <a:lnTo>
                    <a:pt x="0" y="349"/>
                  </a:lnTo>
                  <a:lnTo>
                    <a:pt x="32" y="349"/>
                  </a:lnTo>
                  <a:cubicBezTo>
                    <a:pt x="2059" y="1616"/>
                    <a:pt x="1109" y="4814"/>
                    <a:pt x="1204" y="6778"/>
                  </a:cubicBezTo>
                  <a:cubicBezTo>
                    <a:pt x="1362" y="10483"/>
                    <a:pt x="4592" y="11623"/>
                    <a:pt x="7727" y="12098"/>
                  </a:cubicBezTo>
                  <a:cubicBezTo>
                    <a:pt x="5574" y="11401"/>
                    <a:pt x="3420" y="10451"/>
                    <a:pt x="2375" y="8361"/>
                  </a:cubicBezTo>
                  <a:cubicBezTo>
                    <a:pt x="1805" y="7126"/>
                    <a:pt x="1900" y="5891"/>
                    <a:pt x="2027" y="4592"/>
                  </a:cubicBezTo>
                  <a:cubicBezTo>
                    <a:pt x="2090" y="3801"/>
                    <a:pt x="2217" y="3009"/>
                    <a:pt x="2027" y="2217"/>
                  </a:cubicBezTo>
                  <a:cubicBezTo>
                    <a:pt x="1837" y="1331"/>
                    <a:pt x="1235" y="665"/>
                    <a:pt x="63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751;p51"/>
            <p:cNvSpPr/>
            <p:nvPr/>
          </p:nvSpPr>
          <p:spPr>
            <a:xfrm>
              <a:off x="5737275" y="688680"/>
              <a:ext cx="163144" cy="315356"/>
            </a:xfrm>
            <a:custGeom>
              <a:avLst/>
              <a:gdLst/>
              <a:ahLst/>
              <a:cxnLst/>
              <a:rect l="l" t="t" r="r" b="b"/>
              <a:pathLst>
                <a:path w="5194" h="10040" extrusionOk="0">
                  <a:moveTo>
                    <a:pt x="5194" y="1"/>
                  </a:moveTo>
                  <a:lnTo>
                    <a:pt x="5194" y="1"/>
                  </a:lnTo>
                  <a:cubicBezTo>
                    <a:pt x="4497" y="412"/>
                    <a:pt x="3895" y="1014"/>
                    <a:pt x="3547" y="1901"/>
                  </a:cubicBezTo>
                  <a:cubicBezTo>
                    <a:pt x="3072" y="2851"/>
                    <a:pt x="3135" y="3896"/>
                    <a:pt x="2977" y="4941"/>
                  </a:cubicBezTo>
                  <a:cubicBezTo>
                    <a:pt x="2692" y="6841"/>
                    <a:pt x="1204" y="8456"/>
                    <a:pt x="0" y="9913"/>
                  </a:cubicBezTo>
                  <a:cubicBezTo>
                    <a:pt x="158" y="10008"/>
                    <a:pt x="380" y="10040"/>
                    <a:pt x="570" y="10040"/>
                  </a:cubicBezTo>
                  <a:cubicBezTo>
                    <a:pt x="2534" y="8140"/>
                    <a:pt x="3864" y="5954"/>
                    <a:pt x="4180" y="3231"/>
                  </a:cubicBezTo>
                  <a:cubicBezTo>
                    <a:pt x="4275" y="2123"/>
                    <a:pt x="4402" y="792"/>
                    <a:pt x="519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752;p51"/>
            <p:cNvSpPr/>
            <p:nvPr/>
          </p:nvSpPr>
          <p:spPr>
            <a:xfrm>
              <a:off x="5448805" y="940337"/>
              <a:ext cx="417816" cy="406885"/>
            </a:xfrm>
            <a:custGeom>
              <a:avLst/>
              <a:gdLst/>
              <a:ahLst/>
              <a:cxnLst/>
              <a:rect l="l" t="t" r="r" b="b"/>
              <a:pathLst>
                <a:path w="13302" h="12954" extrusionOk="0">
                  <a:moveTo>
                    <a:pt x="6904" y="1"/>
                  </a:moveTo>
                  <a:cubicBezTo>
                    <a:pt x="6492" y="1014"/>
                    <a:pt x="6904" y="2028"/>
                    <a:pt x="7411" y="3009"/>
                  </a:cubicBezTo>
                  <a:cubicBezTo>
                    <a:pt x="7442" y="3104"/>
                    <a:pt x="7442" y="3168"/>
                    <a:pt x="7411" y="3231"/>
                  </a:cubicBezTo>
                  <a:lnTo>
                    <a:pt x="7537" y="3104"/>
                  </a:lnTo>
                  <a:cubicBezTo>
                    <a:pt x="7571" y="3062"/>
                    <a:pt x="7614" y="3045"/>
                    <a:pt x="7656" y="3045"/>
                  </a:cubicBezTo>
                  <a:cubicBezTo>
                    <a:pt x="7774" y="3045"/>
                    <a:pt x="7892" y="3178"/>
                    <a:pt x="7822" y="3295"/>
                  </a:cubicBezTo>
                  <a:cubicBezTo>
                    <a:pt x="7484" y="3802"/>
                    <a:pt x="6920" y="4133"/>
                    <a:pt x="6332" y="4133"/>
                  </a:cubicBezTo>
                  <a:cubicBezTo>
                    <a:pt x="6259" y="4133"/>
                    <a:pt x="6186" y="4128"/>
                    <a:pt x="6112" y="4118"/>
                  </a:cubicBezTo>
                  <a:cubicBezTo>
                    <a:pt x="5922" y="4118"/>
                    <a:pt x="5922" y="3896"/>
                    <a:pt x="6112" y="3865"/>
                  </a:cubicBezTo>
                  <a:cubicBezTo>
                    <a:pt x="6239" y="3865"/>
                    <a:pt x="6302" y="3865"/>
                    <a:pt x="6429" y="3801"/>
                  </a:cubicBezTo>
                  <a:cubicBezTo>
                    <a:pt x="5827" y="2756"/>
                    <a:pt x="5352" y="1426"/>
                    <a:pt x="5289" y="159"/>
                  </a:cubicBezTo>
                  <a:cubicBezTo>
                    <a:pt x="4370" y="318"/>
                    <a:pt x="3452" y="729"/>
                    <a:pt x="2692" y="1236"/>
                  </a:cubicBezTo>
                  <a:cubicBezTo>
                    <a:pt x="3072" y="1964"/>
                    <a:pt x="3642" y="2534"/>
                    <a:pt x="4560" y="2819"/>
                  </a:cubicBezTo>
                  <a:cubicBezTo>
                    <a:pt x="4597" y="2795"/>
                    <a:pt x="4648" y="2780"/>
                    <a:pt x="4699" y="2780"/>
                  </a:cubicBezTo>
                  <a:cubicBezTo>
                    <a:pt x="4779" y="2780"/>
                    <a:pt x="4858" y="2817"/>
                    <a:pt x="4877" y="2914"/>
                  </a:cubicBezTo>
                  <a:cubicBezTo>
                    <a:pt x="5004" y="3295"/>
                    <a:pt x="4972" y="3738"/>
                    <a:pt x="4845" y="4086"/>
                  </a:cubicBezTo>
                  <a:cubicBezTo>
                    <a:pt x="4756" y="4324"/>
                    <a:pt x="4556" y="4757"/>
                    <a:pt x="4269" y="4757"/>
                  </a:cubicBezTo>
                  <a:cubicBezTo>
                    <a:pt x="4251" y="4757"/>
                    <a:pt x="4232" y="4755"/>
                    <a:pt x="4212" y="4751"/>
                  </a:cubicBezTo>
                  <a:cubicBezTo>
                    <a:pt x="4180" y="4751"/>
                    <a:pt x="4117" y="4720"/>
                    <a:pt x="4117" y="4688"/>
                  </a:cubicBezTo>
                  <a:cubicBezTo>
                    <a:pt x="4117" y="4530"/>
                    <a:pt x="4212" y="4403"/>
                    <a:pt x="4339" y="4245"/>
                  </a:cubicBezTo>
                  <a:cubicBezTo>
                    <a:pt x="3135" y="3801"/>
                    <a:pt x="2217" y="3136"/>
                    <a:pt x="1647" y="2154"/>
                  </a:cubicBezTo>
                  <a:cubicBezTo>
                    <a:pt x="1077" y="2693"/>
                    <a:pt x="633" y="3421"/>
                    <a:pt x="380" y="4213"/>
                  </a:cubicBezTo>
                  <a:cubicBezTo>
                    <a:pt x="317" y="4276"/>
                    <a:pt x="317" y="4371"/>
                    <a:pt x="285" y="4435"/>
                  </a:cubicBezTo>
                  <a:cubicBezTo>
                    <a:pt x="443" y="4498"/>
                    <a:pt x="602" y="4561"/>
                    <a:pt x="729" y="4593"/>
                  </a:cubicBezTo>
                  <a:cubicBezTo>
                    <a:pt x="760" y="4530"/>
                    <a:pt x="855" y="4435"/>
                    <a:pt x="919" y="4435"/>
                  </a:cubicBezTo>
                  <a:cubicBezTo>
                    <a:pt x="1267" y="4498"/>
                    <a:pt x="1584" y="4751"/>
                    <a:pt x="1647" y="5131"/>
                  </a:cubicBezTo>
                  <a:cubicBezTo>
                    <a:pt x="1647" y="5321"/>
                    <a:pt x="1552" y="5511"/>
                    <a:pt x="1425" y="5638"/>
                  </a:cubicBezTo>
                  <a:lnTo>
                    <a:pt x="1647" y="5638"/>
                  </a:lnTo>
                  <a:cubicBezTo>
                    <a:pt x="1651" y="5633"/>
                    <a:pt x="1655" y="5632"/>
                    <a:pt x="1659" y="5632"/>
                  </a:cubicBezTo>
                  <a:lnTo>
                    <a:pt x="1659" y="5632"/>
                  </a:lnTo>
                  <a:cubicBezTo>
                    <a:pt x="1678" y="5632"/>
                    <a:pt x="1674" y="5701"/>
                    <a:pt x="1647" y="5701"/>
                  </a:cubicBezTo>
                  <a:cubicBezTo>
                    <a:pt x="1520" y="5701"/>
                    <a:pt x="1362" y="5765"/>
                    <a:pt x="1235" y="5765"/>
                  </a:cubicBezTo>
                  <a:cubicBezTo>
                    <a:pt x="1204" y="5765"/>
                    <a:pt x="1172" y="5796"/>
                    <a:pt x="1109" y="5796"/>
                  </a:cubicBezTo>
                  <a:cubicBezTo>
                    <a:pt x="1077" y="5796"/>
                    <a:pt x="1045" y="5796"/>
                    <a:pt x="1045" y="5765"/>
                  </a:cubicBezTo>
                  <a:cubicBezTo>
                    <a:pt x="729" y="5765"/>
                    <a:pt x="380" y="5765"/>
                    <a:pt x="63" y="5701"/>
                  </a:cubicBezTo>
                  <a:cubicBezTo>
                    <a:pt x="63" y="5923"/>
                    <a:pt x="0" y="6145"/>
                    <a:pt x="0" y="6335"/>
                  </a:cubicBezTo>
                  <a:cubicBezTo>
                    <a:pt x="222" y="6335"/>
                    <a:pt x="445" y="6339"/>
                    <a:pt x="669" y="6339"/>
                  </a:cubicBezTo>
                  <a:cubicBezTo>
                    <a:pt x="1338" y="6339"/>
                    <a:pt x="2003" y="6303"/>
                    <a:pt x="2597" y="6018"/>
                  </a:cubicBezTo>
                  <a:cubicBezTo>
                    <a:pt x="2534" y="5923"/>
                    <a:pt x="2502" y="5796"/>
                    <a:pt x="2439" y="5670"/>
                  </a:cubicBezTo>
                  <a:cubicBezTo>
                    <a:pt x="2368" y="5576"/>
                    <a:pt x="2454" y="5465"/>
                    <a:pt x="2542" y="5465"/>
                  </a:cubicBezTo>
                  <a:cubicBezTo>
                    <a:pt x="2573" y="5465"/>
                    <a:pt x="2604" y="5478"/>
                    <a:pt x="2629" y="5511"/>
                  </a:cubicBezTo>
                  <a:cubicBezTo>
                    <a:pt x="3230" y="6240"/>
                    <a:pt x="3072" y="7063"/>
                    <a:pt x="2755" y="7855"/>
                  </a:cubicBezTo>
                  <a:cubicBezTo>
                    <a:pt x="2850" y="7918"/>
                    <a:pt x="2819" y="8077"/>
                    <a:pt x="2692" y="8140"/>
                  </a:cubicBezTo>
                  <a:cubicBezTo>
                    <a:pt x="2755" y="8203"/>
                    <a:pt x="2755" y="8330"/>
                    <a:pt x="2629" y="8362"/>
                  </a:cubicBezTo>
                  <a:cubicBezTo>
                    <a:pt x="2534" y="8393"/>
                    <a:pt x="2502" y="8457"/>
                    <a:pt x="2439" y="8488"/>
                  </a:cubicBezTo>
                  <a:cubicBezTo>
                    <a:pt x="2406" y="8514"/>
                    <a:pt x="2370" y="8525"/>
                    <a:pt x="2334" y="8525"/>
                  </a:cubicBezTo>
                  <a:cubicBezTo>
                    <a:pt x="2192" y="8525"/>
                    <a:pt x="2053" y="8354"/>
                    <a:pt x="2154" y="8203"/>
                  </a:cubicBezTo>
                  <a:cubicBezTo>
                    <a:pt x="2154" y="8172"/>
                    <a:pt x="2185" y="8140"/>
                    <a:pt x="2185" y="8077"/>
                  </a:cubicBezTo>
                  <a:cubicBezTo>
                    <a:pt x="1729" y="8008"/>
                    <a:pt x="1256" y="7956"/>
                    <a:pt x="778" y="7956"/>
                  </a:cubicBezTo>
                  <a:cubicBezTo>
                    <a:pt x="593" y="7956"/>
                    <a:pt x="408" y="7964"/>
                    <a:pt x="222" y="7982"/>
                  </a:cubicBezTo>
                  <a:cubicBezTo>
                    <a:pt x="507" y="9502"/>
                    <a:pt x="1394" y="10895"/>
                    <a:pt x="2692" y="11877"/>
                  </a:cubicBezTo>
                  <a:cubicBezTo>
                    <a:pt x="3294" y="10737"/>
                    <a:pt x="3959" y="9660"/>
                    <a:pt x="5162" y="9027"/>
                  </a:cubicBezTo>
                  <a:cubicBezTo>
                    <a:pt x="5133" y="8969"/>
                    <a:pt x="5210" y="8832"/>
                    <a:pt x="5319" y="8832"/>
                  </a:cubicBezTo>
                  <a:cubicBezTo>
                    <a:pt x="5330" y="8832"/>
                    <a:pt x="5341" y="8834"/>
                    <a:pt x="5352" y="8837"/>
                  </a:cubicBezTo>
                  <a:cubicBezTo>
                    <a:pt x="5891" y="8995"/>
                    <a:pt x="6302" y="9723"/>
                    <a:pt x="6176" y="10262"/>
                  </a:cubicBezTo>
                  <a:cubicBezTo>
                    <a:pt x="6151" y="10358"/>
                    <a:pt x="6072" y="10400"/>
                    <a:pt x="5979" y="10400"/>
                  </a:cubicBezTo>
                  <a:cubicBezTo>
                    <a:pt x="5950" y="10400"/>
                    <a:pt x="5920" y="10396"/>
                    <a:pt x="5891" y="10388"/>
                  </a:cubicBezTo>
                  <a:cubicBezTo>
                    <a:pt x="5099" y="11022"/>
                    <a:pt x="4529" y="11813"/>
                    <a:pt x="3990" y="12669"/>
                  </a:cubicBezTo>
                  <a:cubicBezTo>
                    <a:pt x="4529" y="12827"/>
                    <a:pt x="5035" y="12922"/>
                    <a:pt x="5574" y="12954"/>
                  </a:cubicBezTo>
                  <a:cubicBezTo>
                    <a:pt x="5669" y="12764"/>
                    <a:pt x="5701" y="12510"/>
                    <a:pt x="5764" y="12320"/>
                  </a:cubicBezTo>
                  <a:lnTo>
                    <a:pt x="5764" y="12320"/>
                  </a:lnTo>
                  <a:cubicBezTo>
                    <a:pt x="5669" y="12352"/>
                    <a:pt x="5606" y="12352"/>
                    <a:pt x="5511" y="12415"/>
                  </a:cubicBezTo>
                  <a:cubicBezTo>
                    <a:pt x="5501" y="12418"/>
                    <a:pt x="5492" y="12419"/>
                    <a:pt x="5483" y="12419"/>
                  </a:cubicBezTo>
                  <a:cubicBezTo>
                    <a:pt x="5375" y="12419"/>
                    <a:pt x="5330" y="12250"/>
                    <a:pt x="5447" y="12162"/>
                  </a:cubicBezTo>
                  <a:cubicBezTo>
                    <a:pt x="5725" y="11992"/>
                    <a:pt x="6057" y="11912"/>
                    <a:pt x="6396" y="11912"/>
                  </a:cubicBezTo>
                  <a:cubicBezTo>
                    <a:pt x="6752" y="11912"/>
                    <a:pt x="7118" y="12000"/>
                    <a:pt x="7442" y="12162"/>
                  </a:cubicBezTo>
                  <a:cubicBezTo>
                    <a:pt x="7601" y="12257"/>
                    <a:pt x="7506" y="12478"/>
                    <a:pt x="7347" y="12478"/>
                  </a:cubicBezTo>
                  <a:cubicBezTo>
                    <a:pt x="7284" y="12637"/>
                    <a:pt x="7221" y="12764"/>
                    <a:pt x="7157" y="12922"/>
                  </a:cubicBezTo>
                  <a:cubicBezTo>
                    <a:pt x="7854" y="12827"/>
                    <a:pt x="8519" y="12669"/>
                    <a:pt x="9152" y="12447"/>
                  </a:cubicBezTo>
                  <a:cubicBezTo>
                    <a:pt x="9184" y="12510"/>
                    <a:pt x="9184" y="12573"/>
                    <a:pt x="9216" y="12637"/>
                  </a:cubicBezTo>
                  <a:lnTo>
                    <a:pt x="9216" y="12605"/>
                  </a:lnTo>
                  <a:cubicBezTo>
                    <a:pt x="9216" y="12573"/>
                    <a:pt x="9279" y="12573"/>
                    <a:pt x="9279" y="12510"/>
                  </a:cubicBezTo>
                  <a:cubicBezTo>
                    <a:pt x="9121" y="12257"/>
                    <a:pt x="8931" y="11972"/>
                    <a:pt x="8646" y="11718"/>
                  </a:cubicBezTo>
                  <a:lnTo>
                    <a:pt x="8646" y="11687"/>
                  </a:lnTo>
                  <a:lnTo>
                    <a:pt x="8551" y="11782"/>
                  </a:lnTo>
                  <a:lnTo>
                    <a:pt x="8424" y="11877"/>
                  </a:lnTo>
                  <a:cubicBezTo>
                    <a:pt x="8408" y="11908"/>
                    <a:pt x="8392" y="11908"/>
                    <a:pt x="8381" y="11908"/>
                  </a:cubicBezTo>
                  <a:cubicBezTo>
                    <a:pt x="8369" y="11908"/>
                    <a:pt x="8361" y="11908"/>
                    <a:pt x="8361" y="11940"/>
                  </a:cubicBezTo>
                  <a:cubicBezTo>
                    <a:pt x="8350" y="11963"/>
                    <a:pt x="8330" y="11973"/>
                    <a:pt x="8310" y="11973"/>
                  </a:cubicBezTo>
                  <a:cubicBezTo>
                    <a:pt x="8274" y="11973"/>
                    <a:pt x="8234" y="11938"/>
                    <a:pt x="8234" y="11877"/>
                  </a:cubicBezTo>
                  <a:lnTo>
                    <a:pt x="8266" y="11877"/>
                  </a:lnTo>
                  <a:cubicBezTo>
                    <a:pt x="8234" y="11877"/>
                    <a:pt x="8234" y="11813"/>
                    <a:pt x="8234" y="11782"/>
                  </a:cubicBezTo>
                  <a:cubicBezTo>
                    <a:pt x="8424" y="11243"/>
                    <a:pt x="8994" y="10895"/>
                    <a:pt x="9501" y="10863"/>
                  </a:cubicBezTo>
                  <a:cubicBezTo>
                    <a:pt x="9723" y="10863"/>
                    <a:pt x="9786" y="11212"/>
                    <a:pt x="9533" y="11243"/>
                  </a:cubicBezTo>
                  <a:cubicBezTo>
                    <a:pt x="9786" y="11497"/>
                    <a:pt x="10008" y="11718"/>
                    <a:pt x="10229" y="11972"/>
                  </a:cubicBezTo>
                  <a:cubicBezTo>
                    <a:pt x="10514" y="11782"/>
                    <a:pt x="10768" y="11623"/>
                    <a:pt x="11021" y="11402"/>
                  </a:cubicBezTo>
                  <a:cubicBezTo>
                    <a:pt x="11053" y="11402"/>
                    <a:pt x="11053" y="11465"/>
                    <a:pt x="11084" y="11465"/>
                  </a:cubicBezTo>
                  <a:cubicBezTo>
                    <a:pt x="10704" y="10927"/>
                    <a:pt x="10388" y="10357"/>
                    <a:pt x="10071" y="9597"/>
                  </a:cubicBezTo>
                  <a:cubicBezTo>
                    <a:pt x="9976" y="9660"/>
                    <a:pt x="9944" y="9755"/>
                    <a:pt x="9881" y="9818"/>
                  </a:cubicBezTo>
                  <a:cubicBezTo>
                    <a:pt x="9835" y="9876"/>
                    <a:pt x="9781" y="9900"/>
                    <a:pt x="9734" y="9900"/>
                  </a:cubicBezTo>
                  <a:cubicBezTo>
                    <a:pt x="9650" y="9900"/>
                    <a:pt x="9587" y="9824"/>
                    <a:pt x="9628" y="9723"/>
                  </a:cubicBezTo>
                  <a:cubicBezTo>
                    <a:pt x="9881" y="9280"/>
                    <a:pt x="10388" y="8805"/>
                    <a:pt x="10894" y="8805"/>
                  </a:cubicBezTo>
                  <a:cubicBezTo>
                    <a:pt x="11053" y="8805"/>
                    <a:pt x="11148" y="9027"/>
                    <a:pt x="10989" y="9122"/>
                  </a:cubicBezTo>
                  <a:cubicBezTo>
                    <a:pt x="10926" y="9122"/>
                    <a:pt x="10894" y="9153"/>
                    <a:pt x="10863" y="9153"/>
                  </a:cubicBezTo>
                  <a:cubicBezTo>
                    <a:pt x="11084" y="9755"/>
                    <a:pt x="11401" y="10293"/>
                    <a:pt x="11813" y="10768"/>
                  </a:cubicBezTo>
                  <a:lnTo>
                    <a:pt x="11844" y="10737"/>
                  </a:lnTo>
                  <a:lnTo>
                    <a:pt x="11939" y="10737"/>
                  </a:lnTo>
                  <a:cubicBezTo>
                    <a:pt x="11939" y="10737"/>
                    <a:pt x="11939" y="10705"/>
                    <a:pt x="11971" y="10673"/>
                  </a:cubicBezTo>
                  <a:cubicBezTo>
                    <a:pt x="12098" y="10515"/>
                    <a:pt x="12256" y="10357"/>
                    <a:pt x="12414" y="10230"/>
                  </a:cubicBezTo>
                  <a:cubicBezTo>
                    <a:pt x="12256" y="10135"/>
                    <a:pt x="12098" y="9977"/>
                    <a:pt x="11939" y="9818"/>
                  </a:cubicBezTo>
                  <a:cubicBezTo>
                    <a:pt x="11876" y="9818"/>
                    <a:pt x="11876" y="9882"/>
                    <a:pt x="11876" y="9882"/>
                  </a:cubicBezTo>
                  <a:cubicBezTo>
                    <a:pt x="11867" y="9899"/>
                    <a:pt x="11851" y="9907"/>
                    <a:pt x="11832" y="9907"/>
                  </a:cubicBezTo>
                  <a:cubicBezTo>
                    <a:pt x="11783" y="9907"/>
                    <a:pt x="11718" y="9855"/>
                    <a:pt x="11718" y="9787"/>
                  </a:cubicBezTo>
                  <a:lnTo>
                    <a:pt x="11718" y="9660"/>
                  </a:lnTo>
                  <a:cubicBezTo>
                    <a:pt x="11718" y="9628"/>
                    <a:pt x="11718" y="9565"/>
                    <a:pt x="11781" y="9502"/>
                  </a:cubicBezTo>
                  <a:cubicBezTo>
                    <a:pt x="11813" y="9407"/>
                    <a:pt x="11876" y="9280"/>
                    <a:pt x="11971" y="9185"/>
                  </a:cubicBezTo>
                  <a:cubicBezTo>
                    <a:pt x="12129" y="8995"/>
                    <a:pt x="12319" y="8837"/>
                    <a:pt x="12573" y="8710"/>
                  </a:cubicBezTo>
                  <a:cubicBezTo>
                    <a:pt x="12599" y="8699"/>
                    <a:pt x="12625" y="8694"/>
                    <a:pt x="12650" y="8694"/>
                  </a:cubicBezTo>
                  <a:cubicBezTo>
                    <a:pt x="12834" y="8694"/>
                    <a:pt x="12958" y="8971"/>
                    <a:pt x="12763" y="9027"/>
                  </a:cubicBezTo>
                  <a:cubicBezTo>
                    <a:pt x="12668" y="9090"/>
                    <a:pt x="12636" y="9122"/>
                    <a:pt x="12573" y="9153"/>
                  </a:cubicBezTo>
                  <a:lnTo>
                    <a:pt x="12794" y="9280"/>
                  </a:lnTo>
                  <a:cubicBezTo>
                    <a:pt x="12953" y="8868"/>
                    <a:pt x="13111" y="8457"/>
                    <a:pt x="13174" y="8013"/>
                  </a:cubicBezTo>
                  <a:cubicBezTo>
                    <a:pt x="13301" y="7411"/>
                    <a:pt x="13301" y="6873"/>
                    <a:pt x="13269" y="6271"/>
                  </a:cubicBezTo>
                  <a:lnTo>
                    <a:pt x="13269" y="6271"/>
                  </a:lnTo>
                  <a:cubicBezTo>
                    <a:pt x="12401" y="6716"/>
                    <a:pt x="11504" y="7048"/>
                    <a:pt x="10578" y="7048"/>
                  </a:cubicBezTo>
                  <a:cubicBezTo>
                    <a:pt x="10120" y="7048"/>
                    <a:pt x="9656" y="6967"/>
                    <a:pt x="9184" y="6778"/>
                  </a:cubicBezTo>
                  <a:cubicBezTo>
                    <a:pt x="9184" y="6905"/>
                    <a:pt x="9184" y="7031"/>
                    <a:pt x="9121" y="7126"/>
                  </a:cubicBezTo>
                  <a:cubicBezTo>
                    <a:pt x="9121" y="7190"/>
                    <a:pt x="9089" y="7190"/>
                    <a:pt x="9026" y="7190"/>
                  </a:cubicBezTo>
                  <a:lnTo>
                    <a:pt x="8962" y="7190"/>
                  </a:lnTo>
                  <a:cubicBezTo>
                    <a:pt x="8931" y="7190"/>
                    <a:pt x="8836" y="7095"/>
                    <a:pt x="8836" y="7063"/>
                  </a:cubicBezTo>
                  <a:cubicBezTo>
                    <a:pt x="8646" y="6556"/>
                    <a:pt x="8931" y="5701"/>
                    <a:pt x="9501" y="5606"/>
                  </a:cubicBezTo>
                  <a:cubicBezTo>
                    <a:pt x="9525" y="5599"/>
                    <a:pt x="9548" y="5596"/>
                    <a:pt x="9570" y="5596"/>
                  </a:cubicBezTo>
                  <a:cubicBezTo>
                    <a:pt x="9753" y="5596"/>
                    <a:pt x="9864" y="5810"/>
                    <a:pt x="9723" y="5923"/>
                  </a:cubicBezTo>
                  <a:cubicBezTo>
                    <a:pt x="9659" y="5923"/>
                    <a:pt x="9659" y="5955"/>
                    <a:pt x="9628" y="5955"/>
                  </a:cubicBezTo>
                  <a:cubicBezTo>
                    <a:pt x="9677" y="5956"/>
                    <a:pt x="9726" y="5957"/>
                    <a:pt x="9775" y="5957"/>
                  </a:cubicBezTo>
                  <a:cubicBezTo>
                    <a:pt x="10980" y="5957"/>
                    <a:pt x="12045" y="5584"/>
                    <a:pt x="13079" y="5036"/>
                  </a:cubicBezTo>
                  <a:cubicBezTo>
                    <a:pt x="12889" y="4213"/>
                    <a:pt x="12509" y="3421"/>
                    <a:pt x="12003" y="2693"/>
                  </a:cubicBezTo>
                  <a:cubicBezTo>
                    <a:pt x="11623" y="2946"/>
                    <a:pt x="11306" y="3263"/>
                    <a:pt x="11053" y="3643"/>
                  </a:cubicBezTo>
                  <a:cubicBezTo>
                    <a:pt x="11084" y="3643"/>
                    <a:pt x="11179" y="3611"/>
                    <a:pt x="11243" y="3611"/>
                  </a:cubicBezTo>
                  <a:cubicBezTo>
                    <a:pt x="11254" y="3610"/>
                    <a:pt x="11265" y="3609"/>
                    <a:pt x="11276" y="3609"/>
                  </a:cubicBezTo>
                  <a:cubicBezTo>
                    <a:pt x="11532" y="3609"/>
                    <a:pt x="11582" y="3962"/>
                    <a:pt x="11369" y="4023"/>
                  </a:cubicBezTo>
                  <a:cubicBezTo>
                    <a:pt x="11280" y="4036"/>
                    <a:pt x="11189" y="4042"/>
                    <a:pt x="11097" y="4042"/>
                  </a:cubicBezTo>
                  <a:cubicBezTo>
                    <a:pt x="10501" y="4042"/>
                    <a:pt x="9874" y="3771"/>
                    <a:pt x="9628" y="3168"/>
                  </a:cubicBezTo>
                  <a:cubicBezTo>
                    <a:pt x="9567" y="3068"/>
                    <a:pt x="9634" y="3005"/>
                    <a:pt x="9707" y="3005"/>
                  </a:cubicBezTo>
                  <a:cubicBezTo>
                    <a:pt x="9750" y="3005"/>
                    <a:pt x="9794" y="3026"/>
                    <a:pt x="9818" y="3073"/>
                  </a:cubicBezTo>
                  <a:lnTo>
                    <a:pt x="9976" y="3231"/>
                  </a:lnTo>
                  <a:cubicBezTo>
                    <a:pt x="10198" y="2534"/>
                    <a:pt x="10578" y="2028"/>
                    <a:pt x="11053" y="1648"/>
                  </a:cubicBezTo>
                  <a:cubicBezTo>
                    <a:pt x="10926" y="1521"/>
                    <a:pt x="10863" y="1426"/>
                    <a:pt x="10736" y="1363"/>
                  </a:cubicBezTo>
                  <a:cubicBezTo>
                    <a:pt x="10546" y="1553"/>
                    <a:pt x="10293" y="1743"/>
                    <a:pt x="10103" y="1964"/>
                  </a:cubicBezTo>
                  <a:cubicBezTo>
                    <a:pt x="10198" y="2028"/>
                    <a:pt x="10198" y="2186"/>
                    <a:pt x="10039" y="2218"/>
                  </a:cubicBezTo>
                  <a:cubicBezTo>
                    <a:pt x="9904" y="2261"/>
                    <a:pt x="9765" y="2281"/>
                    <a:pt x="9628" y="2281"/>
                  </a:cubicBezTo>
                  <a:cubicBezTo>
                    <a:pt x="9058" y="2281"/>
                    <a:pt x="8514" y="1930"/>
                    <a:pt x="8361" y="1394"/>
                  </a:cubicBezTo>
                  <a:cubicBezTo>
                    <a:pt x="8322" y="1316"/>
                    <a:pt x="8379" y="1262"/>
                    <a:pt x="8444" y="1262"/>
                  </a:cubicBezTo>
                  <a:cubicBezTo>
                    <a:pt x="8484" y="1262"/>
                    <a:pt x="8527" y="1283"/>
                    <a:pt x="8551" y="1331"/>
                  </a:cubicBezTo>
                  <a:cubicBezTo>
                    <a:pt x="8677" y="1521"/>
                    <a:pt x="8804" y="1648"/>
                    <a:pt x="8962" y="1743"/>
                  </a:cubicBezTo>
                  <a:cubicBezTo>
                    <a:pt x="9184" y="1394"/>
                    <a:pt x="9437" y="1046"/>
                    <a:pt x="9723" y="698"/>
                  </a:cubicBezTo>
                  <a:cubicBezTo>
                    <a:pt x="9659" y="634"/>
                    <a:pt x="9628" y="634"/>
                    <a:pt x="9596" y="603"/>
                  </a:cubicBezTo>
                  <a:lnTo>
                    <a:pt x="9564" y="634"/>
                  </a:lnTo>
                  <a:cubicBezTo>
                    <a:pt x="9247" y="476"/>
                    <a:pt x="8867" y="381"/>
                    <a:pt x="8487" y="254"/>
                  </a:cubicBezTo>
                  <a:cubicBezTo>
                    <a:pt x="7981" y="96"/>
                    <a:pt x="7411" y="1"/>
                    <a:pt x="690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753;p51"/>
            <p:cNvSpPr/>
            <p:nvPr/>
          </p:nvSpPr>
          <p:spPr>
            <a:xfrm>
              <a:off x="5611918" y="569322"/>
              <a:ext cx="162170" cy="492415"/>
            </a:xfrm>
            <a:custGeom>
              <a:avLst/>
              <a:gdLst/>
              <a:ahLst/>
              <a:cxnLst/>
              <a:rect l="l" t="t" r="r" b="b"/>
              <a:pathLst>
                <a:path w="5163" h="15677" extrusionOk="0">
                  <a:moveTo>
                    <a:pt x="3104" y="0"/>
                  </a:moveTo>
                  <a:lnTo>
                    <a:pt x="3104" y="0"/>
                  </a:lnTo>
                  <a:cubicBezTo>
                    <a:pt x="4054" y="2059"/>
                    <a:pt x="5005" y="4466"/>
                    <a:pt x="3769" y="6524"/>
                  </a:cubicBezTo>
                  <a:cubicBezTo>
                    <a:pt x="2883" y="7981"/>
                    <a:pt x="1204" y="8488"/>
                    <a:pt x="539" y="10293"/>
                  </a:cubicBezTo>
                  <a:cubicBezTo>
                    <a:pt x="1" y="12193"/>
                    <a:pt x="856" y="13871"/>
                    <a:pt x="1331" y="15677"/>
                  </a:cubicBezTo>
                  <a:cubicBezTo>
                    <a:pt x="1711" y="15550"/>
                    <a:pt x="1964" y="15392"/>
                    <a:pt x="2218" y="15107"/>
                  </a:cubicBezTo>
                  <a:lnTo>
                    <a:pt x="2218" y="15107"/>
                  </a:lnTo>
                  <a:cubicBezTo>
                    <a:pt x="2189" y="15135"/>
                    <a:pt x="2148" y="15151"/>
                    <a:pt x="2105" y="15151"/>
                  </a:cubicBezTo>
                  <a:cubicBezTo>
                    <a:pt x="2053" y="15151"/>
                    <a:pt x="1999" y="15127"/>
                    <a:pt x="1964" y="15075"/>
                  </a:cubicBezTo>
                  <a:cubicBezTo>
                    <a:pt x="1489" y="14125"/>
                    <a:pt x="951" y="12985"/>
                    <a:pt x="1299" y="11908"/>
                  </a:cubicBezTo>
                  <a:lnTo>
                    <a:pt x="1299" y="11876"/>
                  </a:lnTo>
                  <a:lnTo>
                    <a:pt x="1299" y="11560"/>
                  </a:lnTo>
                  <a:lnTo>
                    <a:pt x="1458" y="11560"/>
                  </a:lnTo>
                  <a:cubicBezTo>
                    <a:pt x="1933" y="10610"/>
                    <a:pt x="3009" y="9849"/>
                    <a:pt x="3516" y="8899"/>
                  </a:cubicBezTo>
                  <a:cubicBezTo>
                    <a:pt x="5163" y="5954"/>
                    <a:pt x="4783" y="2692"/>
                    <a:pt x="31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754;p51"/>
            <p:cNvSpPr/>
            <p:nvPr/>
          </p:nvSpPr>
          <p:spPr>
            <a:xfrm>
              <a:off x="5619896" y="1324262"/>
              <a:ext cx="115400" cy="412884"/>
            </a:xfrm>
            <a:custGeom>
              <a:avLst/>
              <a:gdLst/>
              <a:ahLst/>
              <a:cxnLst/>
              <a:rect l="l" t="t" r="r" b="b"/>
              <a:pathLst>
                <a:path w="3674" h="13145" extrusionOk="0">
                  <a:moveTo>
                    <a:pt x="1017" y="1"/>
                  </a:moveTo>
                  <a:cubicBezTo>
                    <a:pt x="845" y="1"/>
                    <a:pt x="673" y="24"/>
                    <a:pt x="507" y="65"/>
                  </a:cubicBezTo>
                  <a:cubicBezTo>
                    <a:pt x="380" y="1522"/>
                    <a:pt x="0" y="2947"/>
                    <a:pt x="0" y="4372"/>
                  </a:cubicBezTo>
                  <a:cubicBezTo>
                    <a:pt x="0" y="5988"/>
                    <a:pt x="792" y="7159"/>
                    <a:pt x="1647" y="8363"/>
                  </a:cubicBezTo>
                  <a:cubicBezTo>
                    <a:pt x="2597" y="9788"/>
                    <a:pt x="3515" y="11561"/>
                    <a:pt x="2375" y="13145"/>
                  </a:cubicBezTo>
                  <a:cubicBezTo>
                    <a:pt x="3420" y="11783"/>
                    <a:pt x="3674" y="10105"/>
                    <a:pt x="2787" y="8521"/>
                  </a:cubicBezTo>
                  <a:cubicBezTo>
                    <a:pt x="2312" y="7666"/>
                    <a:pt x="1615" y="6906"/>
                    <a:pt x="1267" y="5893"/>
                  </a:cubicBezTo>
                  <a:cubicBezTo>
                    <a:pt x="539" y="4024"/>
                    <a:pt x="887" y="1934"/>
                    <a:pt x="1679" y="129"/>
                  </a:cubicBezTo>
                  <a:cubicBezTo>
                    <a:pt x="1465" y="40"/>
                    <a:pt x="1240" y="1"/>
                    <a:pt x="1017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755;p51"/>
            <p:cNvSpPr/>
            <p:nvPr/>
          </p:nvSpPr>
          <p:spPr>
            <a:xfrm>
              <a:off x="5636794" y="1036954"/>
              <a:ext cx="62632" cy="34237"/>
            </a:xfrm>
            <a:custGeom>
              <a:avLst/>
              <a:gdLst/>
              <a:ahLst/>
              <a:cxnLst/>
              <a:rect l="l" t="t" r="r" b="b"/>
              <a:pathLst>
                <a:path w="1994" h="1090" extrusionOk="0">
                  <a:moveTo>
                    <a:pt x="1740" y="1"/>
                  </a:moveTo>
                  <a:cubicBezTo>
                    <a:pt x="1694" y="1"/>
                    <a:pt x="1649" y="18"/>
                    <a:pt x="1616" y="60"/>
                  </a:cubicBezTo>
                  <a:cubicBezTo>
                    <a:pt x="1584" y="92"/>
                    <a:pt x="1552" y="155"/>
                    <a:pt x="1521" y="155"/>
                  </a:cubicBezTo>
                  <a:lnTo>
                    <a:pt x="1457" y="187"/>
                  </a:lnTo>
                  <a:cubicBezTo>
                    <a:pt x="1204" y="472"/>
                    <a:pt x="919" y="630"/>
                    <a:pt x="602" y="725"/>
                  </a:cubicBezTo>
                  <a:lnTo>
                    <a:pt x="507" y="789"/>
                  </a:lnTo>
                  <a:cubicBezTo>
                    <a:pt x="412" y="789"/>
                    <a:pt x="317" y="820"/>
                    <a:pt x="191" y="820"/>
                  </a:cubicBezTo>
                  <a:cubicBezTo>
                    <a:pt x="1" y="820"/>
                    <a:pt x="1" y="1074"/>
                    <a:pt x="191" y="1074"/>
                  </a:cubicBezTo>
                  <a:cubicBezTo>
                    <a:pt x="267" y="1084"/>
                    <a:pt x="344" y="1089"/>
                    <a:pt x="419" y="1089"/>
                  </a:cubicBezTo>
                  <a:cubicBezTo>
                    <a:pt x="1030" y="1089"/>
                    <a:pt x="1591" y="757"/>
                    <a:pt x="1901" y="250"/>
                  </a:cubicBezTo>
                  <a:cubicBezTo>
                    <a:pt x="1994" y="134"/>
                    <a:pt x="1865" y="1"/>
                    <a:pt x="174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756;p51"/>
            <p:cNvSpPr/>
            <p:nvPr/>
          </p:nvSpPr>
          <p:spPr>
            <a:xfrm>
              <a:off x="5287641" y="1230817"/>
              <a:ext cx="344222" cy="355153"/>
            </a:xfrm>
            <a:custGeom>
              <a:avLst/>
              <a:gdLst/>
              <a:ahLst/>
              <a:cxnLst/>
              <a:rect l="l" t="t" r="r" b="b"/>
              <a:pathLst>
                <a:path w="10959" h="11307" extrusionOk="0">
                  <a:moveTo>
                    <a:pt x="10388" y="0"/>
                  </a:moveTo>
                  <a:cubicBezTo>
                    <a:pt x="9343" y="729"/>
                    <a:pt x="8678" y="1774"/>
                    <a:pt x="8108" y="2882"/>
                  </a:cubicBezTo>
                  <a:cubicBezTo>
                    <a:pt x="8108" y="2914"/>
                    <a:pt x="8140" y="2914"/>
                    <a:pt x="8140" y="2914"/>
                  </a:cubicBezTo>
                  <a:lnTo>
                    <a:pt x="8013" y="3040"/>
                  </a:lnTo>
                  <a:cubicBezTo>
                    <a:pt x="7506" y="4117"/>
                    <a:pt x="7095" y="5162"/>
                    <a:pt x="6398" y="6176"/>
                  </a:cubicBezTo>
                  <a:cubicBezTo>
                    <a:pt x="5764" y="7031"/>
                    <a:pt x="5036" y="7696"/>
                    <a:pt x="4054" y="8171"/>
                  </a:cubicBezTo>
                  <a:cubicBezTo>
                    <a:pt x="2471" y="8963"/>
                    <a:pt x="634" y="9501"/>
                    <a:pt x="1" y="11306"/>
                  </a:cubicBezTo>
                  <a:cubicBezTo>
                    <a:pt x="666" y="10483"/>
                    <a:pt x="1616" y="10166"/>
                    <a:pt x="2661" y="9849"/>
                  </a:cubicBezTo>
                  <a:cubicBezTo>
                    <a:pt x="4339" y="9343"/>
                    <a:pt x="5733" y="8773"/>
                    <a:pt x="6810" y="7221"/>
                  </a:cubicBezTo>
                  <a:cubicBezTo>
                    <a:pt x="8266" y="5131"/>
                    <a:pt x="8900" y="2565"/>
                    <a:pt x="10958" y="950"/>
                  </a:cubicBezTo>
                  <a:cubicBezTo>
                    <a:pt x="10927" y="729"/>
                    <a:pt x="10927" y="539"/>
                    <a:pt x="10800" y="380"/>
                  </a:cubicBezTo>
                  <a:cubicBezTo>
                    <a:pt x="10673" y="222"/>
                    <a:pt x="10515" y="95"/>
                    <a:pt x="1038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757;p51"/>
            <p:cNvSpPr/>
            <p:nvPr/>
          </p:nvSpPr>
          <p:spPr>
            <a:xfrm>
              <a:off x="5158326" y="614081"/>
              <a:ext cx="437730" cy="456607"/>
            </a:xfrm>
            <a:custGeom>
              <a:avLst/>
              <a:gdLst/>
              <a:ahLst/>
              <a:cxnLst/>
              <a:rect l="l" t="t" r="r" b="b"/>
              <a:pathLst>
                <a:path w="13936" h="14537" extrusionOk="0">
                  <a:moveTo>
                    <a:pt x="1" y="1"/>
                  </a:moveTo>
                  <a:cubicBezTo>
                    <a:pt x="697" y="2692"/>
                    <a:pt x="2914" y="3104"/>
                    <a:pt x="5353" y="3389"/>
                  </a:cubicBezTo>
                  <a:cubicBezTo>
                    <a:pt x="6778" y="3547"/>
                    <a:pt x="8108" y="3896"/>
                    <a:pt x="9026" y="5099"/>
                  </a:cubicBezTo>
                  <a:cubicBezTo>
                    <a:pt x="9945" y="6334"/>
                    <a:pt x="10103" y="7918"/>
                    <a:pt x="10325" y="9375"/>
                  </a:cubicBezTo>
                  <a:cubicBezTo>
                    <a:pt x="10737" y="11750"/>
                    <a:pt x="11528" y="13523"/>
                    <a:pt x="13808" y="14537"/>
                  </a:cubicBezTo>
                  <a:cubicBezTo>
                    <a:pt x="13808" y="14505"/>
                    <a:pt x="13840" y="14473"/>
                    <a:pt x="13840" y="14442"/>
                  </a:cubicBezTo>
                  <a:cubicBezTo>
                    <a:pt x="13935" y="14157"/>
                    <a:pt x="13935" y="13872"/>
                    <a:pt x="13903" y="13618"/>
                  </a:cubicBezTo>
                  <a:cubicBezTo>
                    <a:pt x="12510" y="13238"/>
                    <a:pt x="11718" y="12035"/>
                    <a:pt x="11370" y="10705"/>
                  </a:cubicBezTo>
                  <a:cubicBezTo>
                    <a:pt x="10768" y="8456"/>
                    <a:pt x="11243" y="6081"/>
                    <a:pt x="9406" y="4308"/>
                  </a:cubicBezTo>
                  <a:cubicBezTo>
                    <a:pt x="7601" y="2534"/>
                    <a:pt x="5258" y="3009"/>
                    <a:pt x="3009" y="2471"/>
                  </a:cubicBezTo>
                  <a:cubicBezTo>
                    <a:pt x="1648" y="2154"/>
                    <a:pt x="381" y="1426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758;p51"/>
            <p:cNvSpPr/>
            <p:nvPr/>
          </p:nvSpPr>
          <p:spPr>
            <a:xfrm>
              <a:off x="5137438" y="1137309"/>
              <a:ext cx="398907" cy="168452"/>
            </a:xfrm>
            <a:custGeom>
              <a:avLst/>
              <a:gdLst/>
              <a:ahLst/>
              <a:cxnLst/>
              <a:rect l="l" t="t" r="r" b="b"/>
              <a:pathLst>
                <a:path w="12700" h="5363" extrusionOk="0">
                  <a:moveTo>
                    <a:pt x="12573" y="0"/>
                  </a:moveTo>
                  <a:cubicBezTo>
                    <a:pt x="11465" y="602"/>
                    <a:pt x="10325" y="317"/>
                    <a:pt x="9090" y="602"/>
                  </a:cubicBezTo>
                  <a:cubicBezTo>
                    <a:pt x="7475" y="919"/>
                    <a:pt x="6113" y="1964"/>
                    <a:pt x="4846" y="2977"/>
                  </a:cubicBezTo>
                  <a:cubicBezTo>
                    <a:pt x="3421" y="4022"/>
                    <a:pt x="1774" y="5226"/>
                    <a:pt x="1" y="5289"/>
                  </a:cubicBezTo>
                  <a:cubicBezTo>
                    <a:pt x="266" y="5338"/>
                    <a:pt x="531" y="5362"/>
                    <a:pt x="795" y="5362"/>
                  </a:cubicBezTo>
                  <a:cubicBezTo>
                    <a:pt x="1731" y="5362"/>
                    <a:pt x="2659" y="5058"/>
                    <a:pt x="3548" y="4466"/>
                  </a:cubicBezTo>
                  <a:cubicBezTo>
                    <a:pt x="4529" y="3832"/>
                    <a:pt x="5384" y="3072"/>
                    <a:pt x="6398" y="2534"/>
                  </a:cubicBezTo>
                  <a:cubicBezTo>
                    <a:pt x="7538" y="1901"/>
                    <a:pt x="8805" y="1552"/>
                    <a:pt x="10071" y="1457"/>
                  </a:cubicBezTo>
                  <a:cubicBezTo>
                    <a:pt x="10251" y="1450"/>
                    <a:pt x="10427" y="1446"/>
                    <a:pt x="10601" y="1446"/>
                  </a:cubicBezTo>
                  <a:cubicBezTo>
                    <a:pt x="11164" y="1446"/>
                    <a:pt x="11708" y="1487"/>
                    <a:pt x="12288" y="1584"/>
                  </a:cubicBezTo>
                  <a:cubicBezTo>
                    <a:pt x="12510" y="1077"/>
                    <a:pt x="12700" y="507"/>
                    <a:pt x="1257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759;p51"/>
            <p:cNvSpPr/>
            <p:nvPr/>
          </p:nvSpPr>
          <p:spPr>
            <a:xfrm>
              <a:off x="5009128" y="1003377"/>
              <a:ext cx="486447" cy="116060"/>
            </a:xfrm>
            <a:custGeom>
              <a:avLst/>
              <a:gdLst/>
              <a:ahLst/>
              <a:cxnLst/>
              <a:rect l="l" t="t" r="r" b="b"/>
              <a:pathLst>
                <a:path w="15487" h="3695" extrusionOk="0">
                  <a:moveTo>
                    <a:pt x="5243" y="1"/>
                  </a:moveTo>
                  <a:cubicBezTo>
                    <a:pt x="4475" y="1"/>
                    <a:pt x="3706" y="95"/>
                    <a:pt x="2946" y="337"/>
                  </a:cubicBezTo>
                  <a:cubicBezTo>
                    <a:pt x="1932" y="686"/>
                    <a:pt x="1045" y="1383"/>
                    <a:pt x="0" y="1604"/>
                  </a:cubicBezTo>
                  <a:cubicBezTo>
                    <a:pt x="122" y="1620"/>
                    <a:pt x="242" y="1628"/>
                    <a:pt x="362" y="1628"/>
                  </a:cubicBezTo>
                  <a:cubicBezTo>
                    <a:pt x="1647" y="1628"/>
                    <a:pt x="2843" y="767"/>
                    <a:pt x="4117" y="622"/>
                  </a:cubicBezTo>
                  <a:cubicBezTo>
                    <a:pt x="4397" y="580"/>
                    <a:pt x="4682" y="560"/>
                    <a:pt x="4969" y="560"/>
                  </a:cubicBezTo>
                  <a:cubicBezTo>
                    <a:pt x="5754" y="560"/>
                    <a:pt x="6559" y="707"/>
                    <a:pt x="7348" y="939"/>
                  </a:cubicBezTo>
                  <a:cubicBezTo>
                    <a:pt x="10008" y="1699"/>
                    <a:pt x="12383" y="3631"/>
                    <a:pt x="15138" y="3694"/>
                  </a:cubicBezTo>
                  <a:cubicBezTo>
                    <a:pt x="15487" y="3504"/>
                    <a:pt x="15423" y="3124"/>
                    <a:pt x="15107" y="2966"/>
                  </a:cubicBezTo>
                  <a:cubicBezTo>
                    <a:pt x="15087" y="3005"/>
                    <a:pt x="15067" y="3032"/>
                    <a:pt x="15025" y="3032"/>
                  </a:cubicBezTo>
                  <a:cubicBezTo>
                    <a:pt x="14999" y="3032"/>
                    <a:pt x="14965" y="3022"/>
                    <a:pt x="14917" y="2998"/>
                  </a:cubicBezTo>
                  <a:cubicBezTo>
                    <a:pt x="12383" y="2174"/>
                    <a:pt x="10039" y="781"/>
                    <a:pt x="7443" y="211"/>
                  </a:cubicBezTo>
                  <a:cubicBezTo>
                    <a:pt x="6715" y="87"/>
                    <a:pt x="5979" y="1"/>
                    <a:pt x="524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Прямоугольник 105"/>
          <p:cNvSpPr/>
          <p:nvPr/>
        </p:nvSpPr>
        <p:spPr>
          <a:xfrm>
            <a:off x="1085960" y="15637"/>
            <a:ext cx="6922470" cy="883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IV </a:t>
            </a:r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тур – </a:t>
            </a:r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«Чушь собачья»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310873" y="1180123"/>
            <a:ext cx="8578865" cy="1375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 algn="just"/>
            <a:r>
              <a:rPr lang="ru-RU" sz="1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В финальном раунде на экране </a:t>
            </a:r>
            <a:r>
              <a:rPr lang="ru-RU" sz="1800" b="1" i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появятся </a:t>
            </a:r>
            <a:r>
              <a:rPr lang="ru-RU" sz="1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картинки, на которых присобачен лишний элемент. </a:t>
            </a:r>
            <a:r>
              <a:rPr lang="ru-RU" sz="1800" b="1" i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Команда должна </a:t>
            </a:r>
            <a:r>
              <a:rPr lang="ru-RU" sz="1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угадать, что именно и </a:t>
            </a:r>
            <a:r>
              <a:rPr lang="ru-RU" sz="1800" b="1" i="1" u="sng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ОБЪЯСНИТЬ</a:t>
            </a:r>
            <a:r>
              <a:rPr lang="ru-RU" sz="1800" b="1" i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 почему, заработав при этом </a:t>
            </a:r>
            <a:r>
              <a:rPr lang="ru-RU" sz="1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целый балл. </a:t>
            </a:r>
            <a:r>
              <a:rPr lang="ru-RU" sz="1800" b="1" i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Другими словами – убери лишнее и получи положенное.</a:t>
            </a:r>
            <a:endParaRPr lang="ru-RU" sz="1800" b="1" i="1" dirty="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4.goodfon.ru/original/2048x1411/3/d4/ieroglify-egipet-stena-drevno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41" y="777238"/>
            <a:ext cx="2555094" cy="176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cs12.pikabu.ru/post_img/2020/02/27/4/og_og_15827789552600456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71" y="777238"/>
            <a:ext cx="3363764" cy="176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m.media-amazon.com/images/I/717ivHunv5L._AC_SL15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771" y="250279"/>
            <a:ext cx="2287329" cy="228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history.eco/wp-content/uploads/2021/02/p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250" y="2630494"/>
            <a:ext cx="4000385" cy="209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i.pinimg.com/originals/45/31/81/4531812ead2f3c896c06979e8adcff7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771" y="2564891"/>
            <a:ext cx="2287329" cy="220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4666710"/>
            <a:ext cx="9144000" cy="468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A0702"/>
                </a:solidFill>
                <a:latin typeface="Constantia" panose="02030602050306030303" pitchFamily="18" charset="0"/>
              </a:rPr>
              <a:t>Ислам не является религией Древнего мира</a:t>
            </a:r>
            <a:endParaRPr lang="ru-RU" sz="3200" b="1" dirty="0">
              <a:solidFill>
                <a:srgbClr val="0A0702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0092" y="0"/>
            <a:ext cx="5393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«Чушь собачья»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0475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2843" y="54186"/>
            <a:ext cx="5393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«Чушь собачья»</a:t>
            </a:r>
            <a:endParaRPr lang="ru-RU" sz="3600" dirty="0"/>
          </a:p>
        </p:txBody>
      </p:sp>
      <p:pic>
        <p:nvPicPr>
          <p:cNvPr id="1026" name="Picture 2" descr="https://10wallpaper.com/wallpaper/3840x2400/1902/Ocean_beautiful_yellow_tropical_aquarium_fish_3840x2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554" y="941493"/>
            <a:ext cx="2740815" cy="171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etki-opt.ru/wp-content/uploads/b/6/4/b649c9eeb2c8c88c6d6ed840accb38d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1" y="941493"/>
            <a:ext cx="2640280" cy="176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osudaguide.ru/wp-content/uploads/2018/12/Skovorody-Kukmara-na-pli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261" y="941492"/>
            <a:ext cx="2346152" cy="176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rksib.ru/images/anews/002/73/wnt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63" y="3081866"/>
            <a:ext cx="2350560" cy="176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61547" y="3725332"/>
            <a:ext cx="5926666" cy="1119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Фразеологизм – </a:t>
            </a:r>
            <a:r>
              <a:rPr lang="ru-RU" sz="3200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«биться </a:t>
            </a:r>
            <a:r>
              <a:rPr lang="ru-RU" sz="3200" b="1" dirty="0">
                <a:solidFill>
                  <a:schemeClr val="tx1"/>
                </a:solidFill>
                <a:latin typeface="Constantia" panose="02030602050306030303" pitchFamily="18" charset="0"/>
              </a:rPr>
              <a:t>как рыба об </a:t>
            </a:r>
            <a:r>
              <a:rPr lang="ru-RU" sz="3200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лёд» </a:t>
            </a:r>
            <a:endParaRPr lang="ru-RU" sz="32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2843" y="54186"/>
            <a:ext cx="5393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«Чушь собачья»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1213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10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tkrytky.ru/o/img/0245/otrkytky-ru-139-Y2F0aGVyaW5lYXNxdWl0aGdhbGxlcnkuY29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25" y="1187206"/>
            <a:ext cx="3420929" cy="190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рест 2"/>
          <p:cNvSpPr/>
          <p:nvPr/>
        </p:nvSpPr>
        <p:spPr>
          <a:xfrm>
            <a:off x="4070764" y="1610144"/>
            <a:ext cx="1076200" cy="1056482"/>
          </a:xfrm>
          <a:prstGeom prst="plus">
            <a:avLst>
              <a:gd name="adj" fmla="val 40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https://genuinecolors.com/ebay/assets/img/b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467" y="1187206"/>
            <a:ext cx="1902358" cy="190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57436" y="115147"/>
            <a:ext cx="6433497" cy="690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«Формула всего» 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89564" y="3761509"/>
            <a:ext cx="3283527" cy="491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Глобус </a:t>
            </a:r>
            <a:endParaRPr lang="ru-RU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8" name="Picture 10" descr="https://clipart-library.com/new_gallery/2-27926_globe-clipart-stand-clipart-airplane-clipart-trav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319" y="3552102"/>
            <a:ext cx="1250653" cy="140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9;p17"/>
          <p:cNvGrpSpPr/>
          <p:nvPr/>
        </p:nvGrpSpPr>
        <p:grpSpPr>
          <a:xfrm>
            <a:off x="429243" y="1314732"/>
            <a:ext cx="2635358" cy="2862805"/>
            <a:chOff x="596900" y="1476955"/>
            <a:chExt cx="2878600" cy="3127040"/>
          </a:xfrm>
        </p:grpSpPr>
        <p:grpSp>
          <p:nvGrpSpPr>
            <p:cNvPr id="3" name="Google Shape;190;p17"/>
            <p:cNvGrpSpPr/>
            <p:nvPr/>
          </p:nvGrpSpPr>
          <p:grpSpPr>
            <a:xfrm>
              <a:off x="596900" y="1476955"/>
              <a:ext cx="2860301" cy="2073628"/>
              <a:chOff x="596900" y="1476955"/>
              <a:chExt cx="2860301" cy="2073628"/>
            </a:xfrm>
          </p:grpSpPr>
          <p:grpSp>
            <p:nvGrpSpPr>
              <p:cNvPr id="7" name="Google Shape;191;p17"/>
              <p:cNvGrpSpPr/>
              <p:nvPr/>
            </p:nvGrpSpPr>
            <p:grpSpPr>
              <a:xfrm>
                <a:off x="596900" y="1745325"/>
                <a:ext cx="2803527" cy="1805258"/>
                <a:chOff x="5539325" y="1440525"/>
                <a:chExt cx="2803527" cy="1805258"/>
              </a:xfrm>
            </p:grpSpPr>
            <p:sp>
              <p:nvSpPr>
                <p:cNvPr id="10" name="Google Shape;192;p17"/>
                <p:cNvSpPr/>
                <p:nvPr/>
              </p:nvSpPr>
              <p:spPr>
                <a:xfrm>
                  <a:off x="6076160" y="1749733"/>
                  <a:ext cx="656101" cy="568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4" h="13150" extrusionOk="0">
                      <a:moveTo>
                        <a:pt x="3796" y="1"/>
                      </a:moveTo>
                      <a:lnTo>
                        <a:pt x="1" y="6576"/>
                      </a:lnTo>
                      <a:lnTo>
                        <a:pt x="3796" y="13150"/>
                      </a:lnTo>
                      <a:lnTo>
                        <a:pt x="11389" y="13150"/>
                      </a:lnTo>
                      <a:lnTo>
                        <a:pt x="15183" y="6576"/>
                      </a:lnTo>
                      <a:lnTo>
                        <a:pt x="11389" y="1"/>
                      </a:lnTo>
                      <a:close/>
                    </a:path>
                  </a:pathLst>
                </a:custGeom>
                <a:solidFill>
                  <a:srgbClr val="004717">
                    <a:alpha val="215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193;p17"/>
                <p:cNvSpPr/>
                <p:nvPr/>
              </p:nvSpPr>
              <p:spPr>
                <a:xfrm>
                  <a:off x="7149830" y="1749733"/>
                  <a:ext cx="656187" cy="568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6" h="13150" extrusionOk="0">
                      <a:moveTo>
                        <a:pt x="3796" y="1"/>
                      </a:moveTo>
                      <a:lnTo>
                        <a:pt x="1" y="6576"/>
                      </a:lnTo>
                      <a:lnTo>
                        <a:pt x="3796" y="13150"/>
                      </a:lnTo>
                      <a:lnTo>
                        <a:pt x="11389" y="13150"/>
                      </a:lnTo>
                      <a:lnTo>
                        <a:pt x="15186" y="6576"/>
                      </a:lnTo>
                      <a:lnTo>
                        <a:pt x="11389" y="1"/>
                      </a:lnTo>
                      <a:close/>
                    </a:path>
                  </a:pathLst>
                </a:custGeom>
                <a:solidFill>
                  <a:srgbClr val="004717">
                    <a:alpha val="215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94;p17"/>
                <p:cNvSpPr/>
                <p:nvPr/>
              </p:nvSpPr>
              <p:spPr>
                <a:xfrm>
                  <a:off x="7686665" y="1440525"/>
                  <a:ext cx="656187" cy="56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6" h="13149" extrusionOk="0">
                      <a:moveTo>
                        <a:pt x="3797" y="0"/>
                      </a:moveTo>
                      <a:lnTo>
                        <a:pt x="1" y="6573"/>
                      </a:lnTo>
                      <a:lnTo>
                        <a:pt x="3797" y="13148"/>
                      </a:lnTo>
                      <a:lnTo>
                        <a:pt x="11389" y="13148"/>
                      </a:lnTo>
                      <a:lnTo>
                        <a:pt x="15185" y="6573"/>
                      </a:lnTo>
                      <a:lnTo>
                        <a:pt x="1138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95;p17"/>
                <p:cNvSpPr/>
                <p:nvPr/>
              </p:nvSpPr>
              <p:spPr>
                <a:xfrm>
                  <a:off x="6612995" y="2677572"/>
                  <a:ext cx="656187" cy="568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6" h="13150" extrusionOk="0">
                      <a:moveTo>
                        <a:pt x="3797" y="1"/>
                      </a:moveTo>
                      <a:lnTo>
                        <a:pt x="0" y="6576"/>
                      </a:lnTo>
                      <a:lnTo>
                        <a:pt x="3797" y="13150"/>
                      </a:lnTo>
                      <a:lnTo>
                        <a:pt x="11389" y="13150"/>
                      </a:lnTo>
                      <a:lnTo>
                        <a:pt x="15185" y="6576"/>
                      </a:lnTo>
                      <a:lnTo>
                        <a:pt x="11389" y="1"/>
                      </a:lnTo>
                      <a:close/>
                    </a:path>
                  </a:pathLst>
                </a:custGeom>
                <a:solidFill>
                  <a:srgbClr val="004717">
                    <a:alpha val="5885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196;p17"/>
                <p:cNvSpPr/>
                <p:nvPr/>
              </p:nvSpPr>
              <p:spPr>
                <a:xfrm>
                  <a:off x="6612995" y="2059027"/>
                  <a:ext cx="656187" cy="568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6" h="13150" extrusionOk="0">
                      <a:moveTo>
                        <a:pt x="3797" y="0"/>
                      </a:moveTo>
                      <a:lnTo>
                        <a:pt x="0" y="6576"/>
                      </a:lnTo>
                      <a:lnTo>
                        <a:pt x="3797" y="13150"/>
                      </a:lnTo>
                      <a:lnTo>
                        <a:pt x="11389" y="13150"/>
                      </a:lnTo>
                      <a:lnTo>
                        <a:pt x="15185" y="6576"/>
                      </a:lnTo>
                      <a:lnTo>
                        <a:pt x="11389" y="0"/>
                      </a:lnTo>
                      <a:close/>
                    </a:path>
                  </a:pathLst>
                </a:custGeom>
                <a:solidFill>
                  <a:srgbClr val="004717">
                    <a:alpha val="215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97;p17"/>
                <p:cNvSpPr/>
                <p:nvPr/>
              </p:nvSpPr>
              <p:spPr>
                <a:xfrm>
                  <a:off x="5539325" y="1440525"/>
                  <a:ext cx="656144" cy="56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5" h="13149" extrusionOk="0">
                      <a:moveTo>
                        <a:pt x="3796" y="0"/>
                      </a:moveTo>
                      <a:lnTo>
                        <a:pt x="0" y="6573"/>
                      </a:lnTo>
                      <a:lnTo>
                        <a:pt x="3796" y="13148"/>
                      </a:lnTo>
                      <a:lnTo>
                        <a:pt x="11388" y="13148"/>
                      </a:lnTo>
                      <a:lnTo>
                        <a:pt x="15185" y="6573"/>
                      </a:lnTo>
                      <a:lnTo>
                        <a:pt x="11388" y="0"/>
                      </a:lnTo>
                      <a:close/>
                    </a:path>
                  </a:pathLst>
                </a:custGeom>
                <a:solidFill>
                  <a:srgbClr val="004717">
                    <a:alpha val="5885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8;p17"/>
                <p:cNvSpPr/>
                <p:nvPr/>
              </p:nvSpPr>
              <p:spPr>
                <a:xfrm>
                  <a:off x="6076160" y="2368321"/>
                  <a:ext cx="656101" cy="568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4" h="13150" extrusionOk="0">
                      <a:moveTo>
                        <a:pt x="3796" y="0"/>
                      </a:moveTo>
                      <a:lnTo>
                        <a:pt x="1" y="6575"/>
                      </a:lnTo>
                      <a:lnTo>
                        <a:pt x="3796" y="13149"/>
                      </a:lnTo>
                      <a:lnTo>
                        <a:pt x="11389" y="13149"/>
                      </a:lnTo>
                      <a:lnTo>
                        <a:pt x="15183" y="6575"/>
                      </a:lnTo>
                      <a:lnTo>
                        <a:pt x="11389" y="0"/>
                      </a:lnTo>
                      <a:close/>
                    </a:path>
                  </a:pathLst>
                </a:custGeom>
                <a:solidFill>
                  <a:srgbClr val="004717">
                    <a:alpha val="215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;p17"/>
                <p:cNvSpPr/>
                <p:nvPr/>
              </p:nvSpPr>
              <p:spPr>
                <a:xfrm>
                  <a:off x="6600815" y="1440525"/>
                  <a:ext cx="656187" cy="56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6" h="13149" extrusionOk="0">
                      <a:moveTo>
                        <a:pt x="3797" y="0"/>
                      </a:moveTo>
                      <a:lnTo>
                        <a:pt x="1" y="6573"/>
                      </a:lnTo>
                      <a:lnTo>
                        <a:pt x="3797" y="13148"/>
                      </a:lnTo>
                      <a:lnTo>
                        <a:pt x="11389" y="13148"/>
                      </a:lnTo>
                      <a:lnTo>
                        <a:pt x="15185" y="6573"/>
                      </a:lnTo>
                      <a:lnTo>
                        <a:pt x="11389" y="0"/>
                      </a:lnTo>
                      <a:close/>
                    </a:path>
                  </a:pathLst>
                </a:custGeom>
                <a:solidFill>
                  <a:srgbClr val="6D563C">
                    <a:alpha val="54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" name="Google Shape;200;p17"/>
              <p:cNvSpPr/>
              <p:nvPr/>
            </p:nvSpPr>
            <p:spPr>
              <a:xfrm>
                <a:off x="1305416" y="1476955"/>
                <a:ext cx="370611" cy="320905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8096" extrusionOk="0">
                    <a:moveTo>
                      <a:pt x="2340" y="0"/>
                    </a:moveTo>
                    <a:lnTo>
                      <a:pt x="0" y="4048"/>
                    </a:lnTo>
                    <a:lnTo>
                      <a:pt x="2340" y="8096"/>
                    </a:lnTo>
                    <a:lnTo>
                      <a:pt x="7013" y="8096"/>
                    </a:lnTo>
                    <a:lnTo>
                      <a:pt x="9350" y="4048"/>
                    </a:lnTo>
                    <a:lnTo>
                      <a:pt x="7013" y="0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01;p17"/>
              <p:cNvSpPr/>
              <p:nvPr/>
            </p:nvSpPr>
            <p:spPr>
              <a:xfrm>
                <a:off x="3086591" y="3000955"/>
                <a:ext cx="370611" cy="320905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8096" extrusionOk="0">
                    <a:moveTo>
                      <a:pt x="2340" y="0"/>
                    </a:moveTo>
                    <a:lnTo>
                      <a:pt x="0" y="4048"/>
                    </a:lnTo>
                    <a:lnTo>
                      <a:pt x="2340" y="8096"/>
                    </a:lnTo>
                    <a:lnTo>
                      <a:pt x="7013" y="8096"/>
                    </a:lnTo>
                    <a:lnTo>
                      <a:pt x="9350" y="4048"/>
                    </a:lnTo>
                    <a:lnTo>
                      <a:pt x="7013" y="0"/>
                    </a:lnTo>
                    <a:close/>
                  </a:path>
                </a:pathLst>
              </a:custGeom>
              <a:solidFill>
                <a:srgbClr val="6D563C">
                  <a:alpha val="54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" name="Google Shape;202;p17"/>
            <p:cNvPicPr preferRelativeResize="0"/>
            <p:nvPr/>
          </p:nvPicPr>
          <p:blipFill rotWithShape="1">
            <a:blip r:embed="rId3">
              <a:alphaModFix/>
            </a:blip>
            <a:srcRect l="18116" t="10280" r="18116" b="10272"/>
            <a:stretch/>
          </p:blipFill>
          <p:spPr>
            <a:xfrm rot="311193">
              <a:off x="914400" y="2548050"/>
              <a:ext cx="1523999" cy="18987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sp>
          <p:nvSpPr>
            <p:cNvPr id="5" name="Google Shape;203;p17"/>
            <p:cNvSpPr/>
            <p:nvPr/>
          </p:nvSpPr>
          <p:spPr>
            <a:xfrm>
              <a:off x="771300" y="4192995"/>
              <a:ext cx="2704200" cy="411000"/>
            </a:xfrm>
            <a:prstGeom prst="ellipse">
              <a:avLst/>
            </a:prstGeom>
            <a:solidFill>
              <a:srgbClr val="38303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" name="Google Shape;204;p17"/>
            <p:cNvPicPr preferRelativeResize="0"/>
            <p:nvPr/>
          </p:nvPicPr>
          <p:blipFill rotWithShape="1">
            <a:blip r:embed="rId4">
              <a:alphaModFix/>
            </a:blip>
            <a:srcRect l="24832" t="8664" r="24827" b="8664"/>
            <a:stretch/>
          </p:blipFill>
          <p:spPr>
            <a:xfrm flipH="1">
              <a:off x="1684575" y="1628775"/>
              <a:ext cx="1715850" cy="281804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7361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9;p17"/>
          <p:cNvGrpSpPr/>
          <p:nvPr/>
        </p:nvGrpSpPr>
        <p:grpSpPr>
          <a:xfrm>
            <a:off x="429243" y="1314732"/>
            <a:ext cx="2635358" cy="2862805"/>
            <a:chOff x="596900" y="1476955"/>
            <a:chExt cx="2878600" cy="3127040"/>
          </a:xfrm>
        </p:grpSpPr>
        <p:grpSp>
          <p:nvGrpSpPr>
            <p:cNvPr id="3" name="Google Shape;190;p17"/>
            <p:cNvGrpSpPr/>
            <p:nvPr/>
          </p:nvGrpSpPr>
          <p:grpSpPr>
            <a:xfrm>
              <a:off x="596900" y="1476955"/>
              <a:ext cx="2860301" cy="2073628"/>
              <a:chOff x="596900" y="1476955"/>
              <a:chExt cx="2860301" cy="2073628"/>
            </a:xfrm>
          </p:grpSpPr>
          <p:grpSp>
            <p:nvGrpSpPr>
              <p:cNvPr id="7" name="Google Shape;191;p17"/>
              <p:cNvGrpSpPr/>
              <p:nvPr/>
            </p:nvGrpSpPr>
            <p:grpSpPr>
              <a:xfrm>
                <a:off x="596900" y="1745325"/>
                <a:ext cx="2803527" cy="1805258"/>
                <a:chOff x="5539325" y="1440525"/>
                <a:chExt cx="2803527" cy="1805258"/>
              </a:xfrm>
            </p:grpSpPr>
            <p:sp>
              <p:nvSpPr>
                <p:cNvPr id="10" name="Google Shape;192;p17"/>
                <p:cNvSpPr/>
                <p:nvPr/>
              </p:nvSpPr>
              <p:spPr>
                <a:xfrm>
                  <a:off x="6076160" y="1749733"/>
                  <a:ext cx="656101" cy="568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4" h="13150" extrusionOk="0">
                      <a:moveTo>
                        <a:pt x="3796" y="1"/>
                      </a:moveTo>
                      <a:lnTo>
                        <a:pt x="1" y="6576"/>
                      </a:lnTo>
                      <a:lnTo>
                        <a:pt x="3796" y="13150"/>
                      </a:lnTo>
                      <a:lnTo>
                        <a:pt x="11389" y="13150"/>
                      </a:lnTo>
                      <a:lnTo>
                        <a:pt x="15183" y="6576"/>
                      </a:lnTo>
                      <a:lnTo>
                        <a:pt x="11389" y="1"/>
                      </a:lnTo>
                      <a:close/>
                    </a:path>
                  </a:pathLst>
                </a:custGeom>
                <a:solidFill>
                  <a:srgbClr val="004717">
                    <a:alpha val="215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193;p17"/>
                <p:cNvSpPr/>
                <p:nvPr/>
              </p:nvSpPr>
              <p:spPr>
                <a:xfrm>
                  <a:off x="7149830" y="1749733"/>
                  <a:ext cx="656187" cy="568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6" h="13150" extrusionOk="0">
                      <a:moveTo>
                        <a:pt x="3796" y="1"/>
                      </a:moveTo>
                      <a:lnTo>
                        <a:pt x="1" y="6576"/>
                      </a:lnTo>
                      <a:lnTo>
                        <a:pt x="3796" y="13150"/>
                      </a:lnTo>
                      <a:lnTo>
                        <a:pt x="11389" y="13150"/>
                      </a:lnTo>
                      <a:lnTo>
                        <a:pt x="15186" y="6576"/>
                      </a:lnTo>
                      <a:lnTo>
                        <a:pt x="11389" y="1"/>
                      </a:lnTo>
                      <a:close/>
                    </a:path>
                  </a:pathLst>
                </a:custGeom>
                <a:solidFill>
                  <a:srgbClr val="004717">
                    <a:alpha val="215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94;p17"/>
                <p:cNvSpPr/>
                <p:nvPr/>
              </p:nvSpPr>
              <p:spPr>
                <a:xfrm>
                  <a:off x="7686665" y="1440525"/>
                  <a:ext cx="656187" cy="56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6" h="13149" extrusionOk="0">
                      <a:moveTo>
                        <a:pt x="3797" y="0"/>
                      </a:moveTo>
                      <a:lnTo>
                        <a:pt x="1" y="6573"/>
                      </a:lnTo>
                      <a:lnTo>
                        <a:pt x="3797" y="13148"/>
                      </a:lnTo>
                      <a:lnTo>
                        <a:pt x="11389" y="13148"/>
                      </a:lnTo>
                      <a:lnTo>
                        <a:pt x="15185" y="6573"/>
                      </a:lnTo>
                      <a:lnTo>
                        <a:pt x="1138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95;p17"/>
                <p:cNvSpPr/>
                <p:nvPr/>
              </p:nvSpPr>
              <p:spPr>
                <a:xfrm>
                  <a:off x="6612995" y="2677572"/>
                  <a:ext cx="656187" cy="568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6" h="13150" extrusionOk="0">
                      <a:moveTo>
                        <a:pt x="3797" y="1"/>
                      </a:moveTo>
                      <a:lnTo>
                        <a:pt x="0" y="6576"/>
                      </a:lnTo>
                      <a:lnTo>
                        <a:pt x="3797" y="13150"/>
                      </a:lnTo>
                      <a:lnTo>
                        <a:pt x="11389" y="13150"/>
                      </a:lnTo>
                      <a:lnTo>
                        <a:pt x="15185" y="6576"/>
                      </a:lnTo>
                      <a:lnTo>
                        <a:pt x="11389" y="1"/>
                      </a:lnTo>
                      <a:close/>
                    </a:path>
                  </a:pathLst>
                </a:custGeom>
                <a:solidFill>
                  <a:srgbClr val="004717">
                    <a:alpha val="5885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196;p17"/>
                <p:cNvSpPr/>
                <p:nvPr/>
              </p:nvSpPr>
              <p:spPr>
                <a:xfrm>
                  <a:off x="6612995" y="2059027"/>
                  <a:ext cx="656187" cy="568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6" h="13150" extrusionOk="0">
                      <a:moveTo>
                        <a:pt x="3797" y="0"/>
                      </a:moveTo>
                      <a:lnTo>
                        <a:pt x="0" y="6576"/>
                      </a:lnTo>
                      <a:lnTo>
                        <a:pt x="3797" y="13150"/>
                      </a:lnTo>
                      <a:lnTo>
                        <a:pt x="11389" y="13150"/>
                      </a:lnTo>
                      <a:lnTo>
                        <a:pt x="15185" y="6576"/>
                      </a:lnTo>
                      <a:lnTo>
                        <a:pt x="11389" y="0"/>
                      </a:lnTo>
                      <a:close/>
                    </a:path>
                  </a:pathLst>
                </a:custGeom>
                <a:solidFill>
                  <a:srgbClr val="004717">
                    <a:alpha val="215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97;p17"/>
                <p:cNvSpPr/>
                <p:nvPr/>
              </p:nvSpPr>
              <p:spPr>
                <a:xfrm>
                  <a:off x="5539325" y="1440525"/>
                  <a:ext cx="656144" cy="56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5" h="13149" extrusionOk="0">
                      <a:moveTo>
                        <a:pt x="3796" y="0"/>
                      </a:moveTo>
                      <a:lnTo>
                        <a:pt x="0" y="6573"/>
                      </a:lnTo>
                      <a:lnTo>
                        <a:pt x="3796" y="13148"/>
                      </a:lnTo>
                      <a:lnTo>
                        <a:pt x="11388" y="13148"/>
                      </a:lnTo>
                      <a:lnTo>
                        <a:pt x="15185" y="6573"/>
                      </a:lnTo>
                      <a:lnTo>
                        <a:pt x="11388" y="0"/>
                      </a:lnTo>
                      <a:close/>
                    </a:path>
                  </a:pathLst>
                </a:custGeom>
                <a:solidFill>
                  <a:srgbClr val="004717">
                    <a:alpha val="5885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8;p17"/>
                <p:cNvSpPr/>
                <p:nvPr/>
              </p:nvSpPr>
              <p:spPr>
                <a:xfrm>
                  <a:off x="6076160" y="2368321"/>
                  <a:ext cx="656101" cy="568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4" h="13150" extrusionOk="0">
                      <a:moveTo>
                        <a:pt x="3796" y="0"/>
                      </a:moveTo>
                      <a:lnTo>
                        <a:pt x="1" y="6575"/>
                      </a:lnTo>
                      <a:lnTo>
                        <a:pt x="3796" y="13149"/>
                      </a:lnTo>
                      <a:lnTo>
                        <a:pt x="11389" y="13149"/>
                      </a:lnTo>
                      <a:lnTo>
                        <a:pt x="15183" y="6575"/>
                      </a:lnTo>
                      <a:lnTo>
                        <a:pt x="11389" y="0"/>
                      </a:lnTo>
                      <a:close/>
                    </a:path>
                  </a:pathLst>
                </a:custGeom>
                <a:solidFill>
                  <a:srgbClr val="004717">
                    <a:alpha val="215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;p17"/>
                <p:cNvSpPr/>
                <p:nvPr/>
              </p:nvSpPr>
              <p:spPr>
                <a:xfrm>
                  <a:off x="6600815" y="1440525"/>
                  <a:ext cx="656187" cy="56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6" h="13149" extrusionOk="0">
                      <a:moveTo>
                        <a:pt x="3797" y="0"/>
                      </a:moveTo>
                      <a:lnTo>
                        <a:pt x="1" y="6573"/>
                      </a:lnTo>
                      <a:lnTo>
                        <a:pt x="3797" y="13148"/>
                      </a:lnTo>
                      <a:lnTo>
                        <a:pt x="11389" y="13148"/>
                      </a:lnTo>
                      <a:lnTo>
                        <a:pt x="15185" y="6573"/>
                      </a:lnTo>
                      <a:lnTo>
                        <a:pt x="11389" y="0"/>
                      </a:lnTo>
                      <a:close/>
                    </a:path>
                  </a:pathLst>
                </a:custGeom>
                <a:solidFill>
                  <a:srgbClr val="6D563C">
                    <a:alpha val="54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" name="Google Shape;200;p17"/>
              <p:cNvSpPr/>
              <p:nvPr/>
            </p:nvSpPr>
            <p:spPr>
              <a:xfrm>
                <a:off x="1305416" y="1476955"/>
                <a:ext cx="370611" cy="320905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8096" extrusionOk="0">
                    <a:moveTo>
                      <a:pt x="2340" y="0"/>
                    </a:moveTo>
                    <a:lnTo>
                      <a:pt x="0" y="4048"/>
                    </a:lnTo>
                    <a:lnTo>
                      <a:pt x="2340" y="8096"/>
                    </a:lnTo>
                    <a:lnTo>
                      <a:pt x="7013" y="8096"/>
                    </a:lnTo>
                    <a:lnTo>
                      <a:pt x="9350" y="4048"/>
                    </a:lnTo>
                    <a:lnTo>
                      <a:pt x="7013" y="0"/>
                    </a:lnTo>
                    <a:close/>
                  </a:path>
                </a:pathLst>
              </a:custGeom>
              <a:solidFill>
                <a:srgbClr val="004717">
                  <a:alpha val="21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01;p17"/>
              <p:cNvSpPr/>
              <p:nvPr/>
            </p:nvSpPr>
            <p:spPr>
              <a:xfrm>
                <a:off x="3086591" y="3000955"/>
                <a:ext cx="370611" cy="320905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8096" extrusionOk="0">
                    <a:moveTo>
                      <a:pt x="2340" y="0"/>
                    </a:moveTo>
                    <a:lnTo>
                      <a:pt x="0" y="4048"/>
                    </a:lnTo>
                    <a:lnTo>
                      <a:pt x="2340" y="8096"/>
                    </a:lnTo>
                    <a:lnTo>
                      <a:pt x="7013" y="8096"/>
                    </a:lnTo>
                    <a:lnTo>
                      <a:pt x="9350" y="4048"/>
                    </a:lnTo>
                    <a:lnTo>
                      <a:pt x="7013" y="0"/>
                    </a:lnTo>
                    <a:close/>
                  </a:path>
                </a:pathLst>
              </a:custGeom>
              <a:solidFill>
                <a:srgbClr val="6D563C">
                  <a:alpha val="54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" name="Google Shape;202;p17"/>
            <p:cNvPicPr preferRelativeResize="0"/>
            <p:nvPr/>
          </p:nvPicPr>
          <p:blipFill rotWithShape="1">
            <a:blip r:embed="rId3">
              <a:alphaModFix/>
            </a:blip>
            <a:srcRect l="18116" t="10280" r="18116" b="10272"/>
            <a:stretch/>
          </p:blipFill>
          <p:spPr>
            <a:xfrm rot="311193">
              <a:off x="914400" y="2548050"/>
              <a:ext cx="1523999" cy="18987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sp>
          <p:nvSpPr>
            <p:cNvPr id="5" name="Google Shape;203;p17"/>
            <p:cNvSpPr/>
            <p:nvPr/>
          </p:nvSpPr>
          <p:spPr>
            <a:xfrm>
              <a:off x="771300" y="4192995"/>
              <a:ext cx="2704200" cy="411000"/>
            </a:xfrm>
            <a:prstGeom prst="ellipse">
              <a:avLst/>
            </a:prstGeom>
            <a:solidFill>
              <a:srgbClr val="383030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" name="Google Shape;204;p17"/>
            <p:cNvPicPr preferRelativeResize="0"/>
            <p:nvPr/>
          </p:nvPicPr>
          <p:blipFill rotWithShape="1">
            <a:blip r:embed="rId4">
              <a:alphaModFix/>
            </a:blip>
            <a:srcRect l="24832" t="8664" r="24827" b="8664"/>
            <a:stretch/>
          </p:blipFill>
          <p:spPr>
            <a:xfrm flipH="1">
              <a:off x="1684575" y="1628775"/>
              <a:ext cx="1715850" cy="281804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</p:grp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720000" y="82302"/>
            <a:ext cx="7704000" cy="572700"/>
          </a:xfrm>
        </p:spPr>
        <p:txBody>
          <a:bodyPr/>
          <a:lstStyle/>
          <a:p>
            <a:endParaRPr lang="ru-RU" dirty="0"/>
          </a:p>
        </p:txBody>
      </p:sp>
      <p:grpSp>
        <p:nvGrpSpPr>
          <p:cNvPr id="19" name="Google Shape;4689;p70"/>
          <p:cNvGrpSpPr/>
          <p:nvPr/>
        </p:nvGrpSpPr>
        <p:grpSpPr>
          <a:xfrm>
            <a:off x="5795030" y="3709583"/>
            <a:ext cx="1437094" cy="1249388"/>
            <a:chOff x="2278944" y="2040803"/>
            <a:chExt cx="1437094" cy="1249388"/>
          </a:xfrm>
        </p:grpSpPr>
        <p:sp>
          <p:nvSpPr>
            <p:cNvPr id="20" name="Google Shape;4690;p70"/>
            <p:cNvSpPr/>
            <p:nvPr/>
          </p:nvSpPr>
          <p:spPr>
            <a:xfrm>
              <a:off x="2278944" y="3127617"/>
              <a:ext cx="1145079" cy="162574"/>
            </a:xfrm>
            <a:custGeom>
              <a:avLst/>
              <a:gdLst/>
              <a:ahLst/>
              <a:cxnLst/>
              <a:rect l="l" t="t" r="r" b="b"/>
              <a:pathLst>
                <a:path w="784301" h="111352" extrusionOk="0">
                  <a:moveTo>
                    <a:pt x="784302" y="55676"/>
                  </a:moveTo>
                  <a:cubicBezTo>
                    <a:pt x="784302" y="86426"/>
                    <a:pt x="608730" y="111353"/>
                    <a:pt x="392151" y="111353"/>
                  </a:cubicBezTo>
                  <a:cubicBezTo>
                    <a:pt x="175572" y="111353"/>
                    <a:pt x="0" y="86426"/>
                    <a:pt x="0" y="55676"/>
                  </a:cubicBezTo>
                  <a:cubicBezTo>
                    <a:pt x="0" y="24927"/>
                    <a:pt x="175572" y="0"/>
                    <a:pt x="392151" y="0"/>
                  </a:cubicBezTo>
                  <a:cubicBezTo>
                    <a:pt x="608730" y="0"/>
                    <a:pt x="784302" y="24927"/>
                    <a:pt x="784302" y="55676"/>
                  </a:cubicBezTo>
                  <a:close/>
                </a:path>
              </a:pathLst>
            </a:custGeom>
            <a:solidFill>
              <a:srgbClr val="FFFFFF">
                <a:alpha val="9490"/>
              </a:srgbClr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4691;p70"/>
            <p:cNvSpPr/>
            <p:nvPr/>
          </p:nvSpPr>
          <p:spPr>
            <a:xfrm>
              <a:off x="2570959" y="2821901"/>
              <a:ext cx="1145079" cy="162574"/>
            </a:xfrm>
            <a:custGeom>
              <a:avLst/>
              <a:gdLst/>
              <a:ahLst/>
              <a:cxnLst/>
              <a:rect l="l" t="t" r="r" b="b"/>
              <a:pathLst>
                <a:path w="784301" h="111352" extrusionOk="0">
                  <a:moveTo>
                    <a:pt x="784302" y="55676"/>
                  </a:moveTo>
                  <a:cubicBezTo>
                    <a:pt x="784302" y="86426"/>
                    <a:pt x="608730" y="111353"/>
                    <a:pt x="392151" y="111353"/>
                  </a:cubicBezTo>
                  <a:cubicBezTo>
                    <a:pt x="175572" y="111353"/>
                    <a:pt x="0" y="86426"/>
                    <a:pt x="0" y="55676"/>
                  </a:cubicBezTo>
                  <a:cubicBezTo>
                    <a:pt x="0" y="24927"/>
                    <a:pt x="175572" y="0"/>
                    <a:pt x="392151" y="0"/>
                  </a:cubicBezTo>
                  <a:cubicBezTo>
                    <a:pt x="608730" y="0"/>
                    <a:pt x="784302" y="24927"/>
                    <a:pt x="784302" y="55676"/>
                  </a:cubicBezTo>
                  <a:close/>
                </a:path>
              </a:pathLst>
            </a:custGeom>
            <a:solidFill>
              <a:srgbClr val="FFFFFF">
                <a:alpha val="9490"/>
              </a:srgbClr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692;p70"/>
            <p:cNvSpPr/>
            <p:nvPr/>
          </p:nvSpPr>
          <p:spPr>
            <a:xfrm>
              <a:off x="2457999" y="2824866"/>
              <a:ext cx="397530" cy="320731"/>
            </a:xfrm>
            <a:custGeom>
              <a:avLst/>
              <a:gdLst/>
              <a:ahLst/>
              <a:cxnLst/>
              <a:rect l="l" t="t" r="r" b="b"/>
              <a:pathLst>
                <a:path w="272281" h="219679" extrusionOk="0">
                  <a:moveTo>
                    <a:pt x="9538" y="219680"/>
                  </a:moveTo>
                  <a:cubicBezTo>
                    <a:pt x="4279" y="219688"/>
                    <a:pt x="8" y="215431"/>
                    <a:pt x="0" y="210172"/>
                  </a:cubicBezTo>
                  <a:cubicBezTo>
                    <a:pt x="-5" y="207256"/>
                    <a:pt x="1327" y="204499"/>
                    <a:pt x="3612" y="202690"/>
                  </a:cubicBezTo>
                  <a:lnTo>
                    <a:pt x="256788" y="2102"/>
                  </a:lnTo>
                  <a:cubicBezTo>
                    <a:pt x="260888" y="-1194"/>
                    <a:pt x="266883" y="-543"/>
                    <a:pt x="270179" y="3557"/>
                  </a:cubicBezTo>
                  <a:cubicBezTo>
                    <a:pt x="273476" y="7657"/>
                    <a:pt x="272824" y="13652"/>
                    <a:pt x="268724" y="16949"/>
                  </a:cubicBezTo>
                  <a:cubicBezTo>
                    <a:pt x="268690" y="16976"/>
                    <a:pt x="268655" y="17004"/>
                    <a:pt x="268620" y="17032"/>
                  </a:cubicBezTo>
                  <a:lnTo>
                    <a:pt x="15444" y="217619"/>
                  </a:lnTo>
                  <a:cubicBezTo>
                    <a:pt x="13765" y="218954"/>
                    <a:pt x="11683" y="219680"/>
                    <a:pt x="9538" y="21968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4693;p70"/>
            <p:cNvSpPr/>
            <p:nvPr/>
          </p:nvSpPr>
          <p:spPr>
            <a:xfrm>
              <a:off x="2458000" y="2114740"/>
              <a:ext cx="397529" cy="320731"/>
            </a:xfrm>
            <a:custGeom>
              <a:avLst/>
              <a:gdLst/>
              <a:ahLst/>
              <a:cxnLst/>
              <a:rect l="l" t="t" r="r" b="b"/>
              <a:pathLst>
                <a:path w="272280" h="219679" extrusionOk="0">
                  <a:moveTo>
                    <a:pt x="9537" y="219680"/>
                  </a:moveTo>
                  <a:cubicBezTo>
                    <a:pt x="4278" y="219687"/>
                    <a:pt x="8" y="215430"/>
                    <a:pt x="0" y="210170"/>
                  </a:cubicBezTo>
                  <a:cubicBezTo>
                    <a:pt x="-4" y="207255"/>
                    <a:pt x="1327" y="204499"/>
                    <a:pt x="3612" y="202690"/>
                  </a:cubicBezTo>
                  <a:lnTo>
                    <a:pt x="256787" y="2102"/>
                  </a:lnTo>
                  <a:cubicBezTo>
                    <a:pt x="260887" y="-1194"/>
                    <a:pt x="266883" y="-543"/>
                    <a:pt x="270179" y="3557"/>
                  </a:cubicBezTo>
                  <a:cubicBezTo>
                    <a:pt x="273475" y="7657"/>
                    <a:pt x="272824" y="13652"/>
                    <a:pt x="268724" y="16949"/>
                  </a:cubicBezTo>
                  <a:cubicBezTo>
                    <a:pt x="268689" y="16977"/>
                    <a:pt x="268654" y="17004"/>
                    <a:pt x="268619" y="17032"/>
                  </a:cubicBezTo>
                  <a:lnTo>
                    <a:pt x="15444" y="217619"/>
                  </a:lnTo>
                  <a:cubicBezTo>
                    <a:pt x="13764" y="218953"/>
                    <a:pt x="11682" y="219680"/>
                    <a:pt x="9537" y="21968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4694;p70"/>
            <p:cNvSpPr/>
            <p:nvPr/>
          </p:nvSpPr>
          <p:spPr>
            <a:xfrm>
              <a:off x="3176929" y="2824866"/>
              <a:ext cx="397543" cy="320731"/>
            </a:xfrm>
            <a:custGeom>
              <a:avLst/>
              <a:gdLst/>
              <a:ahLst/>
              <a:cxnLst/>
              <a:rect l="l" t="t" r="r" b="b"/>
              <a:pathLst>
                <a:path w="272290" h="219679" extrusionOk="0">
                  <a:moveTo>
                    <a:pt x="9537" y="219680"/>
                  </a:moveTo>
                  <a:cubicBezTo>
                    <a:pt x="4278" y="219687"/>
                    <a:pt x="8" y="215430"/>
                    <a:pt x="0" y="210171"/>
                  </a:cubicBezTo>
                  <a:cubicBezTo>
                    <a:pt x="-4" y="207256"/>
                    <a:pt x="1327" y="204499"/>
                    <a:pt x="3612" y="202690"/>
                  </a:cubicBezTo>
                  <a:lnTo>
                    <a:pt x="256796" y="2102"/>
                  </a:lnTo>
                  <a:cubicBezTo>
                    <a:pt x="260896" y="-1194"/>
                    <a:pt x="266892" y="-543"/>
                    <a:pt x="270188" y="3557"/>
                  </a:cubicBezTo>
                  <a:cubicBezTo>
                    <a:pt x="273484" y="7657"/>
                    <a:pt x="272833" y="13652"/>
                    <a:pt x="268733" y="16949"/>
                  </a:cubicBezTo>
                  <a:cubicBezTo>
                    <a:pt x="268698" y="16976"/>
                    <a:pt x="268663" y="17004"/>
                    <a:pt x="268628" y="17032"/>
                  </a:cubicBezTo>
                  <a:lnTo>
                    <a:pt x="15444" y="217619"/>
                  </a:lnTo>
                  <a:cubicBezTo>
                    <a:pt x="13764" y="218954"/>
                    <a:pt x="11682" y="219680"/>
                    <a:pt x="9537" y="21968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4695;p70"/>
            <p:cNvSpPr/>
            <p:nvPr/>
          </p:nvSpPr>
          <p:spPr>
            <a:xfrm>
              <a:off x="3176929" y="2114740"/>
              <a:ext cx="397542" cy="320731"/>
            </a:xfrm>
            <a:custGeom>
              <a:avLst/>
              <a:gdLst/>
              <a:ahLst/>
              <a:cxnLst/>
              <a:rect l="l" t="t" r="r" b="b"/>
              <a:pathLst>
                <a:path w="272289" h="219679" extrusionOk="0">
                  <a:moveTo>
                    <a:pt x="9536" y="219680"/>
                  </a:moveTo>
                  <a:cubicBezTo>
                    <a:pt x="4277" y="219687"/>
                    <a:pt x="7" y="215429"/>
                    <a:pt x="0" y="210170"/>
                  </a:cubicBezTo>
                  <a:cubicBezTo>
                    <a:pt x="-4" y="207255"/>
                    <a:pt x="1327" y="204499"/>
                    <a:pt x="3612" y="202690"/>
                  </a:cubicBezTo>
                  <a:lnTo>
                    <a:pt x="256796" y="2102"/>
                  </a:lnTo>
                  <a:cubicBezTo>
                    <a:pt x="260895" y="-1194"/>
                    <a:pt x="266891" y="-543"/>
                    <a:pt x="270187" y="3557"/>
                  </a:cubicBezTo>
                  <a:cubicBezTo>
                    <a:pt x="273484" y="7657"/>
                    <a:pt x="272832" y="13652"/>
                    <a:pt x="268732" y="16949"/>
                  </a:cubicBezTo>
                  <a:cubicBezTo>
                    <a:pt x="268698" y="16977"/>
                    <a:pt x="268663" y="17004"/>
                    <a:pt x="268628" y="17032"/>
                  </a:cubicBezTo>
                  <a:lnTo>
                    <a:pt x="15443" y="217619"/>
                  </a:lnTo>
                  <a:cubicBezTo>
                    <a:pt x="13764" y="218953"/>
                    <a:pt x="11682" y="219680"/>
                    <a:pt x="9536" y="21968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696;p70"/>
            <p:cNvSpPr/>
            <p:nvPr/>
          </p:nvSpPr>
          <p:spPr>
            <a:xfrm>
              <a:off x="2827787" y="2116085"/>
              <a:ext cx="736377" cy="736370"/>
            </a:xfrm>
            <a:custGeom>
              <a:avLst/>
              <a:gdLst/>
              <a:ahLst/>
              <a:cxnLst/>
              <a:rect l="l" t="t" r="r" b="b"/>
              <a:pathLst>
                <a:path w="504368" h="504363" extrusionOk="0">
                  <a:moveTo>
                    <a:pt x="494844" y="504364"/>
                  </a:moveTo>
                  <a:lnTo>
                    <a:pt x="9525" y="504364"/>
                  </a:lnTo>
                  <a:cubicBezTo>
                    <a:pt x="4266" y="504366"/>
                    <a:pt x="2" y="500104"/>
                    <a:pt x="0" y="494845"/>
                  </a:cubicBezTo>
                  <a:cubicBezTo>
                    <a:pt x="0" y="494843"/>
                    <a:pt x="0" y="494841"/>
                    <a:pt x="0" y="494839"/>
                  </a:cubicBezTo>
                  <a:lnTo>
                    <a:pt x="0" y="9525"/>
                  </a:lnTo>
                  <a:cubicBezTo>
                    <a:pt x="-2" y="4266"/>
                    <a:pt x="4260" y="2"/>
                    <a:pt x="9519" y="0"/>
                  </a:cubicBezTo>
                  <a:cubicBezTo>
                    <a:pt x="9521" y="0"/>
                    <a:pt x="9523" y="0"/>
                    <a:pt x="9525" y="0"/>
                  </a:cubicBezTo>
                  <a:lnTo>
                    <a:pt x="494844" y="0"/>
                  </a:lnTo>
                  <a:cubicBezTo>
                    <a:pt x="500103" y="-1"/>
                    <a:pt x="504367" y="4261"/>
                    <a:pt x="504369" y="9520"/>
                  </a:cubicBezTo>
                  <a:cubicBezTo>
                    <a:pt x="504369" y="9521"/>
                    <a:pt x="504369" y="9523"/>
                    <a:pt x="504369" y="9525"/>
                  </a:cubicBezTo>
                  <a:lnTo>
                    <a:pt x="504369" y="494839"/>
                  </a:lnTo>
                  <a:cubicBezTo>
                    <a:pt x="504370" y="500098"/>
                    <a:pt x="500108" y="504363"/>
                    <a:pt x="494849" y="504364"/>
                  </a:cubicBezTo>
                  <a:cubicBezTo>
                    <a:pt x="494847" y="504364"/>
                    <a:pt x="494845" y="504364"/>
                    <a:pt x="494844" y="504364"/>
                  </a:cubicBezTo>
                  <a:close/>
                  <a:moveTo>
                    <a:pt x="19050" y="485314"/>
                  </a:moveTo>
                  <a:lnTo>
                    <a:pt x="485319" y="485314"/>
                  </a:lnTo>
                  <a:lnTo>
                    <a:pt x="485319" y="19050"/>
                  </a:lnTo>
                  <a:lnTo>
                    <a:pt x="19050" y="19050"/>
                  </a:ln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" name="Google Shape;4697;p70"/>
            <p:cNvGrpSpPr/>
            <p:nvPr/>
          </p:nvGrpSpPr>
          <p:grpSpPr>
            <a:xfrm>
              <a:off x="2753902" y="2043365"/>
              <a:ext cx="175866" cy="175866"/>
              <a:chOff x="7405704" y="1333960"/>
              <a:chExt cx="120407" cy="120407"/>
            </a:xfrm>
          </p:grpSpPr>
          <p:sp>
            <p:nvSpPr>
              <p:cNvPr id="64" name="Google Shape;4698;p70"/>
              <p:cNvSpPr/>
              <p:nvPr/>
            </p:nvSpPr>
            <p:spPr>
              <a:xfrm>
                <a:off x="7405704" y="1333960"/>
                <a:ext cx="120407" cy="120407"/>
              </a:xfrm>
              <a:custGeom>
                <a:avLst/>
                <a:gdLst/>
                <a:ahLst/>
                <a:cxnLst/>
                <a:rect l="l" t="t" r="r" b="b"/>
                <a:pathLst>
                  <a:path w="120407" h="120407" extrusionOk="0">
                    <a:moveTo>
                      <a:pt x="60206" y="0"/>
                    </a:moveTo>
                    <a:cubicBezTo>
                      <a:pt x="26956" y="-1"/>
                      <a:pt x="1" y="26952"/>
                      <a:pt x="0" y="60202"/>
                    </a:cubicBezTo>
                    <a:cubicBezTo>
                      <a:pt x="-1" y="93452"/>
                      <a:pt x="26952" y="120406"/>
                      <a:pt x="60202" y="120407"/>
                    </a:cubicBezTo>
                    <a:cubicBezTo>
                      <a:pt x="93452" y="120408"/>
                      <a:pt x="120406" y="93455"/>
                      <a:pt x="120407" y="60206"/>
                    </a:cubicBezTo>
                    <a:cubicBezTo>
                      <a:pt x="120407" y="60204"/>
                      <a:pt x="120407" y="60203"/>
                      <a:pt x="120407" y="60202"/>
                    </a:cubicBezTo>
                    <a:cubicBezTo>
                      <a:pt x="120370" y="26969"/>
                      <a:pt x="93438" y="38"/>
                      <a:pt x="602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4699;p70"/>
              <p:cNvSpPr/>
              <p:nvPr/>
            </p:nvSpPr>
            <p:spPr>
              <a:xfrm>
                <a:off x="7405723" y="1355518"/>
                <a:ext cx="101869" cy="98848"/>
              </a:xfrm>
              <a:custGeom>
                <a:avLst/>
                <a:gdLst/>
                <a:ahLst/>
                <a:cxnLst/>
                <a:rect l="l" t="t" r="r" b="b"/>
                <a:pathLst>
                  <a:path w="101869" h="98848" extrusionOk="0">
                    <a:moveTo>
                      <a:pt x="74675" y="87367"/>
                    </a:moveTo>
                    <a:cubicBezTo>
                      <a:pt x="22812" y="87367"/>
                      <a:pt x="2716" y="38275"/>
                      <a:pt x="14169" y="0"/>
                    </a:cubicBezTo>
                    <a:cubicBezTo>
                      <a:pt x="-7235" y="25364"/>
                      <a:pt x="-4026" y="63276"/>
                      <a:pt x="21338" y="84681"/>
                    </a:cubicBezTo>
                    <a:cubicBezTo>
                      <a:pt x="44905" y="104569"/>
                      <a:pt x="79702" y="103390"/>
                      <a:pt x="101869" y="81952"/>
                    </a:cubicBezTo>
                    <a:cubicBezTo>
                      <a:pt x="93282" y="85633"/>
                      <a:pt x="84018" y="87478"/>
                      <a:pt x="74675" y="8736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4700;p70"/>
              <p:cNvSpPr/>
              <p:nvPr/>
            </p:nvSpPr>
            <p:spPr>
              <a:xfrm>
                <a:off x="7447777" y="1345149"/>
                <a:ext cx="64526" cy="66628"/>
              </a:xfrm>
              <a:custGeom>
                <a:avLst/>
                <a:gdLst/>
                <a:ahLst/>
                <a:cxnLst/>
                <a:rect l="l" t="t" r="r" b="b"/>
                <a:pathLst>
                  <a:path w="64526" h="66628" extrusionOk="0">
                    <a:moveTo>
                      <a:pt x="34188" y="0"/>
                    </a:moveTo>
                    <a:cubicBezTo>
                      <a:pt x="-8666" y="0"/>
                      <a:pt x="-12663" y="66628"/>
                      <a:pt x="30338" y="66628"/>
                    </a:cubicBezTo>
                    <a:cubicBezTo>
                      <a:pt x="73193" y="66628"/>
                      <a:pt x="77189" y="0"/>
                      <a:pt x="34188" y="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4701;p70"/>
              <p:cNvSpPr/>
              <p:nvPr/>
            </p:nvSpPr>
            <p:spPr>
              <a:xfrm>
                <a:off x="7472917" y="1355513"/>
                <a:ext cx="30425" cy="30337"/>
              </a:xfrm>
              <a:custGeom>
                <a:avLst/>
                <a:gdLst/>
                <a:ahLst/>
                <a:cxnLst/>
                <a:rect l="l" t="t" r="r" b="b"/>
                <a:pathLst>
                  <a:path w="43935" h="43808" extrusionOk="0">
                    <a:moveTo>
                      <a:pt x="43266" y="28193"/>
                    </a:moveTo>
                    <a:cubicBezTo>
                      <a:pt x="49749" y="420"/>
                      <a:pt x="7176" y="-12250"/>
                      <a:pt x="670" y="15616"/>
                    </a:cubicBezTo>
                    <a:cubicBezTo>
                      <a:pt x="-5815" y="43388"/>
                      <a:pt x="36759" y="56059"/>
                      <a:pt x="43266" y="281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4702;p70"/>
            <p:cNvSpPr/>
            <p:nvPr/>
          </p:nvSpPr>
          <p:spPr>
            <a:xfrm>
              <a:off x="2458003" y="2409060"/>
              <a:ext cx="736366" cy="736371"/>
            </a:xfrm>
            <a:custGeom>
              <a:avLst/>
              <a:gdLst/>
              <a:ahLst/>
              <a:cxnLst/>
              <a:rect l="l" t="t" r="r" b="b"/>
              <a:pathLst>
                <a:path w="504360" h="504364" extrusionOk="0">
                  <a:moveTo>
                    <a:pt x="494835" y="504365"/>
                  </a:moveTo>
                  <a:lnTo>
                    <a:pt x="9525" y="504365"/>
                  </a:lnTo>
                  <a:cubicBezTo>
                    <a:pt x="4266" y="504366"/>
                    <a:pt x="1" y="500103"/>
                    <a:pt x="0" y="494844"/>
                  </a:cubicBezTo>
                  <a:cubicBezTo>
                    <a:pt x="0" y="494843"/>
                    <a:pt x="0" y="494841"/>
                    <a:pt x="0" y="494840"/>
                  </a:cubicBezTo>
                  <a:lnTo>
                    <a:pt x="0" y="9525"/>
                  </a:lnTo>
                  <a:cubicBezTo>
                    <a:pt x="-1" y="4266"/>
                    <a:pt x="4262" y="1"/>
                    <a:pt x="9521" y="0"/>
                  </a:cubicBezTo>
                  <a:cubicBezTo>
                    <a:pt x="9522" y="0"/>
                    <a:pt x="9524" y="0"/>
                    <a:pt x="9525" y="0"/>
                  </a:cubicBezTo>
                  <a:lnTo>
                    <a:pt x="494835" y="0"/>
                  </a:lnTo>
                  <a:cubicBezTo>
                    <a:pt x="500094" y="-1"/>
                    <a:pt x="504359" y="4262"/>
                    <a:pt x="504360" y="9521"/>
                  </a:cubicBezTo>
                  <a:cubicBezTo>
                    <a:pt x="504360" y="9522"/>
                    <a:pt x="504360" y="9524"/>
                    <a:pt x="504360" y="9525"/>
                  </a:cubicBezTo>
                  <a:lnTo>
                    <a:pt x="504360" y="494840"/>
                  </a:lnTo>
                  <a:cubicBezTo>
                    <a:pt x="504361" y="500099"/>
                    <a:pt x="500099" y="504364"/>
                    <a:pt x="494839" y="504365"/>
                  </a:cubicBezTo>
                  <a:cubicBezTo>
                    <a:pt x="494838" y="504365"/>
                    <a:pt x="494837" y="504365"/>
                    <a:pt x="494835" y="504365"/>
                  </a:cubicBezTo>
                  <a:close/>
                  <a:moveTo>
                    <a:pt x="19050" y="485315"/>
                  </a:moveTo>
                  <a:lnTo>
                    <a:pt x="485310" y="485315"/>
                  </a:lnTo>
                  <a:lnTo>
                    <a:pt x="485310" y="19050"/>
                  </a:lnTo>
                  <a:lnTo>
                    <a:pt x="19050" y="19050"/>
                  </a:ln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" name="Google Shape;4703;p70"/>
            <p:cNvGrpSpPr/>
            <p:nvPr/>
          </p:nvGrpSpPr>
          <p:grpSpPr>
            <a:xfrm>
              <a:off x="2384102" y="2339028"/>
              <a:ext cx="175866" cy="175866"/>
              <a:chOff x="7405704" y="1333960"/>
              <a:chExt cx="120407" cy="120407"/>
            </a:xfrm>
          </p:grpSpPr>
          <p:sp>
            <p:nvSpPr>
              <p:cNvPr id="60" name="Google Shape;4704;p70"/>
              <p:cNvSpPr/>
              <p:nvPr/>
            </p:nvSpPr>
            <p:spPr>
              <a:xfrm>
                <a:off x="7405704" y="1333960"/>
                <a:ext cx="120407" cy="120407"/>
              </a:xfrm>
              <a:custGeom>
                <a:avLst/>
                <a:gdLst/>
                <a:ahLst/>
                <a:cxnLst/>
                <a:rect l="l" t="t" r="r" b="b"/>
                <a:pathLst>
                  <a:path w="120407" h="120407" extrusionOk="0">
                    <a:moveTo>
                      <a:pt x="60206" y="0"/>
                    </a:moveTo>
                    <a:cubicBezTo>
                      <a:pt x="26956" y="-1"/>
                      <a:pt x="1" y="26952"/>
                      <a:pt x="0" y="60202"/>
                    </a:cubicBezTo>
                    <a:cubicBezTo>
                      <a:pt x="-1" y="93452"/>
                      <a:pt x="26952" y="120406"/>
                      <a:pt x="60202" y="120407"/>
                    </a:cubicBezTo>
                    <a:cubicBezTo>
                      <a:pt x="93452" y="120408"/>
                      <a:pt x="120406" y="93455"/>
                      <a:pt x="120407" y="60206"/>
                    </a:cubicBezTo>
                    <a:cubicBezTo>
                      <a:pt x="120407" y="60204"/>
                      <a:pt x="120407" y="60203"/>
                      <a:pt x="120407" y="60202"/>
                    </a:cubicBezTo>
                    <a:cubicBezTo>
                      <a:pt x="120370" y="26969"/>
                      <a:pt x="93438" y="38"/>
                      <a:pt x="602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4705;p70"/>
              <p:cNvSpPr/>
              <p:nvPr/>
            </p:nvSpPr>
            <p:spPr>
              <a:xfrm>
                <a:off x="7405723" y="1355518"/>
                <a:ext cx="101869" cy="98848"/>
              </a:xfrm>
              <a:custGeom>
                <a:avLst/>
                <a:gdLst/>
                <a:ahLst/>
                <a:cxnLst/>
                <a:rect l="l" t="t" r="r" b="b"/>
                <a:pathLst>
                  <a:path w="101869" h="98848" extrusionOk="0">
                    <a:moveTo>
                      <a:pt x="74675" y="87367"/>
                    </a:moveTo>
                    <a:cubicBezTo>
                      <a:pt x="22812" y="87367"/>
                      <a:pt x="2716" y="38275"/>
                      <a:pt x="14169" y="0"/>
                    </a:cubicBezTo>
                    <a:cubicBezTo>
                      <a:pt x="-7235" y="25364"/>
                      <a:pt x="-4026" y="63276"/>
                      <a:pt x="21338" y="84681"/>
                    </a:cubicBezTo>
                    <a:cubicBezTo>
                      <a:pt x="44905" y="104569"/>
                      <a:pt x="79702" y="103390"/>
                      <a:pt x="101869" y="81952"/>
                    </a:cubicBezTo>
                    <a:cubicBezTo>
                      <a:pt x="93282" y="85633"/>
                      <a:pt x="84018" y="87478"/>
                      <a:pt x="74675" y="8736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4706;p70"/>
              <p:cNvSpPr/>
              <p:nvPr/>
            </p:nvSpPr>
            <p:spPr>
              <a:xfrm>
                <a:off x="7447777" y="1345149"/>
                <a:ext cx="64526" cy="66628"/>
              </a:xfrm>
              <a:custGeom>
                <a:avLst/>
                <a:gdLst/>
                <a:ahLst/>
                <a:cxnLst/>
                <a:rect l="l" t="t" r="r" b="b"/>
                <a:pathLst>
                  <a:path w="64526" h="66628" extrusionOk="0">
                    <a:moveTo>
                      <a:pt x="34188" y="0"/>
                    </a:moveTo>
                    <a:cubicBezTo>
                      <a:pt x="-8666" y="0"/>
                      <a:pt x="-12663" y="66628"/>
                      <a:pt x="30338" y="66628"/>
                    </a:cubicBezTo>
                    <a:cubicBezTo>
                      <a:pt x="73193" y="66628"/>
                      <a:pt x="77189" y="0"/>
                      <a:pt x="34188" y="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4707;p70"/>
              <p:cNvSpPr/>
              <p:nvPr/>
            </p:nvSpPr>
            <p:spPr>
              <a:xfrm>
                <a:off x="7472917" y="1355513"/>
                <a:ext cx="30425" cy="30337"/>
              </a:xfrm>
              <a:custGeom>
                <a:avLst/>
                <a:gdLst/>
                <a:ahLst/>
                <a:cxnLst/>
                <a:rect l="l" t="t" r="r" b="b"/>
                <a:pathLst>
                  <a:path w="43935" h="43808" extrusionOk="0">
                    <a:moveTo>
                      <a:pt x="43266" y="28193"/>
                    </a:moveTo>
                    <a:cubicBezTo>
                      <a:pt x="49749" y="420"/>
                      <a:pt x="7176" y="-12250"/>
                      <a:pt x="670" y="15616"/>
                    </a:cubicBezTo>
                    <a:cubicBezTo>
                      <a:pt x="-5815" y="43388"/>
                      <a:pt x="36759" y="56059"/>
                      <a:pt x="43266" y="281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" name="Google Shape;4708;p70"/>
            <p:cNvGrpSpPr/>
            <p:nvPr/>
          </p:nvGrpSpPr>
          <p:grpSpPr>
            <a:xfrm>
              <a:off x="3082414" y="2333790"/>
              <a:ext cx="175866" cy="175866"/>
              <a:chOff x="7405704" y="1333960"/>
              <a:chExt cx="120407" cy="120407"/>
            </a:xfrm>
          </p:grpSpPr>
          <p:sp>
            <p:nvSpPr>
              <p:cNvPr id="56" name="Google Shape;4709;p70"/>
              <p:cNvSpPr/>
              <p:nvPr/>
            </p:nvSpPr>
            <p:spPr>
              <a:xfrm>
                <a:off x="7405704" y="1333960"/>
                <a:ext cx="120407" cy="120407"/>
              </a:xfrm>
              <a:custGeom>
                <a:avLst/>
                <a:gdLst/>
                <a:ahLst/>
                <a:cxnLst/>
                <a:rect l="l" t="t" r="r" b="b"/>
                <a:pathLst>
                  <a:path w="120407" h="120407" extrusionOk="0">
                    <a:moveTo>
                      <a:pt x="60206" y="0"/>
                    </a:moveTo>
                    <a:cubicBezTo>
                      <a:pt x="26956" y="-1"/>
                      <a:pt x="1" y="26952"/>
                      <a:pt x="0" y="60202"/>
                    </a:cubicBezTo>
                    <a:cubicBezTo>
                      <a:pt x="-1" y="93452"/>
                      <a:pt x="26952" y="120406"/>
                      <a:pt x="60202" y="120407"/>
                    </a:cubicBezTo>
                    <a:cubicBezTo>
                      <a:pt x="93452" y="120408"/>
                      <a:pt x="120406" y="93455"/>
                      <a:pt x="120407" y="60206"/>
                    </a:cubicBezTo>
                    <a:cubicBezTo>
                      <a:pt x="120407" y="60204"/>
                      <a:pt x="120407" y="60203"/>
                      <a:pt x="120407" y="60202"/>
                    </a:cubicBezTo>
                    <a:cubicBezTo>
                      <a:pt x="120370" y="26969"/>
                      <a:pt x="93438" y="38"/>
                      <a:pt x="602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4710;p70"/>
              <p:cNvSpPr/>
              <p:nvPr/>
            </p:nvSpPr>
            <p:spPr>
              <a:xfrm>
                <a:off x="7405723" y="1355518"/>
                <a:ext cx="101869" cy="98848"/>
              </a:xfrm>
              <a:custGeom>
                <a:avLst/>
                <a:gdLst/>
                <a:ahLst/>
                <a:cxnLst/>
                <a:rect l="l" t="t" r="r" b="b"/>
                <a:pathLst>
                  <a:path w="101869" h="98848" extrusionOk="0">
                    <a:moveTo>
                      <a:pt x="74675" y="87367"/>
                    </a:moveTo>
                    <a:cubicBezTo>
                      <a:pt x="22812" y="87367"/>
                      <a:pt x="2716" y="38275"/>
                      <a:pt x="14169" y="0"/>
                    </a:cubicBezTo>
                    <a:cubicBezTo>
                      <a:pt x="-7235" y="25364"/>
                      <a:pt x="-4026" y="63276"/>
                      <a:pt x="21338" y="84681"/>
                    </a:cubicBezTo>
                    <a:cubicBezTo>
                      <a:pt x="44905" y="104569"/>
                      <a:pt x="79702" y="103390"/>
                      <a:pt x="101869" y="81952"/>
                    </a:cubicBezTo>
                    <a:cubicBezTo>
                      <a:pt x="93282" y="85633"/>
                      <a:pt x="84018" y="87478"/>
                      <a:pt x="74675" y="8736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4711;p70"/>
              <p:cNvSpPr/>
              <p:nvPr/>
            </p:nvSpPr>
            <p:spPr>
              <a:xfrm>
                <a:off x="7447777" y="1345149"/>
                <a:ext cx="64526" cy="66628"/>
              </a:xfrm>
              <a:custGeom>
                <a:avLst/>
                <a:gdLst/>
                <a:ahLst/>
                <a:cxnLst/>
                <a:rect l="l" t="t" r="r" b="b"/>
                <a:pathLst>
                  <a:path w="64526" h="66628" extrusionOk="0">
                    <a:moveTo>
                      <a:pt x="34188" y="0"/>
                    </a:moveTo>
                    <a:cubicBezTo>
                      <a:pt x="-8666" y="0"/>
                      <a:pt x="-12663" y="66628"/>
                      <a:pt x="30338" y="66628"/>
                    </a:cubicBezTo>
                    <a:cubicBezTo>
                      <a:pt x="73193" y="66628"/>
                      <a:pt x="77189" y="0"/>
                      <a:pt x="34188" y="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4712;p70"/>
              <p:cNvSpPr/>
              <p:nvPr/>
            </p:nvSpPr>
            <p:spPr>
              <a:xfrm>
                <a:off x="7472917" y="1355513"/>
                <a:ext cx="30425" cy="30337"/>
              </a:xfrm>
              <a:custGeom>
                <a:avLst/>
                <a:gdLst/>
                <a:ahLst/>
                <a:cxnLst/>
                <a:rect l="l" t="t" r="r" b="b"/>
                <a:pathLst>
                  <a:path w="43935" h="43808" extrusionOk="0">
                    <a:moveTo>
                      <a:pt x="43266" y="28193"/>
                    </a:moveTo>
                    <a:cubicBezTo>
                      <a:pt x="49749" y="420"/>
                      <a:pt x="7176" y="-12250"/>
                      <a:pt x="670" y="15616"/>
                    </a:cubicBezTo>
                    <a:cubicBezTo>
                      <a:pt x="-5815" y="43388"/>
                      <a:pt x="36759" y="56059"/>
                      <a:pt x="43266" y="281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" name="Google Shape;4713;p70"/>
            <p:cNvGrpSpPr/>
            <p:nvPr/>
          </p:nvGrpSpPr>
          <p:grpSpPr>
            <a:xfrm>
              <a:off x="3452202" y="2040803"/>
              <a:ext cx="175866" cy="175866"/>
              <a:chOff x="7405704" y="1333960"/>
              <a:chExt cx="120407" cy="120407"/>
            </a:xfrm>
          </p:grpSpPr>
          <p:sp>
            <p:nvSpPr>
              <p:cNvPr id="52" name="Google Shape;4714;p70"/>
              <p:cNvSpPr/>
              <p:nvPr/>
            </p:nvSpPr>
            <p:spPr>
              <a:xfrm>
                <a:off x="7405704" y="1333960"/>
                <a:ext cx="120407" cy="120407"/>
              </a:xfrm>
              <a:custGeom>
                <a:avLst/>
                <a:gdLst/>
                <a:ahLst/>
                <a:cxnLst/>
                <a:rect l="l" t="t" r="r" b="b"/>
                <a:pathLst>
                  <a:path w="120407" h="120407" extrusionOk="0">
                    <a:moveTo>
                      <a:pt x="60206" y="0"/>
                    </a:moveTo>
                    <a:cubicBezTo>
                      <a:pt x="26956" y="-1"/>
                      <a:pt x="1" y="26952"/>
                      <a:pt x="0" y="60202"/>
                    </a:cubicBezTo>
                    <a:cubicBezTo>
                      <a:pt x="-1" y="93452"/>
                      <a:pt x="26952" y="120406"/>
                      <a:pt x="60202" y="120407"/>
                    </a:cubicBezTo>
                    <a:cubicBezTo>
                      <a:pt x="93452" y="120408"/>
                      <a:pt x="120406" y="93455"/>
                      <a:pt x="120407" y="60206"/>
                    </a:cubicBezTo>
                    <a:cubicBezTo>
                      <a:pt x="120407" y="60204"/>
                      <a:pt x="120407" y="60203"/>
                      <a:pt x="120407" y="60202"/>
                    </a:cubicBezTo>
                    <a:cubicBezTo>
                      <a:pt x="120370" y="26969"/>
                      <a:pt x="93438" y="38"/>
                      <a:pt x="602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4715;p70"/>
              <p:cNvSpPr/>
              <p:nvPr/>
            </p:nvSpPr>
            <p:spPr>
              <a:xfrm>
                <a:off x="7405723" y="1355518"/>
                <a:ext cx="101869" cy="98848"/>
              </a:xfrm>
              <a:custGeom>
                <a:avLst/>
                <a:gdLst/>
                <a:ahLst/>
                <a:cxnLst/>
                <a:rect l="l" t="t" r="r" b="b"/>
                <a:pathLst>
                  <a:path w="101869" h="98848" extrusionOk="0">
                    <a:moveTo>
                      <a:pt x="74675" y="87367"/>
                    </a:moveTo>
                    <a:cubicBezTo>
                      <a:pt x="22812" y="87367"/>
                      <a:pt x="2716" y="38275"/>
                      <a:pt x="14169" y="0"/>
                    </a:cubicBezTo>
                    <a:cubicBezTo>
                      <a:pt x="-7235" y="25364"/>
                      <a:pt x="-4026" y="63276"/>
                      <a:pt x="21338" y="84681"/>
                    </a:cubicBezTo>
                    <a:cubicBezTo>
                      <a:pt x="44905" y="104569"/>
                      <a:pt x="79702" y="103390"/>
                      <a:pt x="101869" y="81952"/>
                    </a:cubicBezTo>
                    <a:cubicBezTo>
                      <a:pt x="93282" y="85633"/>
                      <a:pt x="84018" y="87478"/>
                      <a:pt x="74675" y="8736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4716;p70"/>
              <p:cNvSpPr/>
              <p:nvPr/>
            </p:nvSpPr>
            <p:spPr>
              <a:xfrm>
                <a:off x="7447777" y="1345149"/>
                <a:ext cx="64526" cy="66628"/>
              </a:xfrm>
              <a:custGeom>
                <a:avLst/>
                <a:gdLst/>
                <a:ahLst/>
                <a:cxnLst/>
                <a:rect l="l" t="t" r="r" b="b"/>
                <a:pathLst>
                  <a:path w="64526" h="66628" extrusionOk="0">
                    <a:moveTo>
                      <a:pt x="34188" y="0"/>
                    </a:moveTo>
                    <a:cubicBezTo>
                      <a:pt x="-8666" y="0"/>
                      <a:pt x="-12663" y="66628"/>
                      <a:pt x="30338" y="66628"/>
                    </a:cubicBezTo>
                    <a:cubicBezTo>
                      <a:pt x="73193" y="66628"/>
                      <a:pt x="77189" y="0"/>
                      <a:pt x="34188" y="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4717;p70"/>
              <p:cNvSpPr/>
              <p:nvPr/>
            </p:nvSpPr>
            <p:spPr>
              <a:xfrm>
                <a:off x="7472917" y="1355513"/>
                <a:ext cx="30425" cy="30337"/>
              </a:xfrm>
              <a:custGeom>
                <a:avLst/>
                <a:gdLst/>
                <a:ahLst/>
                <a:cxnLst/>
                <a:rect l="l" t="t" r="r" b="b"/>
                <a:pathLst>
                  <a:path w="43935" h="43808" extrusionOk="0">
                    <a:moveTo>
                      <a:pt x="43266" y="28193"/>
                    </a:moveTo>
                    <a:cubicBezTo>
                      <a:pt x="49749" y="420"/>
                      <a:pt x="7176" y="-12250"/>
                      <a:pt x="670" y="15616"/>
                    </a:cubicBezTo>
                    <a:cubicBezTo>
                      <a:pt x="-5815" y="43388"/>
                      <a:pt x="36759" y="56059"/>
                      <a:pt x="43266" y="281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" name="Google Shape;4718;p70"/>
            <p:cNvGrpSpPr/>
            <p:nvPr/>
          </p:nvGrpSpPr>
          <p:grpSpPr>
            <a:xfrm>
              <a:off x="3452202" y="2758540"/>
              <a:ext cx="175866" cy="175866"/>
              <a:chOff x="7405704" y="1333960"/>
              <a:chExt cx="120407" cy="120407"/>
            </a:xfrm>
          </p:grpSpPr>
          <p:sp>
            <p:nvSpPr>
              <p:cNvPr id="48" name="Google Shape;4719;p70"/>
              <p:cNvSpPr/>
              <p:nvPr/>
            </p:nvSpPr>
            <p:spPr>
              <a:xfrm>
                <a:off x="7405704" y="1333960"/>
                <a:ext cx="120407" cy="120407"/>
              </a:xfrm>
              <a:custGeom>
                <a:avLst/>
                <a:gdLst/>
                <a:ahLst/>
                <a:cxnLst/>
                <a:rect l="l" t="t" r="r" b="b"/>
                <a:pathLst>
                  <a:path w="120407" h="120407" extrusionOk="0">
                    <a:moveTo>
                      <a:pt x="60206" y="0"/>
                    </a:moveTo>
                    <a:cubicBezTo>
                      <a:pt x="26956" y="-1"/>
                      <a:pt x="1" y="26952"/>
                      <a:pt x="0" y="60202"/>
                    </a:cubicBezTo>
                    <a:cubicBezTo>
                      <a:pt x="-1" y="93452"/>
                      <a:pt x="26952" y="120406"/>
                      <a:pt x="60202" y="120407"/>
                    </a:cubicBezTo>
                    <a:cubicBezTo>
                      <a:pt x="93452" y="120408"/>
                      <a:pt x="120406" y="93455"/>
                      <a:pt x="120407" y="60206"/>
                    </a:cubicBezTo>
                    <a:cubicBezTo>
                      <a:pt x="120407" y="60204"/>
                      <a:pt x="120407" y="60203"/>
                      <a:pt x="120407" y="60202"/>
                    </a:cubicBezTo>
                    <a:cubicBezTo>
                      <a:pt x="120370" y="26969"/>
                      <a:pt x="93438" y="38"/>
                      <a:pt x="602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720;p70"/>
              <p:cNvSpPr/>
              <p:nvPr/>
            </p:nvSpPr>
            <p:spPr>
              <a:xfrm>
                <a:off x="7405723" y="1355518"/>
                <a:ext cx="101869" cy="98848"/>
              </a:xfrm>
              <a:custGeom>
                <a:avLst/>
                <a:gdLst/>
                <a:ahLst/>
                <a:cxnLst/>
                <a:rect l="l" t="t" r="r" b="b"/>
                <a:pathLst>
                  <a:path w="101869" h="98848" extrusionOk="0">
                    <a:moveTo>
                      <a:pt x="74675" y="87367"/>
                    </a:moveTo>
                    <a:cubicBezTo>
                      <a:pt x="22812" y="87367"/>
                      <a:pt x="2716" y="38275"/>
                      <a:pt x="14169" y="0"/>
                    </a:cubicBezTo>
                    <a:cubicBezTo>
                      <a:pt x="-7235" y="25364"/>
                      <a:pt x="-4026" y="63276"/>
                      <a:pt x="21338" y="84681"/>
                    </a:cubicBezTo>
                    <a:cubicBezTo>
                      <a:pt x="44905" y="104569"/>
                      <a:pt x="79702" y="103390"/>
                      <a:pt x="101869" y="81952"/>
                    </a:cubicBezTo>
                    <a:cubicBezTo>
                      <a:pt x="93282" y="85633"/>
                      <a:pt x="84018" y="87478"/>
                      <a:pt x="74675" y="8736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4721;p70"/>
              <p:cNvSpPr/>
              <p:nvPr/>
            </p:nvSpPr>
            <p:spPr>
              <a:xfrm>
                <a:off x="7447777" y="1345149"/>
                <a:ext cx="64526" cy="66628"/>
              </a:xfrm>
              <a:custGeom>
                <a:avLst/>
                <a:gdLst/>
                <a:ahLst/>
                <a:cxnLst/>
                <a:rect l="l" t="t" r="r" b="b"/>
                <a:pathLst>
                  <a:path w="64526" h="66628" extrusionOk="0">
                    <a:moveTo>
                      <a:pt x="34188" y="0"/>
                    </a:moveTo>
                    <a:cubicBezTo>
                      <a:pt x="-8666" y="0"/>
                      <a:pt x="-12663" y="66628"/>
                      <a:pt x="30338" y="66628"/>
                    </a:cubicBezTo>
                    <a:cubicBezTo>
                      <a:pt x="73193" y="66628"/>
                      <a:pt x="77189" y="0"/>
                      <a:pt x="34188" y="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4722;p70"/>
              <p:cNvSpPr/>
              <p:nvPr/>
            </p:nvSpPr>
            <p:spPr>
              <a:xfrm>
                <a:off x="7472917" y="1355513"/>
                <a:ext cx="30425" cy="30337"/>
              </a:xfrm>
              <a:custGeom>
                <a:avLst/>
                <a:gdLst/>
                <a:ahLst/>
                <a:cxnLst/>
                <a:rect l="l" t="t" r="r" b="b"/>
                <a:pathLst>
                  <a:path w="43935" h="43808" extrusionOk="0">
                    <a:moveTo>
                      <a:pt x="43266" y="28193"/>
                    </a:moveTo>
                    <a:cubicBezTo>
                      <a:pt x="49749" y="420"/>
                      <a:pt x="7176" y="-12250"/>
                      <a:pt x="670" y="15616"/>
                    </a:cubicBezTo>
                    <a:cubicBezTo>
                      <a:pt x="-5815" y="43388"/>
                      <a:pt x="36759" y="56059"/>
                      <a:pt x="43266" y="281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" name="Google Shape;4723;p70"/>
            <p:cNvGrpSpPr/>
            <p:nvPr/>
          </p:nvGrpSpPr>
          <p:grpSpPr>
            <a:xfrm>
              <a:off x="2753902" y="2758540"/>
              <a:ext cx="175866" cy="175866"/>
              <a:chOff x="7405704" y="1333960"/>
              <a:chExt cx="120407" cy="120407"/>
            </a:xfrm>
          </p:grpSpPr>
          <p:sp>
            <p:nvSpPr>
              <p:cNvPr id="44" name="Google Shape;4724;p70"/>
              <p:cNvSpPr/>
              <p:nvPr/>
            </p:nvSpPr>
            <p:spPr>
              <a:xfrm>
                <a:off x="7405704" y="1333960"/>
                <a:ext cx="120407" cy="120407"/>
              </a:xfrm>
              <a:custGeom>
                <a:avLst/>
                <a:gdLst/>
                <a:ahLst/>
                <a:cxnLst/>
                <a:rect l="l" t="t" r="r" b="b"/>
                <a:pathLst>
                  <a:path w="120407" h="120407" extrusionOk="0">
                    <a:moveTo>
                      <a:pt x="60206" y="0"/>
                    </a:moveTo>
                    <a:cubicBezTo>
                      <a:pt x="26956" y="-1"/>
                      <a:pt x="1" y="26952"/>
                      <a:pt x="0" y="60202"/>
                    </a:cubicBezTo>
                    <a:cubicBezTo>
                      <a:pt x="-1" y="93452"/>
                      <a:pt x="26952" y="120406"/>
                      <a:pt x="60202" y="120407"/>
                    </a:cubicBezTo>
                    <a:cubicBezTo>
                      <a:pt x="93452" y="120408"/>
                      <a:pt x="120406" y="93455"/>
                      <a:pt x="120407" y="60206"/>
                    </a:cubicBezTo>
                    <a:cubicBezTo>
                      <a:pt x="120407" y="60204"/>
                      <a:pt x="120407" y="60203"/>
                      <a:pt x="120407" y="60202"/>
                    </a:cubicBezTo>
                    <a:cubicBezTo>
                      <a:pt x="120370" y="26969"/>
                      <a:pt x="93438" y="38"/>
                      <a:pt x="602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725;p70"/>
              <p:cNvSpPr/>
              <p:nvPr/>
            </p:nvSpPr>
            <p:spPr>
              <a:xfrm>
                <a:off x="7405723" y="1355518"/>
                <a:ext cx="101869" cy="98848"/>
              </a:xfrm>
              <a:custGeom>
                <a:avLst/>
                <a:gdLst/>
                <a:ahLst/>
                <a:cxnLst/>
                <a:rect l="l" t="t" r="r" b="b"/>
                <a:pathLst>
                  <a:path w="101869" h="98848" extrusionOk="0">
                    <a:moveTo>
                      <a:pt x="74675" y="87367"/>
                    </a:moveTo>
                    <a:cubicBezTo>
                      <a:pt x="22812" y="87367"/>
                      <a:pt x="2716" y="38275"/>
                      <a:pt x="14169" y="0"/>
                    </a:cubicBezTo>
                    <a:cubicBezTo>
                      <a:pt x="-7235" y="25364"/>
                      <a:pt x="-4026" y="63276"/>
                      <a:pt x="21338" y="84681"/>
                    </a:cubicBezTo>
                    <a:cubicBezTo>
                      <a:pt x="44905" y="104569"/>
                      <a:pt x="79702" y="103390"/>
                      <a:pt x="101869" y="81952"/>
                    </a:cubicBezTo>
                    <a:cubicBezTo>
                      <a:pt x="93282" y="85633"/>
                      <a:pt x="84018" y="87478"/>
                      <a:pt x="74675" y="8736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726;p70"/>
              <p:cNvSpPr/>
              <p:nvPr/>
            </p:nvSpPr>
            <p:spPr>
              <a:xfrm>
                <a:off x="7447777" y="1345149"/>
                <a:ext cx="64526" cy="66628"/>
              </a:xfrm>
              <a:custGeom>
                <a:avLst/>
                <a:gdLst/>
                <a:ahLst/>
                <a:cxnLst/>
                <a:rect l="l" t="t" r="r" b="b"/>
                <a:pathLst>
                  <a:path w="64526" h="66628" extrusionOk="0">
                    <a:moveTo>
                      <a:pt x="34188" y="0"/>
                    </a:moveTo>
                    <a:cubicBezTo>
                      <a:pt x="-8666" y="0"/>
                      <a:pt x="-12663" y="66628"/>
                      <a:pt x="30338" y="66628"/>
                    </a:cubicBezTo>
                    <a:cubicBezTo>
                      <a:pt x="73193" y="66628"/>
                      <a:pt x="77189" y="0"/>
                      <a:pt x="34188" y="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27;p70"/>
              <p:cNvSpPr/>
              <p:nvPr/>
            </p:nvSpPr>
            <p:spPr>
              <a:xfrm>
                <a:off x="7472917" y="1355513"/>
                <a:ext cx="30425" cy="30337"/>
              </a:xfrm>
              <a:custGeom>
                <a:avLst/>
                <a:gdLst/>
                <a:ahLst/>
                <a:cxnLst/>
                <a:rect l="l" t="t" r="r" b="b"/>
                <a:pathLst>
                  <a:path w="43935" h="43808" extrusionOk="0">
                    <a:moveTo>
                      <a:pt x="43266" y="28193"/>
                    </a:moveTo>
                    <a:cubicBezTo>
                      <a:pt x="49749" y="420"/>
                      <a:pt x="7176" y="-12250"/>
                      <a:pt x="670" y="15616"/>
                    </a:cubicBezTo>
                    <a:cubicBezTo>
                      <a:pt x="-5815" y="43388"/>
                      <a:pt x="36759" y="56059"/>
                      <a:pt x="43266" y="281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" name="Google Shape;4728;p70"/>
            <p:cNvGrpSpPr/>
            <p:nvPr/>
          </p:nvGrpSpPr>
          <p:grpSpPr>
            <a:xfrm>
              <a:off x="2384102" y="3056033"/>
              <a:ext cx="175866" cy="175866"/>
              <a:chOff x="7405704" y="1333960"/>
              <a:chExt cx="120407" cy="120407"/>
            </a:xfrm>
          </p:grpSpPr>
          <p:sp>
            <p:nvSpPr>
              <p:cNvPr id="40" name="Google Shape;4729;p70"/>
              <p:cNvSpPr/>
              <p:nvPr/>
            </p:nvSpPr>
            <p:spPr>
              <a:xfrm>
                <a:off x="7405704" y="1333960"/>
                <a:ext cx="120407" cy="120407"/>
              </a:xfrm>
              <a:custGeom>
                <a:avLst/>
                <a:gdLst/>
                <a:ahLst/>
                <a:cxnLst/>
                <a:rect l="l" t="t" r="r" b="b"/>
                <a:pathLst>
                  <a:path w="120407" h="120407" extrusionOk="0">
                    <a:moveTo>
                      <a:pt x="60206" y="0"/>
                    </a:moveTo>
                    <a:cubicBezTo>
                      <a:pt x="26956" y="-1"/>
                      <a:pt x="1" y="26952"/>
                      <a:pt x="0" y="60202"/>
                    </a:cubicBezTo>
                    <a:cubicBezTo>
                      <a:pt x="-1" y="93452"/>
                      <a:pt x="26952" y="120406"/>
                      <a:pt x="60202" y="120407"/>
                    </a:cubicBezTo>
                    <a:cubicBezTo>
                      <a:pt x="93452" y="120408"/>
                      <a:pt x="120406" y="93455"/>
                      <a:pt x="120407" y="60206"/>
                    </a:cubicBezTo>
                    <a:cubicBezTo>
                      <a:pt x="120407" y="60204"/>
                      <a:pt x="120407" y="60203"/>
                      <a:pt x="120407" y="60202"/>
                    </a:cubicBezTo>
                    <a:cubicBezTo>
                      <a:pt x="120370" y="26969"/>
                      <a:pt x="93438" y="38"/>
                      <a:pt x="602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730;p70"/>
              <p:cNvSpPr/>
              <p:nvPr/>
            </p:nvSpPr>
            <p:spPr>
              <a:xfrm>
                <a:off x="7405723" y="1355518"/>
                <a:ext cx="101869" cy="98848"/>
              </a:xfrm>
              <a:custGeom>
                <a:avLst/>
                <a:gdLst/>
                <a:ahLst/>
                <a:cxnLst/>
                <a:rect l="l" t="t" r="r" b="b"/>
                <a:pathLst>
                  <a:path w="101869" h="98848" extrusionOk="0">
                    <a:moveTo>
                      <a:pt x="74675" y="87367"/>
                    </a:moveTo>
                    <a:cubicBezTo>
                      <a:pt x="22812" y="87367"/>
                      <a:pt x="2716" y="38275"/>
                      <a:pt x="14169" y="0"/>
                    </a:cubicBezTo>
                    <a:cubicBezTo>
                      <a:pt x="-7235" y="25364"/>
                      <a:pt x="-4026" y="63276"/>
                      <a:pt x="21338" y="84681"/>
                    </a:cubicBezTo>
                    <a:cubicBezTo>
                      <a:pt x="44905" y="104569"/>
                      <a:pt x="79702" y="103390"/>
                      <a:pt x="101869" y="81952"/>
                    </a:cubicBezTo>
                    <a:cubicBezTo>
                      <a:pt x="93282" y="85633"/>
                      <a:pt x="84018" y="87478"/>
                      <a:pt x="74675" y="8736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731;p70"/>
              <p:cNvSpPr/>
              <p:nvPr/>
            </p:nvSpPr>
            <p:spPr>
              <a:xfrm>
                <a:off x="7447777" y="1345149"/>
                <a:ext cx="64526" cy="66628"/>
              </a:xfrm>
              <a:custGeom>
                <a:avLst/>
                <a:gdLst/>
                <a:ahLst/>
                <a:cxnLst/>
                <a:rect l="l" t="t" r="r" b="b"/>
                <a:pathLst>
                  <a:path w="64526" h="66628" extrusionOk="0">
                    <a:moveTo>
                      <a:pt x="34188" y="0"/>
                    </a:moveTo>
                    <a:cubicBezTo>
                      <a:pt x="-8666" y="0"/>
                      <a:pt x="-12663" y="66628"/>
                      <a:pt x="30338" y="66628"/>
                    </a:cubicBezTo>
                    <a:cubicBezTo>
                      <a:pt x="73193" y="66628"/>
                      <a:pt x="77189" y="0"/>
                      <a:pt x="34188" y="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732;p70"/>
              <p:cNvSpPr/>
              <p:nvPr/>
            </p:nvSpPr>
            <p:spPr>
              <a:xfrm>
                <a:off x="7472917" y="1355513"/>
                <a:ext cx="30425" cy="30337"/>
              </a:xfrm>
              <a:custGeom>
                <a:avLst/>
                <a:gdLst/>
                <a:ahLst/>
                <a:cxnLst/>
                <a:rect l="l" t="t" r="r" b="b"/>
                <a:pathLst>
                  <a:path w="43935" h="43808" extrusionOk="0">
                    <a:moveTo>
                      <a:pt x="43266" y="28193"/>
                    </a:moveTo>
                    <a:cubicBezTo>
                      <a:pt x="49749" y="420"/>
                      <a:pt x="7176" y="-12250"/>
                      <a:pt x="670" y="15616"/>
                    </a:cubicBezTo>
                    <a:cubicBezTo>
                      <a:pt x="-5815" y="43388"/>
                      <a:pt x="36759" y="56059"/>
                      <a:pt x="43266" y="281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" name="Google Shape;4733;p70"/>
            <p:cNvGrpSpPr/>
            <p:nvPr/>
          </p:nvGrpSpPr>
          <p:grpSpPr>
            <a:xfrm>
              <a:off x="3082414" y="3054412"/>
              <a:ext cx="175866" cy="175866"/>
              <a:chOff x="7405704" y="1333960"/>
              <a:chExt cx="120407" cy="120407"/>
            </a:xfrm>
          </p:grpSpPr>
          <p:sp>
            <p:nvSpPr>
              <p:cNvPr id="36" name="Google Shape;4734;p70"/>
              <p:cNvSpPr/>
              <p:nvPr/>
            </p:nvSpPr>
            <p:spPr>
              <a:xfrm>
                <a:off x="7405704" y="1333960"/>
                <a:ext cx="120407" cy="120407"/>
              </a:xfrm>
              <a:custGeom>
                <a:avLst/>
                <a:gdLst/>
                <a:ahLst/>
                <a:cxnLst/>
                <a:rect l="l" t="t" r="r" b="b"/>
                <a:pathLst>
                  <a:path w="120407" h="120407" extrusionOk="0">
                    <a:moveTo>
                      <a:pt x="60206" y="0"/>
                    </a:moveTo>
                    <a:cubicBezTo>
                      <a:pt x="26956" y="-1"/>
                      <a:pt x="1" y="26952"/>
                      <a:pt x="0" y="60202"/>
                    </a:cubicBezTo>
                    <a:cubicBezTo>
                      <a:pt x="-1" y="93452"/>
                      <a:pt x="26952" y="120406"/>
                      <a:pt x="60202" y="120407"/>
                    </a:cubicBezTo>
                    <a:cubicBezTo>
                      <a:pt x="93452" y="120408"/>
                      <a:pt x="120406" y="93455"/>
                      <a:pt x="120407" y="60206"/>
                    </a:cubicBezTo>
                    <a:cubicBezTo>
                      <a:pt x="120407" y="60204"/>
                      <a:pt x="120407" y="60203"/>
                      <a:pt x="120407" y="60202"/>
                    </a:cubicBezTo>
                    <a:cubicBezTo>
                      <a:pt x="120370" y="26969"/>
                      <a:pt x="93438" y="38"/>
                      <a:pt x="602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4735;p70"/>
              <p:cNvSpPr/>
              <p:nvPr/>
            </p:nvSpPr>
            <p:spPr>
              <a:xfrm>
                <a:off x="7405723" y="1355518"/>
                <a:ext cx="101869" cy="98848"/>
              </a:xfrm>
              <a:custGeom>
                <a:avLst/>
                <a:gdLst/>
                <a:ahLst/>
                <a:cxnLst/>
                <a:rect l="l" t="t" r="r" b="b"/>
                <a:pathLst>
                  <a:path w="101869" h="98848" extrusionOk="0">
                    <a:moveTo>
                      <a:pt x="74675" y="87367"/>
                    </a:moveTo>
                    <a:cubicBezTo>
                      <a:pt x="22812" y="87367"/>
                      <a:pt x="2716" y="38275"/>
                      <a:pt x="14169" y="0"/>
                    </a:cubicBezTo>
                    <a:cubicBezTo>
                      <a:pt x="-7235" y="25364"/>
                      <a:pt x="-4026" y="63276"/>
                      <a:pt x="21338" y="84681"/>
                    </a:cubicBezTo>
                    <a:cubicBezTo>
                      <a:pt x="44905" y="104569"/>
                      <a:pt x="79702" y="103390"/>
                      <a:pt x="101869" y="81952"/>
                    </a:cubicBezTo>
                    <a:cubicBezTo>
                      <a:pt x="93282" y="85633"/>
                      <a:pt x="84018" y="87478"/>
                      <a:pt x="74675" y="8736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4736;p70"/>
              <p:cNvSpPr/>
              <p:nvPr/>
            </p:nvSpPr>
            <p:spPr>
              <a:xfrm>
                <a:off x="7447777" y="1345149"/>
                <a:ext cx="64526" cy="66628"/>
              </a:xfrm>
              <a:custGeom>
                <a:avLst/>
                <a:gdLst/>
                <a:ahLst/>
                <a:cxnLst/>
                <a:rect l="l" t="t" r="r" b="b"/>
                <a:pathLst>
                  <a:path w="64526" h="66628" extrusionOk="0">
                    <a:moveTo>
                      <a:pt x="34188" y="0"/>
                    </a:moveTo>
                    <a:cubicBezTo>
                      <a:pt x="-8666" y="0"/>
                      <a:pt x="-12663" y="66628"/>
                      <a:pt x="30338" y="66628"/>
                    </a:cubicBezTo>
                    <a:cubicBezTo>
                      <a:pt x="73193" y="66628"/>
                      <a:pt x="77189" y="0"/>
                      <a:pt x="34188" y="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4737;p70"/>
              <p:cNvSpPr/>
              <p:nvPr/>
            </p:nvSpPr>
            <p:spPr>
              <a:xfrm>
                <a:off x="7472917" y="1355513"/>
                <a:ext cx="30425" cy="30337"/>
              </a:xfrm>
              <a:custGeom>
                <a:avLst/>
                <a:gdLst/>
                <a:ahLst/>
                <a:cxnLst/>
                <a:rect l="l" t="t" r="r" b="b"/>
                <a:pathLst>
                  <a:path w="43935" h="43808" extrusionOk="0">
                    <a:moveTo>
                      <a:pt x="43266" y="28193"/>
                    </a:moveTo>
                    <a:cubicBezTo>
                      <a:pt x="49749" y="420"/>
                      <a:pt x="7176" y="-12250"/>
                      <a:pt x="670" y="15616"/>
                    </a:cubicBezTo>
                    <a:cubicBezTo>
                      <a:pt x="-5815" y="43388"/>
                      <a:pt x="36759" y="56059"/>
                      <a:pt x="43266" y="281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8" name="Google Shape;4629;p70"/>
          <p:cNvGrpSpPr/>
          <p:nvPr/>
        </p:nvGrpSpPr>
        <p:grpSpPr>
          <a:xfrm>
            <a:off x="3554013" y="2577426"/>
            <a:ext cx="1523850" cy="2075077"/>
            <a:chOff x="852428" y="2309690"/>
            <a:chExt cx="1523850" cy="2075077"/>
          </a:xfrm>
        </p:grpSpPr>
        <p:sp>
          <p:nvSpPr>
            <p:cNvPr id="69" name="Google Shape;4630;p70"/>
            <p:cNvSpPr/>
            <p:nvPr/>
          </p:nvSpPr>
          <p:spPr>
            <a:xfrm rot="-3490605">
              <a:off x="1388135" y="2538837"/>
              <a:ext cx="220600" cy="31760"/>
            </a:xfrm>
            <a:custGeom>
              <a:avLst/>
              <a:gdLst/>
              <a:ahLst/>
              <a:cxnLst/>
              <a:rect l="l" t="t" r="r" b="b"/>
              <a:pathLst>
                <a:path w="132331" h="19052" extrusionOk="0">
                  <a:moveTo>
                    <a:pt x="0" y="0"/>
                  </a:moveTo>
                  <a:lnTo>
                    <a:pt x="132331" y="0"/>
                  </a:lnTo>
                  <a:lnTo>
                    <a:pt x="132331" y="19052"/>
                  </a:lnTo>
                  <a:lnTo>
                    <a:pt x="0" y="19052"/>
                  </a:ln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4631;p70"/>
            <p:cNvSpPr/>
            <p:nvPr/>
          </p:nvSpPr>
          <p:spPr>
            <a:xfrm rot="-1909395">
              <a:off x="1154365" y="2444407"/>
              <a:ext cx="31760" cy="220598"/>
            </a:xfrm>
            <a:custGeom>
              <a:avLst/>
              <a:gdLst/>
              <a:ahLst/>
              <a:cxnLst/>
              <a:rect l="l" t="t" r="r" b="b"/>
              <a:pathLst>
                <a:path w="19052" h="132330" extrusionOk="0">
                  <a:moveTo>
                    <a:pt x="0" y="0"/>
                  </a:moveTo>
                  <a:lnTo>
                    <a:pt x="19053" y="0"/>
                  </a:lnTo>
                  <a:lnTo>
                    <a:pt x="19053" y="132331"/>
                  </a:lnTo>
                  <a:lnTo>
                    <a:pt x="0" y="132331"/>
                  </a:ln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4632;p70"/>
            <p:cNvSpPr/>
            <p:nvPr/>
          </p:nvSpPr>
          <p:spPr>
            <a:xfrm>
              <a:off x="1323996" y="2894543"/>
              <a:ext cx="31745" cy="150943"/>
            </a:xfrm>
            <a:custGeom>
              <a:avLst/>
              <a:gdLst/>
              <a:ahLst/>
              <a:cxnLst/>
              <a:rect l="l" t="t" r="r" b="b"/>
              <a:pathLst>
                <a:path w="19050" h="90580" extrusionOk="0">
                  <a:moveTo>
                    <a:pt x="0" y="0"/>
                  </a:moveTo>
                  <a:lnTo>
                    <a:pt x="19050" y="0"/>
                  </a:lnTo>
                  <a:lnTo>
                    <a:pt x="19050" y="90581"/>
                  </a:lnTo>
                  <a:lnTo>
                    <a:pt x="0" y="90581"/>
                  </a:ln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4633;p70"/>
            <p:cNvSpPr/>
            <p:nvPr/>
          </p:nvSpPr>
          <p:spPr>
            <a:xfrm>
              <a:off x="1180417" y="2591519"/>
              <a:ext cx="319108" cy="319108"/>
            </a:xfrm>
            <a:custGeom>
              <a:avLst/>
              <a:gdLst/>
              <a:ahLst/>
              <a:cxnLst/>
              <a:rect l="l" t="t" r="r" b="b"/>
              <a:pathLst>
                <a:path w="191369" h="191369" extrusionOk="0">
                  <a:moveTo>
                    <a:pt x="95686" y="0"/>
                  </a:moveTo>
                  <a:cubicBezTo>
                    <a:pt x="42841" y="-1"/>
                    <a:pt x="1" y="42838"/>
                    <a:pt x="0" y="95683"/>
                  </a:cubicBezTo>
                  <a:cubicBezTo>
                    <a:pt x="-1" y="148529"/>
                    <a:pt x="42838" y="191369"/>
                    <a:pt x="95683" y="191370"/>
                  </a:cubicBezTo>
                  <a:cubicBezTo>
                    <a:pt x="148529" y="191370"/>
                    <a:pt x="191369" y="148531"/>
                    <a:pt x="191370" y="95686"/>
                  </a:cubicBezTo>
                  <a:cubicBezTo>
                    <a:pt x="191370" y="95685"/>
                    <a:pt x="191370" y="95684"/>
                    <a:pt x="191370" y="95682"/>
                  </a:cubicBezTo>
                  <a:cubicBezTo>
                    <a:pt x="191309" y="42863"/>
                    <a:pt x="148505" y="60"/>
                    <a:pt x="956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4634;p70"/>
            <p:cNvSpPr/>
            <p:nvPr/>
          </p:nvSpPr>
          <p:spPr>
            <a:xfrm>
              <a:off x="1180464" y="2648616"/>
              <a:ext cx="269800" cy="261800"/>
            </a:xfrm>
            <a:custGeom>
              <a:avLst/>
              <a:gdLst/>
              <a:ahLst/>
              <a:cxnLst/>
              <a:rect l="l" t="t" r="r" b="b"/>
              <a:pathLst>
                <a:path w="161906" h="157105" extrusionOk="0">
                  <a:moveTo>
                    <a:pt x="118686" y="138857"/>
                  </a:moveTo>
                  <a:cubicBezTo>
                    <a:pt x="36255" y="138857"/>
                    <a:pt x="4316" y="60833"/>
                    <a:pt x="22518" y="0"/>
                  </a:cubicBezTo>
                  <a:cubicBezTo>
                    <a:pt x="-11500" y="40313"/>
                    <a:pt x="-6397" y="100570"/>
                    <a:pt x="33916" y="134589"/>
                  </a:cubicBezTo>
                  <a:cubicBezTo>
                    <a:pt x="71372" y="166197"/>
                    <a:pt x="126675" y="164323"/>
                    <a:pt x="161906" y="130252"/>
                  </a:cubicBezTo>
                  <a:cubicBezTo>
                    <a:pt x="148257" y="136102"/>
                    <a:pt x="133535" y="139033"/>
                    <a:pt x="118686" y="138857"/>
                  </a:cubicBezTo>
                  <a:close/>
                </a:path>
              </a:pathLst>
            </a:custGeom>
            <a:solidFill>
              <a:srgbClr val="2B0759">
                <a:alpha val="10130"/>
              </a:srgbClr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4635;p70"/>
            <p:cNvSpPr/>
            <p:nvPr/>
          </p:nvSpPr>
          <p:spPr>
            <a:xfrm>
              <a:off x="1291845" y="2621154"/>
              <a:ext cx="171009" cy="176580"/>
            </a:xfrm>
            <a:custGeom>
              <a:avLst/>
              <a:gdLst/>
              <a:ahLst/>
              <a:cxnLst/>
              <a:rect l="l" t="t" r="r" b="b"/>
              <a:pathLst>
                <a:path w="102554" h="105895" extrusionOk="0">
                  <a:moveTo>
                    <a:pt x="54337" y="0"/>
                  </a:moveTo>
                  <a:cubicBezTo>
                    <a:pt x="-13775" y="0"/>
                    <a:pt x="-20126" y="105895"/>
                    <a:pt x="48218" y="105895"/>
                  </a:cubicBezTo>
                  <a:cubicBezTo>
                    <a:pt x="116329" y="105895"/>
                    <a:pt x="122681" y="0"/>
                    <a:pt x="54337" y="0"/>
                  </a:cubicBezTo>
                  <a:close/>
                </a:path>
              </a:pathLst>
            </a:custGeom>
            <a:solidFill>
              <a:srgbClr val="FFFFFF">
                <a:alpha val="19620"/>
              </a:srgbClr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4636;p70"/>
            <p:cNvSpPr/>
            <p:nvPr/>
          </p:nvSpPr>
          <p:spPr>
            <a:xfrm>
              <a:off x="1371164" y="2656809"/>
              <a:ext cx="55614" cy="57426"/>
            </a:xfrm>
            <a:custGeom>
              <a:avLst/>
              <a:gdLst/>
              <a:ahLst/>
              <a:cxnLst/>
              <a:rect l="l" t="t" r="r" b="b"/>
              <a:pathLst>
                <a:path w="33374" h="34461" extrusionOk="0">
                  <a:moveTo>
                    <a:pt x="17683" y="0"/>
                  </a:moveTo>
                  <a:cubicBezTo>
                    <a:pt x="-4483" y="0"/>
                    <a:pt x="-6550" y="34461"/>
                    <a:pt x="15691" y="34461"/>
                  </a:cubicBezTo>
                  <a:cubicBezTo>
                    <a:pt x="37857" y="34461"/>
                    <a:pt x="39924" y="0"/>
                    <a:pt x="17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4637;p70"/>
            <p:cNvSpPr/>
            <p:nvPr/>
          </p:nvSpPr>
          <p:spPr>
            <a:xfrm>
              <a:off x="852428" y="4211524"/>
              <a:ext cx="1523850" cy="173243"/>
            </a:xfrm>
            <a:custGeom>
              <a:avLst/>
              <a:gdLst/>
              <a:ahLst/>
              <a:cxnLst/>
              <a:rect l="l" t="t" r="r" b="b"/>
              <a:pathLst>
                <a:path w="913853" h="103894" extrusionOk="0">
                  <a:moveTo>
                    <a:pt x="913853" y="51948"/>
                  </a:moveTo>
                  <a:cubicBezTo>
                    <a:pt x="913853" y="80637"/>
                    <a:pt x="709280" y="103895"/>
                    <a:pt x="456927" y="103895"/>
                  </a:cubicBezTo>
                  <a:cubicBezTo>
                    <a:pt x="204573" y="103895"/>
                    <a:pt x="0" y="80637"/>
                    <a:pt x="0" y="51948"/>
                  </a:cubicBezTo>
                  <a:cubicBezTo>
                    <a:pt x="0" y="23258"/>
                    <a:pt x="204573" y="0"/>
                    <a:pt x="456927" y="0"/>
                  </a:cubicBezTo>
                  <a:cubicBezTo>
                    <a:pt x="709280" y="0"/>
                    <a:pt x="913853" y="23258"/>
                    <a:pt x="913853" y="51948"/>
                  </a:cubicBezTo>
                  <a:close/>
                </a:path>
              </a:pathLst>
            </a:custGeom>
            <a:solidFill>
              <a:srgbClr val="FFFFFF">
                <a:alpha val="9490"/>
              </a:srgbClr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4638;p70"/>
            <p:cNvSpPr/>
            <p:nvPr/>
          </p:nvSpPr>
          <p:spPr>
            <a:xfrm>
              <a:off x="1091892" y="2336361"/>
              <a:ext cx="38923" cy="40190"/>
            </a:xfrm>
            <a:custGeom>
              <a:avLst/>
              <a:gdLst/>
              <a:ahLst/>
              <a:cxnLst/>
              <a:rect l="l" t="t" r="r" b="b"/>
              <a:pathLst>
                <a:path w="23342" h="24102" extrusionOk="0">
                  <a:moveTo>
                    <a:pt x="12368" y="0"/>
                  </a:moveTo>
                  <a:cubicBezTo>
                    <a:pt x="-3135" y="0"/>
                    <a:pt x="-4581" y="24102"/>
                    <a:pt x="10974" y="24102"/>
                  </a:cubicBezTo>
                  <a:cubicBezTo>
                    <a:pt x="26477" y="24102"/>
                    <a:pt x="27923" y="0"/>
                    <a:pt x="12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4639;p70"/>
            <p:cNvSpPr/>
            <p:nvPr/>
          </p:nvSpPr>
          <p:spPr>
            <a:xfrm>
              <a:off x="1601167" y="2345536"/>
              <a:ext cx="38923" cy="40190"/>
            </a:xfrm>
            <a:custGeom>
              <a:avLst/>
              <a:gdLst/>
              <a:ahLst/>
              <a:cxnLst/>
              <a:rect l="l" t="t" r="r" b="b"/>
              <a:pathLst>
                <a:path w="23342" h="24102" extrusionOk="0">
                  <a:moveTo>
                    <a:pt x="12368" y="0"/>
                  </a:moveTo>
                  <a:cubicBezTo>
                    <a:pt x="-3135" y="0"/>
                    <a:pt x="-4581" y="24102"/>
                    <a:pt x="10974" y="24102"/>
                  </a:cubicBezTo>
                  <a:cubicBezTo>
                    <a:pt x="26477" y="24102"/>
                    <a:pt x="27923" y="0"/>
                    <a:pt x="12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4640;p70"/>
            <p:cNvSpPr/>
            <p:nvPr/>
          </p:nvSpPr>
          <p:spPr>
            <a:xfrm>
              <a:off x="1617986" y="3589329"/>
              <a:ext cx="31745" cy="150943"/>
            </a:xfrm>
            <a:custGeom>
              <a:avLst/>
              <a:gdLst/>
              <a:ahLst/>
              <a:cxnLst/>
              <a:rect l="l" t="t" r="r" b="b"/>
              <a:pathLst>
                <a:path w="19050" h="90580" extrusionOk="0">
                  <a:moveTo>
                    <a:pt x="0" y="0"/>
                  </a:moveTo>
                  <a:lnTo>
                    <a:pt x="19050" y="0"/>
                  </a:lnTo>
                  <a:lnTo>
                    <a:pt x="19050" y="90581"/>
                  </a:lnTo>
                  <a:lnTo>
                    <a:pt x="0" y="90581"/>
                  </a:ln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4641;p70"/>
            <p:cNvSpPr/>
            <p:nvPr/>
          </p:nvSpPr>
          <p:spPr>
            <a:xfrm rot="-2291367">
              <a:off x="1469804" y="3128395"/>
              <a:ext cx="31707" cy="228369"/>
            </a:xfrm>
            <a:custGeom>
              <a:avLst/>
              <a:gdLst/>
              <a:ahLst/>
              <a:cxnLst/>
              <a:rect l="l" t="t" r="r" b="b"/>
              <a:pathLst>
                <a:path w="19051" h="137213" extrusionOk="0">
                  <a:moveTo>
                    <a:pt x="0" y="0"/>
                  </a:moveTo>
                  <a:lnTo>
                    <a:pt x="19052" y="0"/>
                  </a:lnTo>
                  <a:lnTo>
                    <a:pt x="19052" y="137213"/>
                  </a:lnTo>
                  <a:lnTo>
                    <a:pt x="0" y="137213"/>
                  </a:ln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4642;p70"/>
            <p:cNvSpPr/>
            <p:nvPr/>
          </p:nvSpPr>
          <p:spPr>
            <a:xfrm rot="-2900561">
              <a:off x="1071735" y="3226759"/>
              <a:ext cx="240606" cy="31755"/>
            </a:xfrm>
            <a:custGeom>
              <a:avLst/>
              <a:gdLst/>
              <a:ahLst/>
              <a:cxnLst/>
              <a:rect l="l" t="t" r="r" b="b"/>
              <a:pathLst>
                <a:path w="144316" h="19047" extrusionOk="0">
                  <a:moveTo>
                    <a:pt x="0" y="0"/>
                  </a:moveTo>
                  <a:lnTo>
                    <a:pt x="144316" y="0"/>
                  </a:lnTo>
                  <a:lnTo>
                    <a:pt x="144316" y="19048"/>
                  </a:lnTo>
                  <a:lnTo>
                    <a:pt x="0" y="19048"/>
                  </a:ln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4643;p70"/>
            <p:cNvSpPr/>
            <p:nvPr/>
          </p:nvSpPr>
          <p:spPr>
            <a:xfrm rot="-2900561">
              <a:off x="1676861" y="3226762"/>
              <a:ext cx="240611" cy="31755"/>
            </a:xfrm>
            <a:custGeom>
              <a:avLst/>
              <a:gdLst/>
              <a:ahLst/>
              <a:cxnLst/>
              <a:rect l="l" t="t" r="r" b="b"/>
              <a:pathLst>
                <a:path w="144319" h="19047" extrusionOk="0">
                  <a:moveTo>
                    <a:pt x="0" y="0"/>
                  </a:moveTo>
                  <a:lnTo>
                    <a:pt x="144320" y="0"/>
                  </a:lnTo>
                  <a:lnTo>
                    <a:pt x="144320" y="19048"/>
                  </a:lnTo>
                  <a:lnTo>
                    <a:pt x="0" y="19048"/>
                  </a:ln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4644;p70"/>
            <p:cNvSpPr/>
            <p:nvPr/>
          </p:nvSpPr>
          <p:spPr>
            <a:xfrm rot="-2291367">
              <a:off x="1771936" y="3820334"/>
              <a:ext cx="31706" cy="228374"/>
            </a:xfrm>
            <a:custGeom>
              <a:avLst/>
              <a:gdLst/>
              <a:ahLst/>
              <a:cxnLst/>
              <a:rect l="l" t="t" r="r" b="b"/>
              <a:pathLst>
                <a:path w="19050" h="137216" extrusionOk="0">
                  <a:moveTo>
                    <a:pt x="0" y="0"/>
                  </a:moveTo>
                  <a:lnTo>
                    <a:pt x="19051" y="0"/>
                  </a:lnTo>
                  <a:lnTo>
                    <a:pt x="19051" y="137216"/>
                  </a:lnTo>
                  <a:lnTo>
                    <a:pt x="0" y="137216"/>
                  </a:ln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4645;p70"/>
            <p:cNvSpPr/>
            <p:nvPr/>
          </p:nvSpPr>
          <p:spPr>
            <a:xfrm rot="-2900561">
              <a:off x="1373864" y="3918700"/>
              <a:ext cx="240611" cy="31755"/>
            </a:xfrm>
            <a:custGeom>
              <a:avLst/>
              <a:gdLst/>
              <a:ahLst/>
              <a:cxnLst/>
              <a:rect l="l" t="t" r="r" b="b"/>
              <a:pathLst>
                <a:path w="144319" h="19047" extrusionOk="0">
                  <a:moveTo>
                    <a:pt x="0" y="0"/>
                  </a:moveTo>
                  <a:lnTo>
                    <a:pt x="144320" y="0"/>
                  </a:lnTo>
                  <a:lnTo>
                    <a:pt x="144320" y="19047"/>
                  </a:lnTo>
                  <a:lnTo>
                    <a:pt x="0" y="19047"/>
                  </a:ln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5" name="Google Shape;4646;p70"/>
            <p:cNvGrpSpPr/>
            <p:nvPr/>
          </p:nvGrpSpPr>
          <p:grpSpPr>
            <a:xfrm>
              <a:off x="877091" y="3286299"/>
              <a:ext cx="318897" cy="318897"/>
              <a:chOff x="4119901" y="2075264"/>
              <a:chExt cx="191369" cy="191369"/>
            </a:xfrm>
          </p:grpSpPr>
          <p:sp>
            <p:nvSpPr>
              <p:cNvPr id="124" name="Google Shape;4647;p70"/>
              <p:cNvSpPr/>
              <p:nvPr/>
            </p:nvSpPr>
            <p:spPr>
              <a:xfrm>
                <a:off x="4119901" y="2075264"/>
                <a:ext cx="191369" cy="191369"/>
              </a:xfrm>
              <a:custGeom>
                <a:avLst/>
                <a:gdLst/>
                <a:ahLst/>
                <a:cxnLst/>
                <a:rect l="l" t="t" r="r" b="b"/>
                <a:pathLst>
                  <a:path w="191369" h="191369" extrusionOk="0">
                    <a:moveTo>
                      <a:pt x="95687" y="0"/>
                    </a:moveTo>
                    <a:cubicBezTo>
                      <a:pt x="42842" y="-1"/>
                      <a:pt x="1" y="42837"/>
                      <a:pt x="0" y="95683"/>
                    </a:cubicBezTo>
                    <a:cubicBezTo>
                      <a:pt x="-1" y="148528"/>
                      <a:pt x="42837" y="191368"/>
                      <a:pt x="95682" y="191370"/>
                    </a:cubicBezTo>
                    <a:cubicBezTo>
                      <a:pt x="148528" y="191371"/>
                      <a:pt x="191368" y="148533"/>
                      <a:pt x="191370" y="95687"/>
                    </a:cubicBezTo>
                    <a:cubicBezTo>
                      <a:pt x="191370" y="95686"/>
                      <a:pt x="191370" y="95684"/>
                      <a:pt x="191370" y="95682"/>
                    </a:cubicBezTo>
                    <a:cubicBezTo>
                      <a:pt x="191309" y="42864"/>
                      <a:pt x="148506" y="61"/>
                      <a:pt x="956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648;p70"/>
              <p:cNvSpPr/>
              <p:nvPr/>
            </p:nvSpPr>
            <p:spPr>
              <a:xfrm>
                <a:off x="4119930" y="2109528"/>
                <a:ext cx="161906" cy="157105"/>
              </a:xfrm>
              <a:custGeom>
                <a:avLst/>
                <a:gdLst/>
                <a:ahLst/>
                <a:cxnLst/>
                <a:rect l="l" t="t" r="r" b="b"/>
                <a:pathLst>
                  <a:path w="161906" h="157105" extrusionOk="0">
                    <a:moveTo>
                      <a:pt x="118686" y="138857"/>
                    </a:moveTo>
                    <a:cubicBezTo>
                      <a:pt x="36255" y="138857"/>
                      <a:pt x="4316" y="60833"/>
                      <a:pt x="22518" y="0"/>
                    </a:cubicBezTo>
                    <a:cubicBezTo>
                      <a:pt x="-11500" y="40313"/>
                      <a:pt x="-6397" y="100570"/>
                      <a:pt x="33916" y="134589"/>
                    </a:cubicBezTo>
                    <a:cubicBezTo>
                      <a:pt x="71372" y="166197"/>
                      <a:pt x="126675" y="164323"/>
                      <a:pt x="161906" y="130252"/>
                    </a:cubicBezTo>
                    <a:cubicBezTo>
                      <a:pt x="148257" y="136102"/>
                      <a:pt x="133535" y="139033"/>
                      <a:pt x="118686" y="13885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649;p70"/>
              <p:cNvSpPr/>
              <p:nvPr/>
            </p:nvSpPr>
            <p:spPr>
              <a:xfrm>
                <a:off x="4180853" y="2104115"/>
                <a:ext cx="97934" cy="97478"/>
              </a:xfrm>
              <a:custGeom>
                <a:avLst/>
                <a:gdLst/>
                <a:ahLst/>
                <a:cxnLst/>
                <a:rect l="l" t="t" r="r" b="b"/>
                <a:pathLst>
                  <a:path w="69828" h="69627" extrusionOk="0">
                    <a:moveTo>
                      <a:pt x="68764" y="44808"/>
                    </a:moveTo>
                    <a:cubicBezTo>
                      <a:pt x="79070" y="668"/>
                      <a:pt x="11406" y="-19471"/>
                      <a:pt x="1065" y="24819"/>
                    </a:cubicBezTo>
                    <a:cubicBezTo>
                      <a:pt x="-9241" y="68959"/>
                      <a:pt x="58423" y="89098"/>
                      <a:pt x="68764" y="44808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650;p70"/>
              <p:cNvSpPr/>
              <p:nvPr/>
            </p:nvSpPr>
            <p:spPr>
              <a:xfrm>
                <a:off x="4235239" y="2121691"/>
                <a:ext cx="33373" cy="34461"/>
              </a:xfrm>
              <a:custGeom>
                <a:avLst/>
                <a:gdLst/>
                <a:ahLst/>
                <a:cxnLst/>
                <a:rect l="l" t="t" r="r" b="b"/>
                <a:pathLst>
                  <a:path w="33373" h="34461" extrusionOk="0">
                    <a:moveTo>
                      <a:pt x="17683" y="0"/>
                    </a:moveTo>
                    <a:cubicBezTo>
                      <a:pt x="-4483" y="0"/>
                      <a:pt x="-6550" y="34461"/>
                      <a:pt x="15691" y="34461"/>
                    </a:cubicBezTo>
                    <a:cubicBezTo>
                      <a:pt x="37857" y="34461"/>
                      <a:pt x="39923" y="0"/>
                      <a:pt x="176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" name="Google Shape;4651;p70"/>
            <p:cNvGrpSpPr/>
            <p:nvPr/>
          </p:nvGrpSpPr>
          <p:grpSpPr>
            <a:xfrm>
              <a:off x="1481358" y="3286299"/>
              <a:ext cx="318897" cy="318897"/>
              <a:chOff x="4482519" y="2075264"/>
              <a:chExt cx="191369" cy="191369"/>
            </a:xfrm>
          </p:grpSpPr>
          <p:sp>
            <p:nvSpPr>
              <p:cNvPr id="120" name="Google Shape;4652;p70"/>
              <p:cNvSpPr/>
              <p:nvPr/>
            </p:nvSpPr>
            <p:spPr>
              <a:xfrm>
                <a:off x="4482519" y="2075264"/>
                <a:ext cx="191369" cy="191369"/>
              </a:xfrm>
              <a:custGeom>
                <a:avLst/>
                <a:gdLst/>
                <a:ahLst/>
                <a:cxnLst/>
                <a:rect l="l" t="t" r="r" b="b"/>
                <a:pathLst>
                  <a:path w="191369" h="191369" extrusionOk="0">
                    <a:moveTo>
                      <a:pt x="95687" y="0"/>
                    </a:moveTo>
                    <a:cubicBezTo>
                      <a:pt x="42842" y="-1"/>
                      <a:pt x="1" y="42837"/>
                      <a:pt x="0" y="95683"/>
                    </a:cubicBezTo>
                    <a:cubicBezTo>
                      <a:pt x="-1" y="148528"/>
                      <a:pt x="42837" y="191368"/>
                      <a:pt x="95682" y="191370"/>
                    </a:cubicBezTo>
                    <a:cubicBezTo>
                      <a:pt x="148528" y="191371"/>
                      <a:pt x="191368" y="148533"/>
                      <a:pt x="191370" y="95687"/>
                    </a:cubicBezTo>
                    <a:cubicBezTo>
                      <a:pt x="191370" y="95686"/>
                      <a:pt x="191370" y="95684"/>
                      <a:pt x="191370" y="95682"/>
                    </a:cubicBezTo>
                    <a:cubicBezTo>
                      <a:pt x="191309" y="42864"/>
                      <a:pt x="148506" y="61"/>
                      <a:pt x="956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4653;p70"/>
              <p:cNvSpPr/>
              <p:nvPr/>
            </p:nvSpPr>
            <p:spPr>
              <a:xfrm>
                <a:off x="4482548" y="2109528"/>
                <a:ext cx="161906" cy="157105"/>
              </a:xfrm>
              <a:custGeom>
                <a:avLst/>
                <a:gdLst/>
                <a:ahLst/>
                <a:cxnLst/>
                <a:rect l="l" t="t" r="r" b="b"/>
                <a:pathLst>
                  <a:path w="161906" h="157105" extrusionOk="0">
                    <a:moveTo>
                      <a:pt x="118685" y="138857"/>
                    </a:moveTo>
                    <a:cubicBezTo>
                      <a:pt x="36255" y="138857"/>
                      <a:pt x="4316" y="60833"/>
                      <a:pt x="22518" y="0"/>
                    </a:cubicBezTo>
                    <a:cubicBezTo>
                      <a:pt x="-11500" y="40313"/>
                      <a:pt x="-6397" y="100570"/>
                      <a:pt x="33916" y="134589"/>
                    </a:cubicBezTo>
                    <a:cubicBezTo>
                      <a:pt x="71372" y="166197"/>
                      <a:pt x="126675" y="164323"/>
                      <a:pt x="161906" y="130252"/>
                    </a:cubicBezTo>
                    <a:cubicBezTo>
                      <a:pt x="148256" y="136102"/>
                      <a:pt x="133534" y="139033"/>
                      <a:pt x="118685" y="13885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4654;p70"/>
              <p:cNvSpPr/>
              <p:nvPr/>
            </p:nvSpPr>
            <p:spPr>
              <a:xfrm>
                <a:off x="4538650" y="2097019"/>
                <a:ext cx="109281" cy="108966"/>
              </a:xfrm>
              <a:custGeom>
                <a:avLst/>
                <a:gdLst/>
                <a:ahLst/>
                <a:cxnLst/>
                <a:rect l="l" t="t" r="r" b="b"/>
                <a:pathLst>
                  <a:path w="69828" h="69627" extrusionOk="0">
                    <a:moveTo>
                      <a:pt x="68764" y="44808"/>
                    </a:moveTo>
                    <a:cubicBezTo>
                      <a:pt x="79070" y="668"/>
                      <a:pt x="11406" y="-19471"/>
                      <a:pt x="1065" y="24819"/>
                    </a:cubicBezTo>
                    <a:cubicBezTo>
                      <a:pt x="-9242" y="68959"/>
                      <a:pt x="58423" y="89098"/>
                      <a:pt x="68764" y="44808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4655;p70"/>
              <p:cNvSpPr/>
              <p:nvPr/>
            </p:nvSpPr>
            <p:spPr>
              <a:xfrm>
                <a:off x="4594285" y="2117295"/>
                <a:ext cx="33374" cy="34461"/>
              </a:xfrm>
              <a:custGeom>
                <a:avLst/>
                <a:gdLst/>
                <a:ahLst/>
                <a:cxnLst/>
                <a:rect l="l" t="t" r="r" b="b"/>
                <a:pathLst>
                  <a:path w="33374" h="34461" extrusionOk="0">
                    <a:moveTo>
                      <a:pt x="17683" y="0"/>
                    </a:moveTo>
                    <a:cubicBezTo>
                      <a:pt x="-4483" y="0"/>
                      <a:pt x="-6549" y="34461"/>
                      <a:pt x="15692" y="34461"/>
                    </a:cubicBezTo>
                    <a:cubicBezTo>
                      <a:pt x="37857" y="34461"/>
                      <a:pt x="39923" y="0"/>
                      <a:pt x="176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" name="Google Shape;4656;p70"/>
            <p:cNvGrpSpPr/>
            <p:nvPr/>
          </p:nvGrpSpPr>
          <p:grpSpPr>
            <a:xfrm>
              <a:off x="1179224" y="3978240"/>
              <a:ext cx="318897" cy="318897"/>
              <a:chOff x="4301210" y="2490495"/>
              <a:chExt cx="191369" cy="191369"/>
            </a:xfrm>
          </p:grpSpPr>
          <p:sp>
            <p:nvSpPr>
              <p:cNvPr id="116" name="Google Shape;4657;p70"/>
              <p:cNvSpPr/>
              <p:nvPr/>
            </p:nvSpPr>
            <p:spPr>
              <a:xfrm>
                <a:off x="4301210" y="2490495"/>
                <a:ext cx="191369" cy="191369"/>
              </a:xfrm>
              <a:custGeom>
                <a:avLst/>
                <a:gdLst/>
                <a:ahLst/>
                <a:cxnLst/>
                <a:rect l="l" t="t" r="r" b="b"/>
                <a:pathLst>
                  <a:path w="191369" h="191369" extrusionOk="0">
                    <a:moveTo>
                      <a:pt x="95687" y="0"/>
                    </a:moveTo>
                    <a:cubicBezTo>
                      <a:pt x="42842" y="-1"/>
                      <a:pt x="1" y="42837"/>
                      <a:pt x="0" y="95682"/>
                    </a:cubicBezTo>
                    <a:cubicBezTo>
                      <a:pt x="-1" y="148528"/>
                      <a:pt x="42837" y="191368"/>
                      <a:pt x="95682" y="191370"/>
                    </a:cubicBezTo>
                    <a:cubicBezTo>
                      <a:pt x="148528" y="191371"/>
                      <a:pt x="191368" y="148532"/>
                      <a:pt x="191370" y="95687"/>
                    </a:cubicBezTo>
                    <a:cubicBezTo>
                      <a:pt x="191370" y="95686"/>
                      <a:pt x="191370" y="95684"/>
                      <a:pt x="191370" y="95682"/>
                    </a:cubicBezTo>
                    <a:cubicBezTo>
                      <a:pt x="191310" y="42863"/>
                      <a:pt x="148506" y="60"/>
                      <a:pt x="956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4658;p70"/>
              <p:cNvSpPr/>
              <p:nvPr/>
            </p:nvSpPr>
            <p:spPr>
              <a:xfrm>
                <a:off x="4301239" y="2524759"/>
                <a:ext cx="161906" cy="157105"/>
              </a:xfrm>
              <a:custGeom>
                <a:avLst/>
                <a:gdLst/>
                <a:ahLst/>
                <a:cxnLst/>
                <a:rect l="l" t="t" r="r" b="b"/>
                <a:pathLst>
                  <a:path w="161906" h="157105" extrusionOk="0">
                    <a:moveTo>
                      <a:pt x="118685" y="138857"/>
                    </a:moveTo>
                    <a:cubicBezTo>
                      <a:pt x="36256" y="138857"/>
                      <a:pt x="4316" y="60833"/>
                      <a:pt x="22519" y="0"/>
                    </a:cubicBezTo>
                    <a:cubicBezTo>
                      <a:pt x="-11500" y="40313"/>
                      <a:pt x="-6398" y="100570"/>
                      <a:pt x="33915" y="134588"/>
                    </a:cubicBezTo>
                    <a:cubicBezTo>
                      <a:pt x="71372" y="166197"/>
                      <a:pt x="126675" y="164323"/>
                      <a:pt x="161907" y="130252"/>
                    </a:cubicBezTo>
                    <a:cubicBezTo>
                      <a:pt x="148257" y="136101"/>
                      <a:pt x="133535" y="139033"/>
                      <a:pt x="118685" y="13885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4659;p70"/>
              <p:cNvSpPr/>
              <p:nvPr/>
            </p:nvSpPr>
            <p:spPr>
              <a:xfrm>
                <a:off x="4368077" y="2508278"/>
                <a:ext cx="102555" cy="105895"/>
              </a:xfrm>
              <a:custGeom>
                <a:avLst/>
                <a:gdLst/>
                <a:ahLst/>
                <a:cxnLst/>
                <a:rect l="l" t="t" r="r" b="b"/>
                <a:pathLst>
                  <a:path w="102555" h="105895" extrusionOk="0">
                    <a:moveTo>
                      <a:pt x="54338" y="0"/>
                    </a:moveTo>
                    <a:cubicBezTo>
                      <a:pt x="-13775" y="0"/>
                      <a:pt x="-20126" y="105895"/>
                      <a:pt x="48218" y="105895"/>
                    </a:cubicBezTo>
                    <a:cubicBezTo>
                      <a:pt x="116330" y="105895"/>
                      <a:pt x="122681" y="0"/>
                      <a:pt x="54338" y="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4660;p70"/>
              <p:cNvSpPr/>
              <p:nvPr/>
            </p:nvSpPr>
            <p:spPr>
              <a:xfrm>
                <a:off x="4420703" y="2529435"/>
                <a:ext cx="33373" cy="34460"/>
              </a:xfrm>
              <a:custGeom>
                <a:avLst/>
                <a:gdLst/>
                <a:ahLst/>
                <a:cxnLst/>
                <a:rect l="l" t="t" r="r" b="b"/>
                <a:pathLst>
                  <a:path w="33373" h="34460" extrusionOk="0">
                    <a:moveTo>
                      <a:pt x="17683" y="0"/>
                    </a:moveTo>
                    <a:cubicBezTo>
                      <a:pt x="-4483" y="0"/>
                      <a:pt x="-6549" y="34460"/>
                      <a:pt x="15691" y="34460"/>
                    </a:cubicBezTo>
                    <a:cubicBezTo>
                      <a:pt x="37857" y="34460"/>
                      <a:pt x="39924" y="0"/>
                      <a:pt x="176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" name="Google Shape;4661;p70"/>
            <p:cNvGrpSpPr/>
            <p:nvPr/>
          </p:nvGrpSpPr>
          <p:grpSpPr>
            <a:xfrm>
              <a:off x="1783491" y="3978240"/>
              <a:ext cx="318897" cy="318897"/>
              <a:chOff x="4663828" y="2490495"/>
              <a:chExt cx="191369" cy="191369"/>
            </a:xfrm>
          </p:grpSpPr>
          <p:sp>
            <p:nvSpPr>
              <p:cNvPr id="112" name="Google Shape;4662;p70"/>
              <p:cNvSpPr/>
              <p:nvPr/>
            </p:nvSpPr>
            <p:spPr>
              <a:xfrm>
                <a:off x="4663828" y="2490495"/>
                <a:ext cx="191369" cy="191369"/>
              </a:xfrm>
              <a:custGeom>
                <a:avLst/>
                <a:gdLst/>
                <a:ahLst/>
                <a:cxnLst/>
                <a:rect l="l" t="t" r="r" b="b"/>
                <a:pathLst>
                  <a:path w="191369" h="191369" extrusionOk="0">
                    <a:moveTo>
                      <a:pt x="95686" y="0"/>
                    </a:moveTo>
                    <a:cubicBezTo>
                      <a:pt x="42841" y="-1"/>
                      <a:pt x="1" y="42838"/>
                      <a:pt x="0" y="95683"/>
                    </a:cubicBezTo>
                    <a:cubicBezTo>
                      <a:pt x="-1" y="148529"/>
                      <a:pt x="42838" y="191369"/>
                      <a:pt x="95683" y="191370"/>
                    </a:cubicBezTo>
                    <a:cubicBezTo>
                      <a:pt x="148529" y="191370"/>
                      <a:pt x="191369" y="148532"/>
                      <a:pt x="191370" y="95686"/>
                    </a:cubicBezTo>
                    <a:cubicBezTo>
                      <a:pt x="191370" y="95685"/>
                      <a:pt x="191370" y="95684"/>
                      <a:pt x="191370" y="95683"/>
                    </a:cubicBezTo>
                    <a:cubicBezTo>
                      <a:pt x="191309" y="42863"/>
                      <a:pt x="148506" y="60"/>
                      <a:pt x="95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4663;p70"/>
              <p:cNvSpPr/>
              <p:nvPr/>
            </p:nvSpPr>
            <p:spPr>
              <a:xfrm>
                <a:off x="4663856" y="2524759"/>
                <a:ext cx="161906" cy="157105"/>
              </a:xfrm>
              <a:custGeom>
                <a:avLst/>
                <a:gdLst/>
                <a:ahLst/>
                <a:cxnLst/>
                <a:rect l="l" t="t" r="r" b="b"/>
                <a:pathLst>
                  <a:path w="161906" h="157105" extrusionOk="0">
                    <a:moveTo>
                      <a:pt x="118686" y="138857"/>
                    </a:moveTo>
                    <a:cubicBezTo>
                      <a:pt x="36256" y="138857"/>
                      <a:pt x="4317" y="60833"/>
                      <a:pt x="22519" y="0"/>
                    </a:cubicBezTo>
                    <a:cubicBezTo>
                      <a:pt x="-11500" y="40313"/>
                      <a:pt x="-6398" y="100570"/>
                      <a:pt x="33915" y="134588"/>
                    </a:cubicBezTo>
                    <a:cubicBezTo>
                      <a:pt x="71372" y="166197"/>
                      <a:pt x="126675" y="164323"/>
                      <a:pt x="161907" y="130252"/>
                    </a:cubicBezTo>
                    <a:cubicBezTo>
                      <a:pt x="148257" y="136101"/>
                      <a:pt x="133535" y="139033"/>
                      <a:pt x="118686" y="138857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4664;p70"/>
              <p:cNvSpPr/>
              <p:nvPr/>
            </p:nvSpPr>
            <p:spPr>
              <a:xfrm>
                <a:off x="4730695" y="2508278"/>
                <a:ext cx="102554" cy="105895"/>
              </a:xfrm>
              <a:custGeom>
                <a:avLst/>
                <a:gdLst/>
                <a:ahLst/>
                <a:cxnLst/>
                <a:rect l="l" t="t" r="r" b="b"/>
                <a:pathLst>
                  <a:path w="102554" h="105895" extrusionOk="0">
                    <a:moveTo>
                      <a:pt x="54337" y="0"/>
                    </a:moveTo>
                    <a:cubicBezTo>
                      <a:pt x="-13775" y="0"/>
                      <a:pt x="-20126" y="105895"/>
                      <a:pt x="48218" y="105895"/>
                    </a:cubicBezTo>
                    <a:cubicBezTo>
                      <a:pt x="116329" y="105895"/>
                      <a:pt x="122681" y="0"/>
                      <a:pt x="54337" y="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4665;p70"/>
              <p:cNvSpPr/>
              <p:nvPr/>
            </p:nvSpPr>
            <p:spPr>
              <a:xfrm>
                <a:off x="4782030" y="2532541"/>
                <a:ext cx="33374" cy="34460"/>
              </a:xfrm>
              <a:custGeom>
                <a:avLst/>
                <a:gdLst/>
                <a:ahLst/>
                <a:cxnLst/>
                <a:rect l="l" t="t" r="r" b="b"/>
                <a:pathLst>
                  <a:path w="33374" h="34460" extrusionOk="0">
                    <a:moveTo>
                      <a:pt x="17683" y="0"/>
                    </a:moveTo>
                    <a:cubicBezTo>
                      <a:pt x="-4483" y="0"/>
                      <a:pt x="-6550" y="34460"/>
                      <a:pt x="15691" y="34460"/>
                    </a:cubicBezTo>
                    <a:cubicBezTo>
                      <a:pt x="37857" y="34460"/>
                      <a:pt x="39924" y="0"/>
                      <a:pt x="176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" name="Google Shape;4666;p70"/>
            <p:cNvGrpSpPr/>
            <p:nvPr/>
          </p:nvGrpSpPr>
          <p:grpSpPr>
            <a:xfrm>
              <a:off x="994907" y="2309690"/>
              <a:ext cx="182159" cy="182184"/>
              <a:chOff x="4190602" y="1489205"/>
              <a:chExt cx="109313" cy="109328"/>
            </a:xfrm>
          </p:grpSpPr>
          <p:sp>
            <p:nvSpPr>
              <p:cNvPr id="109" name="Google Shape;4667;p70"/>
              <p:cNvSpPr/>
              <p:nvPr/>
            </p:nvSpPr>
            <p:spPr>
              <a:xfrm>
                <a:off x="4190602" y="1489205"/>
                <a:ext cx="109313" cy="109313"/>
              </a:xfrm>
              <a:custGeom>
                <a:avLst/>
                <a:gdLst/>
                <a:ahLst/>
                <a:cxnLst/>
                <a:rect l="l" t="t" r="r" b="b"/>
                <a:pathLst>
                  <a:path w="109313" h="109313" extrusionOk="0">
                    <a:moveTo>
                      <a:pt x="54656" y="0"/>
                    </a:moveTo>
                    <a:cubicBezTo>
                      <a:pt x="24470" y="0"/>
                      <a:pt x="0" y="24471"/>
                      <a:pt x="0" y="54657"/>
                    </a:cubicBezTo>
                    <a:cubicBezTo>
                      <a:pt x="0" y="84843"/>
                      <a:pt x="24471" y="109314"/>
                      <a:pt x="54657" y="109314"/>
                    </a:cubicBezTo>
                    <a:cubicBezTo>
                      <a:pt x="84843" y="109313"/>
                      <a:pt x="109313" y="84843"/>
                      <a:pt x="109314" y="54657"/>
                    </a:cubicBezTo>
                    <a:cubicBezTo>
                      <a:pt x="109279" y="24485"/>
                      <a:pt x="84828" y="35"/>
                      <a:pt x="546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4668;p70"/>
              <p:cNvSpPr/>
              <p:nvPr/>
            </p:nvSpPr>
            <p:spPr>
              <a:xfrm>
                <a:off x="4190620" y="1493177"/>
                <a:ext cx="109295" cy="105356"/>
              </a:xfrm>
              <a:custGeom>
                <a:avLst/>
                <a:gdLst/>
                <a:ahLst/>
                <a:cxnLst/>
                <a:rect l="l" t="t" r="r" b="b"/>
                <a:pathLst>
                  <a:path w="109295" h="105356" extrusionOk="0">
                    <a:moveTo>
                      <a:pt x="64581" y="84532"/>
                    </a:moveTo>
                    <a:cubicBezTo>
                      <a:pt x="15980" y="84532"/>
                      <a:pt x="5958" y="24875"/>
                      <a:pt x="34284" y="0"/>
                    </a:cubicBezTo>
                    <a:cubicBezTo>
                      <a:pt x="6282" y="11251"/>
                      <a:pt x="-7297" y="43071"/>
                      <a:pt x="3954" y="71073"/>
                    </a:cubicBezTo>
                    <a:cubicBezTo>
                      <a:pt x="15205" y="99074"/>
                      <a:pt x="47025" y="112653"/>
                      <a:pt x="75027" y="101402"/>
                    </a:cubicBezTo>
                    <a:cubicBezTo>
                      <a:pt x="95735" y="93081"/>
                      <a:pt x="109302" y="73003"/>
                      <a:pt x="109296" y="50685"/>
                    </a:cubicBezTo>
                    <a:cubicBezTo>
                      <a:pt x="109296" y="50100"/>
                      <a:pt x="109226" y="49532"/>
                      <a:pt x="109208" y="48951"/>
                    </a:cubicBezTo>
                    <a:cubicBezTo>
                      <a:pt x="105178" y="70215"/>
                      <a:pt x="86208" y="85339"/>
                      <a:pt x="64581" y="84532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4669;p70"/>
              <p:cNvSpPr/>
              <p:nvPr/>
            </p:nvSpPr>
            <p:spPr>
              <a:xfrm>
                <a:off x="4229203" y="1500829"/>
                <a:ext cx="53113" cy="54843"/>
              </a:xfrm>
              <a:custGeom>
                <a:avLst/>
                <a:gdLst/>
                <a:ahLst/>
                <a:cxnLst/>
                <a:rect l="l" t="t" r="r" b="b"/>
                <a:pathLst>
                  <a:path w="53113" h="54843" extrusionOk="0">
                    <a:moveTo>
                      <a:pt x="28141" y="0"/>
                    </a:moveTo>
                    <a:cubicBezTo>
                      <a:pt x="-7134" y="0"/>
                      <a:pt x="-10423" y="54843"/>
                      <a:pt x="24972" y="54843"/>
                    </a:cubicBezTo>
                    <a:cubicBezTo>
                      <a:pt x="60248" y="54843"/>
                      <a:pt x="63537" y="0"/>
                      <a:pt x="28141" y="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" name="Google Shape;4670;p70"/>
            <p:cNvGrpSpPr/>
            <p:nvPr/>
          </p:nvGrpSpPr>
          <p:grpSpPr>
            <a:xfrm>
              <a:off x="1508677" y="2313000"/>
              <a:ext cx="182161" cy="182186"/>
              <a:chOff x="4498913" y="1491191"/>
              <a:chExt cx="109314" cy="109329"/>
            </a:xfrm>
          </p:grpSpPr>
          <p:sp>
            <p:nvSpPr>
              <p:cNvPr id="106" name="Google Shape;4671;p70"/>
              <p:cNvSpPr/>
              <p:nvPr/>
            </p:nvSpPr>
            <p:spPr>
              <a:xfrm>
                <a:off x="4498913" y="1491191"/>
                <a:ext cx="109314" cy="109314"/>
              </a:xfrm>
              <a:custGeom>
                <a:avLst/>
                <a:gdLst/>
                <a:ahLst/>
                <a:cxnLst/>
                <a:rect l="l" t="t" r="r" b="b"/>
                <a:pathLst>
                  <a:path w="109314" h="109314" extrusionOk="0">
                    <a:moveTo>
                      <a:pt x="109315" y="54657"/>
                    </a:moveTo>
                    <a:cubicBezTo>
                      <a:pt x="109315" y="84844"/>
                      <a:pt x="84844" y="109315"/>
                      <a:pt x="54657" y="109315"/>
                    </a:cubicBezTo>
                    <a:cubicBezTo>
                      <a:pt x="24471" y="109315"/>
                      <a:pt x="0" y="84844"/>
                      <a:pt x="0" y="54657"/>
                    </a:cubicBezTo>
                    <a:cubicBezTo>
                      <a:pt x="0" y="24471"/>
                      <a:pt x="24471" y="0"/>
                      <a:pt x="54657" y="0"/>
                    </a:cubicBezTo>
                    <a:cubicBezTo>
                      <a:pt x="84844" y="0"/>
                      <a:pt x="109315" y="24471"/>
                      <a:pt x="109315" y="546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4672;p70"/>
              <p:cNvSpPr/>
              <p:nvPr/>
            </p:nvSpPr>
            <p:spPr>
              <a:xfrm>
                <a:off x="4498932" y="1495164"/>
                <a:ext cx="109295" cy="105356"/>
              </a:xfrm>
              <a:custGeom>
                <a:avLst/>
                <a:gdLst/>
                <a:ahLst/>
                <a:cxnLst/>
                <a:rect l="l" t="t" r="r" b="b"/>
                <a:pathLst>
                  <a:path w="109295" h="105356" extrusionOk="0">
                    <a:moveTo>
                      <a:pt x="64580" y="84532"/>
                    </a:moveTo>
                    <a:cubicBezTo>
                      <a:pt x="15980" y="84532"/>
                      <a:pt x="5957" y="24874"/>
                      <a:pt x="34284" y="0"/>
                    </a:cubicBezTo>
                    <a:cubicBezTo>
                      <a:pt x="6282" y="11251"/>
                      <a:pt x="-7297" y="43071"/>
                      <a:pt x="3954" y="71073"/>
                    </a:cubicBezTo>
                    <a:cubicBezTo>
                      <a:pt x="15205" y="99074"/>
                      <a:pt x="47025" y="112653"/>
                      <a:pt x="75027" y="101402"/>
                    </a:cubicBezTo>
                    <a:cubicBezTo>
                      <a:pt x="95736" y="93081"/>
                      <a:pt x="109303" y="73002"/>
                      <a:pt x="109296" y="50684"/>
                    </a:cubicBezTo>
                    <a:cubicBezTo>
                      <a:pt x="109296" y="50099"/>
                      <a:pt x="109226" y="49531"/>
                      <a:pt x="109207" y="48950"/>
                    </a:cubicBezTo>
                    <a:cubicBezTo>
                      <a:pt x="105177" y="70214"/>
                      <a:pt x="86208" y="85339"/>
                      <a:pt x="64580" y="84532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4673;p70"/>
              <p:cNvSpPr/>
              <p:nvPr/>
            </p:nvSpPr>
            <p:spPr>
              <a:xfrm>
                <a:off x="4537514" y="1502815"/>
                <a:ext cx="53113" cy="54843"/>
              </a:xfrm>
              <a:custGeom>
                <a:avLst/>
                <a:gdLst/>
                <a:ahLst/>
                <a:cxnLst/>
                <a:rect l="l" t="t" r="r" b="b"/>
                <a:pathLst>
                  <a:path w="53113" h="54843" extrusionOk="0">
                    <a:moveTo>
                      <a:pt x="28142" y="0"/>
                    </a:moveTo>
                    <a:cubicBezTo>
                      <a:pt x="-7134" y="0"/>
                      <a:pt x="-10423" y="54844"/>
                      <a:pt x="24973" y="54844"/>
                    </a:cubicBezTo>
                    <a:cubicBezTo>
                      <a:pt x="60247" y="54844"/>
                      <a:pt x="63537" y="0"/>
                      <a:pt x="28142" y="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" name="Google Shape;4674;p70"/>
            <p:cNvGrpSpPr/>
            <p:nvPr/>
          </p:nvGrpSpPr>
          <p:grpSpPr>
            <a:xfrm>
              <a:off x="1251791" y="3027960"/>
              <a:ext cx="182161" cy="182186"/>
              <a:chOff x="4344757" y="1920236"/>
              <a:chExt cx="109314" cy="109329"/>
            </a:xfrm>
          </p:grpSpPr>
          <p:sp>
            <p:nvSpPr>
              <p:cNvPr id="103" name="Google Shape;4675;p70"/>
              <p:cNvSpPr/>
              <p:nvPr/>
            </p:nvSpPr>
            <p:spPr>
              <a:xfrm>
                <a:off x="4344757" y="1920236"/>
                <a:ext cx="109314" cy="109314"/>
              </a:xfrm>
              <a:custGeom>
                <a:avLst/>
                <a:gdLst/>
                <a:ahLst/>
                <a:cxnLst/>
                <a:rect l="l" t="t" r="r" b="b"/>
                <a:pathLst>
                  <a:path w="109314" h="109314" extrusionOk="0">
                    <a:moveTo>
                      <a:pt x="54658" y="0"/>
                    </a:moveTo>
                    <a:cubicBezTo>
                      <a:pt x="24472" y="-1"/>
                      <a:pt x="1" y="24470"/>
                      <a:pt x="0" y="54656"/>
                    </a:cubicBezTo>
                    <a:cubicBezTo>
                      <a:pt x="-1" y="84843"/>
                      <a:pt x="24470" y="109314"/>
                      <a:pt x="54656" y="109315"/>
                    </a:cubicBezTo>
                    <a:cubicBezTo>
                      <a:pt x="84843" y="109315"/>
                      <a:pt x="109314" y="84845"/>
                      <a:pt x="109315" y="54658"/>
                    </a:cubicBezTo>
                    <a:cubicBezTo>
                      <a:pt x="109315" y="54658"/>
                      <a:pt x="109315" y="54658"/>
                      <a:pt x="109315" y="54657"/>
                    </a:cubicBezTo>
                    <a:cubicBezTo>
                      <a:pt x="109280" y="24486"/>
                      <a:pt x="84830" y="35"/>
                      <a:pt x="54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4676;p70"/>
              <p:cNvSpPr/>
              <p:nvPr/>
            </p:nvSpPr>
            <p:spPr>
              <a:xfrm>
                <a:off x="4344776" y="1924209"/>
                <a:ext cx="109295" cy="105356"/>
              </a:xfrm>
              <a:custGeom>
                <a:avLst/>
                <a:gdLst/>
                <a:ahLst/>
                <a:cxnLst/>
                <a:rect l="l" t="t" r="r" b="b"/>
                <a:pathLst>
                  <a:path w="109295" h="105356" extrusionOk="0">
                    <a:moveTo>
                      <a:pt x="64581" y="84532"/>
                    </a:moveTo>
                    <a:cubicBezTo>
                      <a:pt x="15981" y="84532"/>
                      <a:pt x="5958" y="24874"/>
                      <a:pt x="34284" y="0"/>
                    </a:cubicBezTo>
                    <a:cubicBezTo>
                      <a:pt x="6282" y="11251"/>
                      <a:pt x="-7297" y="43071"/>
                      <a:pt x="3954" y="71073"/>
                    </a:cubicBezTo>
                    <a:cubicBezTo>
                      <a:pt x="15205" y="99074"/>
                      <a:pt x="47025" y="112653"/>
                      <a:pt x="75027" y="101402"/>
                    </a:cubicBezTo>
                    <a:cubicBezTo>
                      <a:pt x="95736" y="93081"/>
                      <a:pt x="109303" y="73002"/>
                      <a:pt x="109296" y="50684"/>
                    </a:cubicBezTo>
                    <a:cubicBezTo>
                      <a:pt x="109296" y="50100"/>
                      <a:pt x="109227" y="49531"/>
                      <a:pt x="109208" y="48951"/>
                    </a:cubicBezTo>
                    <a:cubicBezTo>
                      <a:pt x="105178" y="70215"/>
                      <a:pt x="86209" y="85339"/>
                      <a:pt x="64581" y="84532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4677;p70"/>
              <p:cNvSpPr/>
              <p:nvPr/>
            </p:nvSpPr>
            <p:spPr>
              <a:xfrm>
                <a:off x="4383359" y="1931861"/>
                <a:ext cx="53113" cy="54843"/>
              </a:xfrm>
              <a:custGeom>
                <a:avLst/>
                <a:gdLst/>
                <a:ahLst/>
                <a:cxnLst/>
                <a:rect l="l" t="t" r="r" b="b"/>
                <a:pathLst>
                  <a:path w="53113" h="54843" extrusionOk="0">
                    <a:moveTo>
                      <a:pt x="28142" y="0"/>
                    </a:moveTo>
                    <a:cubicBezTo>
                      <a:pt x="-7134" y="0"/>
                      <a:pt x="-10423" y="54843"/>
                      <a:pt x="24972" y="54843"/>
                    </a:cubicBezTo>
                    <a:cubicBezTo>
                      <a:pt x="60248" y="54843"/>
                      <a:pt x="63537" y="0"/>
                      <a:pt x="28142" y="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" name="Google Shape;4678;p70"/>
            <p:cNvGrpSpPr/>
            <p:nvPr/>
          </p:nvGrpSpPr>
          <p:grpSpPr>
            <a:xfrm>
              <a:off x="1549727" y="3721556"/>
              <a:ext cx="182159" cy="182184"/>
              <a:chOff x="4523547" y="2336460"/>
              <a:chExt cx="109313" cy="109328"/>
            </a:xfrm>
          </p:grpSpPr>
          <p:sp>
            <p:nvSpPr>
              <p:cNvPr id="100" name="Google Shape;4679;p70"/>
              <p:cNvSpPr/>
              <p:nvPr/>
            </p:nvSpPr>
            <p:spPr>
              <a:xfrm>
                <a:off x="4523547" y="2336460"/>
                <a:ext cx="109313" cy="109313"/>
              </a:xfrm>
              <a:custGeom>
                <a:avLst/>
                <a:gdLst/>
                <a:ahLst/>
                <a:cxnLst/>
                <a:rect l="l" t="t" r="r" b="b"/>
                <a:pathLst>
                  <a:path w="109313" h="109313" extrusionOk="0">
                    <a:moveTo>
                      <a:pt x="54657" y="0"/>
                    </a:moveTo>
                    <a:cubicBezTo>
                      <a:pt x="24471" y="0"/>
                      <a:pt x="0" y="24470"/>
                      <a:pt x="0" y="54657"/>
                    </a:cubicBezTo>
                    <a:cubicBezTo>
                      <a:pt x="0" y="84843"/>
                      <a:pt x="24470" y="109314"/>
                      <a:pt x="54656" y="109314"/>
                    </a:cubicBezTo>
                    <a:cubicBezTo>
                      <a:pt x="84842" y="109314"/>
                      <a:pt x="109313" y="84844"/>
                      <a:pt x="109314" y="54657"/>
                    </a:cubicBezTo>
                    <a:cubicBezTo>
                      <a:pt x="109314" y="54657"/>
                      <a:pt x="109314" y="54657"/>
                      <a:pt x="109314" y="54656"/>
                    </a:cubicBezTo>
                    <a:cubicBezTo>
                      <a:pt x="109279" y="24485"/>
                      <a:pt x="84829" y="35"/>
                      <a:pt x="546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4680;p70"/>
              <p:cNvSpPr/>
              <p:nvPr/>
            </p:nvSpPr>
            <p:spPr>
              <a:xfrm>
                <a:off x="4523565" y="2340432"/>
                <a:ext cx="109295" cy="105356"/>
              </a:xfrm>
              <a:custGeom>
                <a:avLst/>
                <a:gdLst/>
                <a:ahLst/>
                <a:cxnLst/>
                <a:rect l="l" t="t" r="r" b="b"/>
                <a:pathLst>
                  <a:path w="109295" h="105356" extrusionOk="0">
                    <a:moveTo>
                      <a:pt x="64581" y="84532"/>
                    </a:moveTo>
                    <a:cubicBezTo>
                      <a:pt x="15981" y="84532"/>
                      <a:pt x="5958" y="24875"/>
                      <a:pt x="34284" y="0"/>
                    </a:cubicBezTo>
                    <a:cubicBezTo>
                      <a:pt x="6282" y="11251"/>
                      <a:pt x="-7297" y="43071"/>
                      <a:pt x="3954" y="71073"/>
                    </a:cubicBezTo>
                    <a:cubicBezTo>
                      <a:pt x="15205" y="99074"/>
                      <a:pt x="47025" y="112653"/>
                      <a:pt x="75027" y="101402"/>
                    </a:cubicBezTo>
                    <a:cubicBezTo>
                      <a:pt x="95736" y="93081"/>
                      <a:pt x="109303" y="73002"/>
                      <a:pt x="109296" y="50684"/>
                    </a:cubicBezTo>
                    <a:cubicBezTo>
                      <a:pt x="109296" y="50100"/>
                      <a:pt x="109227" y="49531"/>
                      <a:pt x="109208" y="48951"/>
                    </a:cubicBezTo>
                    <a:cubicBezTo>
                      <a:pt x="105178" y="70215"/>
                      <a:pt x="86209" y="85339"/>
                      <a:pt x="64581" y="84532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4681;p70"/>
              <p:cNvSpPr/>
              <p:nvPr/>
            </p:nvSpPr>
            <p:spPr>
              <a:xfrm>
                <a:off x="4562148" y="2348084"/>
                <a:ext cx="53113" cy="54843"/>
              </a:xfrm>
              <a:custGeom>
                <a:avLst/>
                <a:gdLst/>
                <a:ahLst/>
                <a:cxnLst/>
                <a:rect l="l" t="t" r="r" b="b"/>
                <a:pathLst>
                  <a:path w="53113" h="54843" extrusionOk="0">
                    <a:moveTo>
                      <a:pt x="28142" y="0"/>
                    </a:moveTo>
                    <a:cubicBezTo>
                      <a:pt x="-7134" y="0"/>
                      <a:pt x="-10423" y="54843"/>
                      <a:pt x="24972" y="54843"/>
                    </a:cubicBezTo>
                    <a:cubicBezTo>
                      <a:pt x="60248" y="54843"/>
                      <a:pt x="63537" y="0"/>
                      <a:pt x="28142" y="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Google Shape;4682;p70"/>
            <p:cNvGrpSpPr/>
            <p:nvPr/>
          </p:nvGrpSpPr>
          <p:grpSpPr>
            <a:xfrm>
              <a:off x="1853915" y="3029615"/>
              <a:ext cx="182161" cy="182186"/>
              <a:chOff x="4706089" y="1921229"/>
              <a:chExt cx="109314" cy="109329"/>
            </a:xfrm>
          </p:grpSpPr>
          <p:sp>
            <p:nvSpPr>
              <p:cNvPr id="97" name="Google Shape;4683;p70"/>
              <p:cNvSpPr/>
              <p:nvPr/>
            </p:nvSpPr>
            <p:spPr>
              <a:xfrm>
                <a:off x="4706089" y="1921229"/>
                <a:ext cx="109314" cy="109314"/>
              </a:xfrm>
              <a:custGeom>
                <a:avLst/>
                <a:gdLst/>
                <a:ahLst/>
                <a:cxnLst/>
                <a:rect l="l" t="t" r="r" b="b"/>
                <a:pathLst>
                  <a:path w="109314" h="109314" extrusionOk="0">
                    <a:moveTo>
                      <a:pt x="109315" y="54657"/>
                    </a:moveTo>
                    <a:cubicBezTo>
                      <a:pt x="109315" y="84844"/>
                      <a:pt x="84844" y="109315"/>
                      <a:pt x="54657" y="109315"/>
                    </a:cubicBezTo>
                    <a:cubicBezTo>
                      <a:pt x="24471" y="109315"/>
                      <a:pt x="0" y="84844"/>
                      <a:pt x="0" y="54657"/>
                    </a:cubicBezTo>
                    <a:cubicBezTo>
                      <a:pt x="0" y="24471"/>
                      <a:pt x="24471" y="0"/>
                      <a:pt x="54657" y="0"/>
                    </a:cubicBezTo>
                    <a:cubicBezTo>
                      <a:pt x="84844" y="0"/>
                      <a:pt x="109315" y="24471"/>
                      <a:pt x="109315" y="546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4684;p70"/>
              <p:cNvSpPr/>
              <p:nvPr/>
            </p:nvSpPr>
            <p:spPr>
              <a:xfrm>
                <a:off x="4706107" y="1925202"/>
                <a:ext cx="109295" cy="105356"/>
              </a:xfrm>
              <a:custGeom>
                <a:avLst/>
                <a:gdLst/>
                <a:ahLst/>
                <a:cxnLst/>
                <a:rect l="l" t="t" r="r" b="b"/>
                <a:pathLst>
                  <a:path w="109295" h="105356" extrusionOk="0">
                    <a:moveTo>
                      <a:pt x="64581" y="84532"/>
                    </a:moveTo>
                    <a:cubicBezTo>
                      <a:pt x="15980" y="84532"/>
                      <a:pt x="5958" y="24874"/>
                      <a:pt x="34284" y="0"/>
                    </a:cubicBezTo>
                    <a:cubicBezTo>
                      <a:pt x="6282" y="11251"/>
                      <a:pt x="-7297" y="43071"/>
                      <a:pt x="3954" y="71073"/>
                    </a:cubicBezTo>
                    <a:cubicBezTo>
                      <a:pt x="15205" y="99074"/>
                      <a:pt x="47025" y="112653"/>
                      <a:pt x="75027" y="101402"/>
                    </a:cubicBezTo>
                    <a:cubicBezTo>
                      <a:pt x="95736" y="93081"/>
                      <a:pt x="109303" y="73002"/>
                      <a:pt x="109296" y="50684"/>
                    </a:cubicBezTo>
                    <a:cubicBezTo>
                      <a:pt x="109296" y="50099"/>
                      <a:pt x="109226" y="49531"/>
                      <a:pt x="109208" y="48950"/>
                    </a:cubicBezTo>
                    <a:cubicBezTo>
                      <a:pt x="105178" y="70214"/>
                      <a:pt x="86209" y="85339"/>
                      <a:pt x="64581" y="84532"/>
                    </a:cubicBezTo>
                    <a:close/>
                  </a:path>
                </a:pathLst>
              </a:custGeom>
              <a:solidFill>
                <a:srgbClr val="2B0759">
                  <a:alpha val="1013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4685;p70"/>
              <p:cNvSpPr/>
              <p:nvPr/>
            </p:nvSpPr>
            <p:spPr>
              <a:xfrm>
                <a:off x="4744690" y="1932853"/>
                <a:ext cx="53113" cy="54843"/>
              </a:xfrm>
              <a:custGeom>
                <a:avLst/>
                <a:gdLst/>
                <a:ahLst/>
                <a:cxnLst/>
                <a:rect l="l" t="t" r="r" b="b"/>
                <a:pathLst>
                  <a:path w="53113" h="54843" extrusionOk="0">
                    <a:moveTo>
                      <a:pt x="28141" y="0"/>
                    </a:moveTo>
                    <a:cubicBezTo>
                      <a:pt x="-7134" y="0"/>
                      <a:pt x="-10423" y="54844"/>
                      <a:pt x="24972" y="54844"/>
                    </a:cubicBezTo>
                    <a:cubicBezTo>
                      <a:pt x="60247" y="54844"/>
                      <a:pt x="63537" y="0"/>
                      <a:pt x="28141" y="0"/>
                    </a:cubicBezTo>
                    <a:close/>
                  </a:path>
                </a:pathLst>
              </a:custGeom>
              <a:solidFill>
                <a:srgbClr val="FFFFFF">
                  <a:alpha val="19620"/>
                </a:srgbClr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4" name="Google Shape;4686;p70"/>
            <p:cNvSpPr/>
            <p:nvPr/>
          </p:nvSpPr>
          <p:spPr>
            <a:xfrm>
              <a:off x="1347741" y="3063217"/>
              <a:ext cx="38923" cy="40190"/>
            </a:xfrm>
            <a:custGeom>
              <a:avLst/>
              <a:gdLst/>
              <a:ahLst/>
              <a:cxnLst/>
              <a:rect l="l" t="t" r="r" b="b"/>
              <a:pathLst>
                <a:path w="23342" h="24102" extrusionOk="0">
                  <a:moveTo>
                    <a:pt x="12367" y="0"/>
                  </a:moveTo>
                  <a:cubicBezTo>
                    <a:pt x="-3136" y="0"/>
                    <a:pt x="-4580" y="24102"/>
                    <a:pt x="10975" y="24102"/>
                  </a:cubicBezTo>
                  <a:cubicBezTo>
                    <a:pt x="26478" y="24102"/>
                    <a:pt x="27924" y="0"/>
                    <a:pt x="1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4687;p70"/>
            <p:cNvSpPr/>
            <p:nvPr/>
          </p:nvSpPr>
          <p:spPr>
            <a:xfrm>
              <a:off x="1947866" y="3063217"/>
              <a:ext cx="38923" cy="40190"/>
            </a:xfrm>
            <a:custGeom>
              <a:avLst/>
              <a:gdLst/>
              <a:ahLst/>
              <a:cxnLst/>
              <a:rect l="l" t="t" r="r" b="b"/>
              <a:pathLst>
                <a:path w="23342" h="24102" extrusionOk="0">
                  <a:moveTo>
                    <a:pt x="12367" y="0"/>
                  </a:moveTo>
                  <a:cubicBezTo>
                    <a:pt x="-3136" y="0"/>
                    <a:pt x="-4580" y="24102"/>
                    <a:pt x="10975" y="24102"/>
                  </a:cubicBezTo>
                  <a:cubicBezTo>
                    <a:pt x="26478" y="24102"/>
                    <a:pt x="27924" y="0"/>
                    <a:pt x="1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4688;p70"/>
            <p:cNvSpPr/>
            <p:nvPr/>
          </p:nvSpPr>
          <p:spPr>
            <a:xfrm>
              <a:off x="1649724" y="3757456"/>
              <a:ext cx="38923" cy="40192"/>
            </a:xfrm>
            <a:custGeom>
              <a:avLst/>
              <a:gdLst/>
              <a:ahLst/>
              <a:cxnLst/>
              <a:rect l="l" t="t" r="r" b="b"/>
              <a:pathLst>
                <a:path w="23342" h="24103" extrusionOk="0">
                  <a:moveTo>
                    <a:pt x="12368" y="0"/>
                  </a:moveTo>
                  <a:cubicBezTo>
                    <a:pt x="-3135" y="0"/>
                    <a:pt x="-4581" y="24103"/>
                    <a:pt x="10974" y="24103"/>
                  </a:cubicBezTo>
                  <a:cubicBezTo>
                    <a:pt x="26478" y="24103"/>
                    <a:pt x="27923" y="0"/>
                    <a:pt x="12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рест 3"/>
          <p:cNvSpPr/>
          <p:nvPr/>
        </p:nvSpPr>
        <p:spPr>
          <a:xfrm>
            <a:off x="2236311" y="1366177"/>
            <a:ext cx="899059" cy="886418"/>
          </a:xfrm>
          <a:prstGeom prst="plus">
            <a:avLst>
              <a:gd name="adj" fmla="val 40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https://avatars.dzeninfra.ru/get-zen_doc/4581585/pub_6411f4c8a8d76a58a62e5ec6_6411f74bb90bf0400ffb5cf2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2" y="927948"/>
            <a:ext cx="1777118" cy="17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gas-kvas.com/uploads/posts/2023-02/1676578623_gas-kvas-com-p-detskie-risunki-bukv-kirillitsi-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942" y="927948"/>
            <a:ext cx="1449961" cy="17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Крест 7"/>
          <p:cNvSpPr/>
          <p:nvPr/>
        </p:nvSpPr>
        <p:spPr>
          <a:xfrm>
            <a:off x="5122621" y="1374947"/>
            <a:ext cx="899059" cy="886418"/>
          </a:xfrm>
          <a:prstGeom prst="plus">
            <a:avLst>
              <a:gd name="adj" fmla="val 40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2" name="Picture 10" descr="https://avatars.mds.yandex.net/i?id=cd8d64d321540e3fe4dc0afebead6036bcbe91db-10752166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05" y="927948"/>
            <a:ext cx="2675029" cy="17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79269" y="3699164"/>
            <a:ext cx="2805545" cy="484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Азбука </a:t>
            </a:r>
            <a:endParaRPr lang="ru-RU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86" name="Picture 14" descr="https://ruslaniacdn.akamaized.net/pictures/books_photos/25/251050/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12" y="2812093"/>
            <a:ext cx="1677700" cy="221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57436" y="115147"/>
            <a:ext cx="6433497" cy="690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«Формула всего» 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kmetall.ru/template/img/krug_ner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05" y="1090506"/>
            <a:ext cx="2907169" cy="218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рест 2"/>
          <p:cNvSpPr/>
          <p:nvPr/>
        </p:nvSpPr>
        <p:spPr>
          <a:xfrm>
            <a:off x="3897582" y="1652453"/>
            <a:ext cx="1076200" cy="1056482"/>
          </a:xfrm>
          <a:prstGeom prst="plus">
            <a:avLst>
              <a:gd name="adj" fmla="val 40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shlakov.net/wp-content/uploads/2019/11/41066_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62" y="1090506"/>
            <a:ext cx="3284084" cy="218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43274" y="3622964"/>
            <a:ext cx="2021788" cy="581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Ртуть </a:t>
            </a:r>
            <a:endParaRPr lang="ru-RU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4" name="Picture 10" descr="https://www.drvitaminsolutions.com/wp-content/uploads/2018/11/111-300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62" y="3622964"/>
            <a:ext cx="1231844" cy="123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57436" y="115147"/>
            <a:ext cx="6433497" cy="690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«Формула всего» 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75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.vecteezy.com/system/resources/previews/009/759/685/large_2x/eps10-red-and-white-england-flag-icon-england-national-flag-symbol-in-a-simple-flat-trendy-modern-style-for-your-website-design-logo-pictogram-ui-and-mobile-application-ve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86" y="1267690"/>
            <a:ext cx="1529304" cy="91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Крест 4"/>
          <p:cNvSpPr/>
          <p:nvPr/>
        </p:nvSpPr>
        <p:spPr>
          <a:xfrm>
            <a:off x="1858812" y="1503439"/>
            <a:ext cx="457671" cy="447280"/>
          </a:xfrm>
          <a:prstGeom prst="plus">
            <a:avLst>
              <a:gd name="adj" fmla="val 40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upload.wikimedia.org/wikipedia/commons/thumb/5/59/Flag_of_%C3%81sv%C3%A1nyr%C3%A1r%C3%B3.svg/1200px-Flag_of_%C3%81sv%C3%A1nyr%C3%A1r%C3%B3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05" y="1267690"/>
            <a:ext cx="1376375" cy="91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thumb/5/5c/Flag_of_Alabama.svg/600px-Flag_of_Alabama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795" y="1267690"/>
            <a:ext cx="1376375" cy="91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Крест 8"/>
          <p:cNvSpPr/>
          <p:nvPr/>
        </p:nvSpPr>
        <p:spPr>
          <a:xfrm>
            <a:off x="3847702" y="1503439"/>
            <a:ext cx="457671" cy="447280"/>
          </a:xfrm>
          <a:prstGeom prst="plus">
            <a:avLst>
              <a:gd name="adj" fmla="val 40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рест 9"/>
          <p:cNvSpPr/>
          <p:nvPr/>
        </p:nvSpPr>
        <p:spPr>
          <a:xfrm>
            <a:off x="5836592" y="1503439"/>
            <a:ext cx="457671" cy="447280"/>
          </a:xfrm>
          <a:prstGeom prst="plus">
            <a:avLst>
              <a:gd name="adj" fmla="val 40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6" name="Picture 12" descr="https://upload.wikimedia.org/wikipedia/commons/thumb/d/d5/%D0%9D%D0%BE%D1%81_%D0%BA%D0%BE%D1%80%D0%B0%D0%B1%D0%BB%D1%8F_%C2%AB%D0%93%D0%BE%D1%82%D0%BE_%D0%9F%D1%80%D0%B5%D0%B4%D0%B5%D1%81%D1%82%D0%B8%D0%BD%D0%B0%D1%86%D0%B8%D1%8F%C2%BB.JPG/1200px-%D0%9D%D0%BE%D1%81_%D0%BA%D0%BE%D1%80%D0%B0%D0%B1%D0%BB%D1%8F_%C2%AB%D0%93%D0%BE%D1%82%D0%BE_%D0%9F%D1%80%D0%B5%D0%B4%D0%B5%D1%81%D1%82%D0%B8%D0%BD%D0%B0%D1%86%D0%B8%D1%8F%C2%B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85" y="1267690"/>
            <a:ext cx="2451509" cy="163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5825" y="3264747"/>
            <a:ext cx="7103754" cy="562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Union Jack</a:t>
            </a:r>
            <a:r>
              <a:rPr lang="ru-RU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– британский флаг </a:t>
            </a:r>
            <a:endParaRPr lang="ru-RU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8" name="Picture 14" descr="https://i.pinimg.com/originals/35/a3/f6/35a3f6f12e4a2135ac48fad6df4fdb7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368" y="3286405"/>
            <a:ext cx="1504081" cy="108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457436" y="115147"/>
            <a:ext cx="6433497" cy="690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«Формула всего» 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3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Google Shape;1010;p35"/>
          <p:cNvPicPr preferRelativeResize="0"/>
          <p:nvPr/>
        </p:nvPicPr>
        <p:blipFill rotWithShape="1">
          <a:blip r:embed="rId3">
            <a:alphaModFix/>
          </a:blip>
          <a:srcRect l="20921" t="12507" r="20687" b="12507"/>
          <a:stretch/>
        </p:blipFill>
        <p:spPr>
          <a:xfrm rot="4">
            <a:off x="7572563" y="3287949"/>
            <a:ext cx="2219651" cy="28504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57436" y="115147"/>
            <a:ext cx="6433497" cy="690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«Формула всего» 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2" name="Picture 4" descr="https://avatars.mds.yandex.net/i?id=be8e9488fe953f8b6a681ce6a5ee7f7560f4532e-12615441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61" y="934721"/>
            <a:ext cx="2297025" cy="175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Крест 5"/>
          <p:cNvSpPr/>
          <p:nvPr/>
        </p:nvSpPr>
        <p:spPr>
          <a:xfrm>
            <a:off x="2725795" y="1283626"/>
            <a:ext cx="1076200" cy="1056482"/>
          </a:xfrm>
          <a:prstGeom prst="plus">
            <a:avLst>
              <a:gd name="adj" fmla="val 40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https://gagaru.club/uploads/posts/2023-06/1685915623_gagaru-club-p-starinnie-pesochnie-chasi-vkontakte-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005" y="934722"/>
            <a:ext cx="2631438" cy="175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29280" y="3287947"/>
            <a:ext cx="3962400" cy="541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Линия времени </a:t>
            </a:r>
            <a:endParaRPr lang="ru-RU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5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thumbs/1622304556_16-phonoteka_org-p-demokratiya-art-krasivo-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5" y="1314983"/>
            <a:ext cx="3624550" cy="259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36405" y="4175393"/>
            <a:ext cx="3349128" cy="58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Демократия 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Крест 4"/>
          <p:cNvSpPr/>
          <p:nvPr/>
        </p:nvSpPr>
        <p:spPr>
          <a:xfrm>
            <a:off x="3994008" y="2171377"/>
            <a:ext cx="879528" cy="882389"/>
          </a:xfrm>
          <a:prstGeom prst="plus">
            <a:avLst>
              <a:gd name="adj" fmla="val 40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57436" y="115147"/>
            <a:ext cx="6433497" cy="690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«Формула всего» 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https://sportishka.com/uploads/posts/2022-03/1646381031_4-sportishka-com-p-grecheskii-parfenon-turizm-krasivo-foto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339" y="1314984"/>
            <a:ext cx="3892769" cy="259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26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7436" y="115147"/>
            <a:ext cx="6433497" cy="690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«Формула всего» </a:t>
            </a:r>
            <a:endParaRPr lang="ru-RU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https://papik.pro/uploads/posts/2021-12/1639299319_1-papik-pro-p-kletka-k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40" y="871491"/>
            <a:ext cx="2220113" cy="26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рест 3"/>
          <p:cNvSpPr/>
          <p:nvPr/>
        </p:nvSpPr>
        <p:spPr>
          <a:xfrm>
            <a:off x="2700409" y="1648299"/>
            <a:ext cx="1076200" cy="1056482"/>
          </a:xfrm>
          <a:prstGeom prst="plus">
            <a:avLst>
              <a:gd name="adj" fmla="val 40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8" name="Picture 12" descr="https://binomen.ru/photo/uploads/posts/2023-11/1699083325_binomen-ru-p-samie-molodie-rasteniya-na-zemle-oboi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165" y="871491"/>
            <a:ext cx="3915149" cy="26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4740" y="3824868"/>
            <a:ext cx="6001174" cy="501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Растительная клетка</a:t>
            </a:r>
            <a:endParaRPr lang="ru-RU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110" name="Picture 14" descr="https://avatars.mds.yandex.net/i?id=98e0cc220a6f7349a230d98aeb292594050189cc-10414799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845" y="3606065"/>
            <a:ext cx="1905469" cy="144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theme/theme1.xml><?xml version="1.0" encoding="utf-8"?>
<a:theme xmlns:a="http://schemas.openxmlformats.org/drawingml/2006/main" name="Biochemistry and Biomolecules - Science - 9th grade by Slidesgo">
  <a:themeElements>
    <a:clrScheme name="Simple Light">
      <a:dk1>
        <a:srgbClr val="383030"/>
      </a:dk1>
      <a:lt1>
        <a:srgbClr val="D8E7D8"/>
      </a:lt1>
      <a:dk2>
        <a:srgbClr val="FEFEFE"/>
      </a:dk2>
      <a:lt2>
        <a:srgbClr val="F7F2E9"/>
      </a:lt2>
      <a:accent1>
        <a:srgbClr val="A1A48F"/>
      </a:accent1>
      <a:accent2>
        <a:srgbClr val="5A6B47"/>
      </a:accent2>
      <a:accent3>
        <a:srgbClr val="004717"/>
      </a:accent3>
      <a:accent4>
        <a:srgbClr val="BB945E"/>
      </a:accent4>
      <a:accent5>
        <a:srgbClr val="6D563C"/>
      </a:accent5>
      <a:accent6>
        <a:srgbClr val="FFFFFF"/>
      </a:accent6>
      <a:hlink>
        <a:srgbClr val="3830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359</Words>
  <Application>Microsoft Office PowerPoint</Application>
  <PresentationFormat>Экран (16:9)</PresentationFormat>
  <Paragraphs>58</Paragraphs>
  <Slides>31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2" baseType="lpstr">
      <vt:lpstr>Arial</vt:lpstr>
      <vt:lpstr>Roboto Condensed Light</vt:lpstr>
      <vt:lpstr>Questrial</vt:lpstr>
      <vt:lpstr>Albert Sans</vt:lpstr>
      <vt:lpstr>Bookman Old Style</vt:lpstr>
      <vt:lpstr>Constantia</vt:lpstr>
      <vt:lpstr>Albert Sans Light</vt:lpstr>
      <vt:lpstr>Calibri</vt:lpstr>
      <vt:lpstr>Oldenburg</vt:lpstr>
      <vt:lpstr>Nunito Light</vt:lpstr>
      <vt:lpstr>Biochemistry and Biomolecules - Science - 9th grade by Slidesgo</vt:lpstr>
      <vt:lpstr>интеллектуальная игра по теме - Наука    Где логика?</vt:lpstr>
      <vt:lpstr>I тур – «Формула всего».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Biochemistry and Biomolecules - Science - Infographics</dc:title>
  <cp:lastModifiedBy>Admin</cp:lastModifiedBy>
  <cp:revision>74</cp:revision>
  <dcterms:modified xsi:type="dcterms:W3CDTF">2024-02-08T09:47:15Z</dcterms:modified>
</cp:coreProperties>
</file>