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9" r:id="rId2"/>
    <p:sldId id="260" r:id="rId3"/>
    <p:sldId id="258" r:id="rId4"/>
    <p:sldId id="262" r:id="rId5"/>
    <p:sldId id="266" r:id="rId6"/>
    <p:sldId id="263" r:id="rId7"/>
    <p:sldId id="264" r:id="rId8"/>
    <p:sldId id="265" r:id="rId9"/>
    <p:sldId id="267" r:id="rId10"/>
    <p:sldId id="268" r:id="rId11"/>
    <p:sldId id="269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BCDEFB-AD40-4A81-80FF-E61320E82783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DFF830-186E-4012-8222-374B2B1D23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213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FF830-186E-4012-8222-374B2B1D23A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454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FF830-186E-4012-8222-374B2B1D23A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623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1D1F-B001-4BEB-B7D4-83B0D76A2F05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AF1E-5979-4408-BE4E-80A1A7C02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424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1D1F-B001-4BEB-B7D4-83B0D76A2F05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AF1E-5979-4408-BE4E-80A1A7C02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21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1D1F-B001-4BEB-B7D4-83B0D76A2F05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AF1E-5979-4408-BE4E-80A1A7C02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727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1D1F-B001-4BEB-B7D4-83B0D76A2F05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AF1E-5979-4408-BE4E-80A1A7C02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300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1D1F-B001-4BEB-B7D4-83B0D76A2F05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AF1E-5979-4408-BE4E-80A1A7C02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868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1D1F-B001-4BEB-B7D4-83B0D76A2F05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AF1E-5979-4408-BE4E-80A1A7C02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23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1D1F-B001-4BEB-B7D4-83B0D76A2F05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AF1E-5979-4408-BE4E-80A1A7C02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697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1D1F-B001-4BEB-B7D4-83B0D76A2F05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AF1E-5979-4408-BE4E-80A1A7C02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280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1D1F-B001-4BEB-B7D4-83B0D76A2F05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AF1E-5979-4408-BE4E-80A1A7C02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440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1D1F-B001-4BEB-B7D4-83B0D76A2F05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AF1E-5979-4408-BE4E-80A1A7C02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741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1D1F-B001-4BEB-B7D4-83B0D76A2F05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AF1E-5979-4408-BE4E-80A1A7C02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687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41D1F-B001-4BEB-B7D4-83B0D76A2F05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1AF1E-5979-4408-BE4E-80A1A7C02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668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6.wdp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9" Type="http://schemas.microsoft.com/office/2007/relationships/hdphoto" Target="../media/hdphoto19.wdp"/><Relationship Id="rId3" Type="http://schemas.openxmlformats.org/officeDocument/2006/relationships/image" Target="../media/image3.jpeg"/><Relationship Id="rId21" Type="http://schemas.microsoft.com/office/2007/relationships/hdphoto" Target="../media/hdphoto10.wdp"/><Relationship Id="rId34" Type="http://schemas.openxmlformats.org/officeDocument/2006/relationships/image" Target="../media/image19.png"/><Relationship Id="rId42" Type="http://schemas.openxmlformats.org/officeDocument/2006/relationships/image" Target="../media/image23.png"/><Relationship Id="rId7" Type="http://schemas.microsoft.com/office/2007/relationships/hdphoto" Target="../media/hdphoto3.wdp"/><Relationship Id="rId12" Type="http://schemas.openxmlformats.org/officeDocument/2006/relationships/image" Target="../media/image8.png"/><Relationship Id="rId17" Type="http://schemas.microsoft.com/office/2007/relationships/hdphoto" Target="../media/hdphoto8.wdp"/><Relationship Id="rId25" Type="http://schemas.microsoft.com/office/2007/relationships/hdphoto" Target="../media/hdphoto12.wdp"/><Relationship Id="rId33" Type="http://schemas.microsoft.com/office/2007/relationships/hdphoto" Target="../media/hdphoto16.wdp"/><Relationship Id="rId38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29" Type="http://schemas.microsoft.com/office/2007/relationships/hdphoto" Target="../media/hdphoto14.wdp"/><Relationship Id="rId41" Type="http://schemas.microsoft.com/office/2007/relationships/hdphoto" Target="../media/hdphoto20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5.wdp"/><Relationship Id="rId24" Type="http://schemas.openxmlformats.org/officeDocument/2006/relationships/image" Target="../media/image14.png"/><Relationship Id="rId32" Type="http://schemas.openxmlformats.org/officeDocument/2006/relationships/image" Target="../media/image18.png"/><Relationship Id="rId37" Type="http://schemas.microsoft.com/office/2007/relationships/hdphoto" Target="../media/hdphoto18.wdp"/><Relationship Id="rId40" Type="http://schemas.openxmlformats.org/officeDocument/2006/relationships/image" Target="../media/image22.png"/><Relationship Id="rId45" Type="http://schemas.microsoft.com/office/2007/relationships/hdphoto" Target="../media/hdphoto22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microsoft.com/office/2007/relationships/hdphoto" Target="../media/hdphoto11.wdp"/><Relationship Id="rId28" Type="http://schemas.openxmlformats.org/officeDocument/2006/relationships/image" Target="../media/image16.png"/><Relationship Id="rId36" Type="http://schemas.openxmlformats.org/officeDocument/2006/relationships/image" Target="../media/image20.png"/><Relationship Id="rId10" Type="http://schemas.openxmlformats.org/officeDocument/2006/relationships/image" Target="../media/image7.png"/><Relationship Id="rId19" Type="http://schemas.microsoft.com/office/2007/relationships/hdphoto" Target="../media/hdphoto9.wdp"/><Relationship Id="rId31" Type="http://schemas.microsoft.com/office/2007/relationships/hdphoto" Target="../media/hdphoto15.wdp"/><Relationship Id="rId44" Type="http://schemas.openxmlformats.org/officeDocument/2006/relationships/image" Target="../media/image24.png"/><Relationship Id="rId4" Type="http://schemas.openxmlformats.org/officeDocument/2006/relationships/image" Target="../media/image4.png"/><Relationship Id="rId9" Type="http://schemas.microsoft.com/office/2007/relationships/hdphoto" Target="../media/hdphoto4.wdp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microsoft.com/office/2007/relationships/hdphoto" Target="../media/hdphoto13.wdp"/><Relationship Id="rId30" Type="http://schemas.openxmlformats.org/officeDocument/2006/relationships/image" Target="../media/image17.png"/><Relationship Id="rId35" Type="http://schemas.microsoft.com/office/2007/relationships/hdphoto" Target="../media/hdphoto17.wdp"/><Relationship Id="rId43" Type="http://schemas.microsoft.com/office/2007/relationships/hdphoto" Target="../media/hdphoto21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4.wdp"/><Relationship Id="rId5" Type="http://schemas.openxmlformats.org/officeDocument/2006/relationships/image" Target="../media/image27.png"/><Relationship Id="rId10" Type="http://schemas.microsoft.com/office/2007/relationships/hdphoto" Target="../media/hdphoto26.wdp"/><Relationship Id="rId4" Type="http://schemas.microsoft.com/office/2007/relationships/hdphoto" Target="../media/hdphoto23.wdp"/><Relationship Id="rId9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32.png"/><Relationship Id="rId26" Type="http://schemas.microsoft.com/office/2007/relationships/hdphoto" Target="../media/hdphoto31.wdp"/><Relationship Id="rId3" Type="http://schemas.openxmlformats.org/officeDocument/2006/relationships/audio" Target="NULL" TargetMode="External"/><Relationship Id="rId21" Type="http://schemas.microsoft.com/office/2007/relationships/hdphoto" Target="../media/hdphoto29.wdp"/><Relationship Id="rId7" Type="http://schemas.openxmlformats.org/officeDocument/2006/relationships/audio" Target="../media/media4.mp3"/><Relationship Id="rId12" Type="http://schemas.microsoft.com/office/2007/relationships/media" Target="../media/media7.mp3"/><Relationship Id="rId17" Type="http://schemas.microsoft.com/office/2007/relationships/hdphoto" Target="../media/hdphoto27.wdp"/><Relationship Id="rId25" Type="http://schemas.openxmlformats.org/officeDocument/2006/relationships/image" Target="../media/image36.png"/><Relationship Id="rId2" Type="http://schemas.openxmlformats.org/officeDocument/2006/relationships/audio" Target="../media/media1.mp3"/><Relationship Id="rId16" Type="http://schemas.openxmlformats.org/officeDocument/2006/relationships/image" Target="../media/image31.png"/><Relationship Id="rId20" Type="http://schemas.openxmlformats.org/officeDocument/2006/relationships/image" Target="../media/image33.png"/><Relationship Id="rId29" Type="http://schemas.openxmlformats.org/officeDocument/2006/relationships/image" Target="../media/image38.png"/><Relationship Id="rId1" Type="http://schemas.microsoft.com/office/2007/relationships/media" Target="../media/media1.mp3"/><Relationship Id="rId6" Type="http://schemas.microsoft.com/office/2007/relationships/media" Target="../media/media4.mp3"/><Relationship Id="rId11" Type="http://schemas.openxmlformats.org/officeDocument/2006/relationships/audio" Target="../media/media6.mp3"/><Relationship Id="rId24" Type="http://schemas.microsoft.com/office/2007/relationships/hdphoto" Target="../media/hdphoto30.wdp"/><Relationship Id="rId32" Type="http://schemas.microsoft.com/office/2007/relationships/hdphoto" Target="../media/hdphoto34.wdp"/><Relationship Id="rId5" Type="http://schemas.microsoft.com/office/2007/relationships/media" Target="../media/media3.mp3"/><Relationship Id="rId15" Type="http://schemas.openxmlformats.org/officeDocument/2006/relationships/image" Target="../media/image30.jpeg"/><Relationship Id="rId23" Type="http://schemas.openxmlformats.org/officeDocument/2006/relationships/image" Target="../media/image35.png"/><Relationship Id="rId28" Type="http://schemas.microsoft.com/office/2007/relationships/hdphoto" Target="../media/hdphoto32.wdp"/><Relationship Id="rId10" Type="http://schemas.microsoft.com/office/2007/relationships/media" Target="../media/media6.mp3"/><Relationship Id="rId19" Type="http://schemas.microsoft.com/office/2007/relationships/hdphoto" Target="../media/hdphoto28.wdp"/><Relationship Id="rId31" Type="http://schemas.openxmlformats.org/officeDocument/2006/relationships/image" Target="../media/image39.png"/><Relationship Id="rId4" Type="http://schemas.microsoft.com/office/2007/relationships/media" Target="../media/media2.mp3"/><Relationship Id="rId9" Type="http://schemas.openxmlformats.org/officeDocument/2006/relationships/audio" Target="../media/media5.mp3"/><Relationship Id="rId14" Type="http://schemas.openxmlformats.org/officeDocument/2006/relationships/notesSlide" Target="../notesSlides/notesSlide2.xml"/><Relationship Id="rId22" Type="http://schemas.openxmlformats.org/officeDocument/2006/relationships/image" Target="../media/image34.png"/><Relationship Id="rId27" Type="http://schemas.openxmlformats.org/officeDocument/2006/relationships/image" Target="../media/image37.png"/><Relationship Id="rId30" Type="http://schemas.microsoft.com/office/2007/relationships/hdphoto" Target="../media/hdphoto3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40.gi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7.wdp"/><Relationship Id="rId13" Type="http://schemas.openxmlformats.org/officeDocument/2006/relationships/image" Target="../media/image47.png"/><Relationship Id="rId18" Type="http://schemas.microsoft.com/office/2007/relationships/hdphoto" Target="../media/hdphoto42.wdp"/><Relationship Id="rId26" Type="http://schemas.microsoft.com/office/2007/relationships/hdphoto" Target="../media/hdphoto46.wdp"/><Relationship Id="rId3" Type="http://schemas.openxmlformats.org/officeDocument/2006/relationships/image" Target="../media/image42.png"/><Relationship Id="rId21" Type="http://schemas.openxmlformats.org/officeDocument/2006/relationships/image" Target="../media/image51.png"/><Relationship Id="rId7" Type="http://schemas.openxmlformats.org/officeDocument/2006/relationships/image" Target="../media/image44.png"/><Relationship Id="rId12" Type="http://schemas.microsoft.com/office/2007/relationships/hdphoto" Target="../media/hdphoto39.wdp"/><Relationship Id="rId17" Type="http://schemas.openxmlformats.org/officeDocument/2006/relationships/image" Target="../media/image49.png"/><Relationship Id="rId25" Type="http://schemas.openxmlformats.org/officeDocument/2006/relationships/image" Target="../media/image53.png"/><Relationship Id="rId2" Type="http://schemas.openxmlformats.org/officeDocument/2006/relationships/image" Target="../media/image41.jpeg"/><Relationship Id="rId16" Type="http://schemas.microsoft.com/office/2007/relationships/hdphoto" Target="../media/hdphoto41.wdp"/><Relationship Id="rId20" Type="http://schemas.microsoft.com/office/2007/relationships/hdphoto" Target="../media/hdphoto43.wdp"/><Relationship Id="rId1" Type="http://schemas.openxmlformats.org/officeDocument/2006/relationships/slideLayout" Target="../slideLayouts/slideLayout7.xml"/><Relationship Id="rId6" Type="http://schemas.microsoft.com/office/2007/relationships/hdphoto" Target="../media/hdphoto36.wdp"/><Relationship Id="rId11" Type="http://schemas.openxmlformats.org/officeDocument/2006/relationships/image" Target="../media/image46.png"/><Relationship Id="rId24" Type="http://schemas.microsoft.com/office/2007/relationships/hdphoto" Target="../media/hdphoto45.wdp"/><Relationship Id="rId5" Type="http://schemas.openxmlformats.org/officeDocument/2006/relationships/image" Target="../media/image43.png"/><Relationship Id="rId15" Type="http://schemas.openxmlformats.org/officeDocument/2006/relationships/image" Target="../media/image48.png"/><Relationship Id="rId23" Type="http://schemas.openxmlformats.org/officeDocument/2006/relationships/image" Target="../media/image52.png"/><Relationship Id="rId10" Type="http://schemas.microsoft.com/office/2007/relationships/hdphoto" Target="../media/hdphoto38.wdp"/><Relationship Id="rId19" Type="http://schemas.openxmlformats.org/officeDocument/2006/relationships/image" Target="../media/image50.png"/><Relationship Id="rId4" Type="http://schemas.microsoft.com/office/2007/relationships/hdphoto" Target="../media/hdphoto35.wdp"/><Relationship Id="rId9" Type="http://schemas.openxmlformats.org/officeDocument/2006/relationships/image" Target="../media/image45.png"/><Relationship Id="rId14" Type="http://schemas.microsoft.com/office/2007/relationships/hdphoto" Target="../media/hdphoto40.wdp"/><Relationship Id="rId22" Type="http://schemas.microsoft.com/office/2007/relationships/hdphoto" Target="../media/hdphoto44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9.wdp"/><Relationship Id="rId13" Type="http://schemas.openxmlformats.org/officeDocument/2006/relationships/image" Target="../media/image60.png"/><Relationship Id="rId18" Type="http://schemas.microsoft.com/office/2007/relationships/hdphoto" Target="../media/hdphoto54.wdp"/><Relationship Id="rId26" Type="http://schemas.microsoft.com/office/2007/relationships/hdphoto" Target="../media/hdphoto58.wdp"/><Relationship Id="rId3" Type="http://schemas.openxmlformats.org/officeDocument/2006/relationships/image" Target="../media/image55.png"/><Relationship Id="rId21" Type="http://schemas.openxmlformats.org/officeDocument/2006/relationships/image" Target="../media/image64.png"/><Relationship Id="rId7" Type="http://schemas.openxmlformats.org/officeDocument/2006/relationships/image" Target="../media/image57.png"/><Relationship Id="rId12" Type="http://schemas.microsoft.com/office/2007/relationships/hdphoto" Target="../media/hdphoto51.wdp"/><Relationship Id="rId17" Type="http://schemas.openxmlformats.org/officeDocument/2006/relationships/image" Target="../media/image62.png"/><Relationship Id="rId25" Type="http://schemas.openxmlformats.org/officeDocument/2006/relationships/image" Target="../media/image66.png"/><Relationship Id="rId2" Type="http://schemas.openxmlformats.org/officeDocument/2006/relationships/image" Target="../media/image54.jpeg"/><Relationship Id="rId16" Type="http://schemas.microsoft.com/office/2007/relationships/hdphoto" Target="../media/hdphoto53.wdp"/><Relationship Id="rId20" Type="http://schemas.microsoft.com/office/2007/relationships/hdphoto" Target="../media/hdphoto55.wdp"/><Relationship Id="rId1" Type="http://schemas.openxmlformats.org/officeDocument/2006/relationships/slideLayout" Target="../slideLayouts/slideLayout7.xml"/><Relationship Id="rId6" Type="http://schemas.microsoft.com/office/2007/relationships/hdphoto" Target="../media/hdphoto48.wdp"/><Relationship Id="rId11" Type="http://schemas.openxmlformats.org/officeDocument/2006/relationships/image" Target="../media/image59.png"/><Relationship Id="rId24" Type="http://schemas.microsoft.com/office/2007/relationships/hdphoto" Target="../media/hdphoto57.wdp"/><Relationship Id="rId5" Type="http://schemas.openxmlformats.org/officeDocument/2006/relationships/image" Target="../media/image56.png"/><Relationship Id="rId15" Type="http://schemas.openxmlformats.org/officeDocument/2006/relationships/image" Target="../media/image61.png"/><Relationship Id="rId23" Type="http://schemas.openxmlformats.org/officeDocument/2006/relationships/image" Target="../media/image65.png"/><Relationship Id="rId10" Type="http://schemas.microsoft.com/office/2007/relationships/hdphoto" Target="../media/hdphoto50.wdp"/><Relationship Id="rId19" Type="http://schemas.openxmlformats.org/officeDocument/2006/relationships/image" Target="../media/image63.png"/><Relationship Id="rId4" Type="http://schemas.microsoft.com/office/2007/relationships/hdphoto" Target="../media/hdphoto47.wdp"/><Relationship Id="rId9" Type="http://schemas.openxmlformats.org/officeDocument/2006/relationships/image" Target="../media/image58.png"/><Relationship Id="rId14" Type="http://schemas.microsoft.com/office/2007/relationships/hdphoto" Target="../media/hdphoto52.wdp"/><Relationship Id="rId22" Type="http://schemas.microsoft.com/office/2007/relationships/hdphoto" Target="../media/hdphoto5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0.wdp"/><Relationship Id="rId13" Type="http://schemas.openxmlformats.org/officeDocument/2006/relationships/image" Target="../media/image75.png"/><Relationship Id="rId18" Type="http://schemas.microsoft.com/office/2007/relationships/hdphoto" Target="../media/hdphoto65.wdp"/><Relationship Id="rId3" Type="http://schemas.openxmlformats.org/officeDocument/2006/relationships/image" Target="../media/image69.jpeg"/><Relationship Id="rId21" Type="http://schemas.openxmlformats.org/officeDocument/2006/relationships/image" Target="../media/image79.png"/><Relationship Id="rId7" Type="http://schemas.openxmlformats.org/officeDocument/2006/relationships/image" Target="../media/image72.png"/><Relationship Id="rId12" Type="http://schemas.microsoft.com/office/2007/relationships/hdphoto" Target="../media/hdphoto62.wdp"/><Relationship Id="rId17" Type="http://schemas.openxmlformats.org/officeDocument/2006/relationships/image" Target="../media/image77.png"/><Relationship Id="rId2" Type="http://schemas.openxmlformats.org/officeDocument/2006/relationships/image" Target="../media/image68.jpeg"/><Relationship Id="rId16" Type="http://schemas.microsoft.com/office/2007/relationships/hdphoto" Target="../media/hdphoto64.wdp"/><Relationship Id="rId20" Type="http://schemas.microsoft.com/office/2007/relationships/hdphoto" Target="../media/hdphoto66.wdp"/><Relationship Id="rId1" Type="http://schemas.openxmlformats.org/officeDocument/2006/relationships/slideLayout" Target="../slideLayouts/slideLayout7.xml"/><Relationship Id="rId6" Type="http://schemas.microsoft.com/office/2007/relationships/hdphoto" Target="../media/hdphoto59.wdp"/><Relationship Id="rId11" Type="http://schemas.openxmlformats.org/officeDocument/2006/relationships/image" Target="../media/image74.png"/><Relationship Id="rId24" Type="http://schemas.microsoft.com/office/2007/relationships/hdphoto" Target="../media/hdphoto68.wdp"/><Relationship Id="rId5" Type="http://schemas.openxmlformats.org/officeDocument/2006/relationships/image" Target="../media/image71.png"/><Relationship Id="rId15" Type="http://schemas.openxmlformats.org/officeDocument/2006/relationships/image" Target="../media/image76.png"/><Relationship Id="rId23" Type="http://schemas.openxmlformats.org/officeDocument/2006/relationships/image" Target="../media/image80.png"/><Relationship Id="rId10" Type="http://schemas.microsoft.com/office/2007/relationships/hdphoto" Target="../media/hdphoto61.wdp"/><Relationship Id="rId19" Type="http://schemas.openxmlformats.org/officeDocument/2006/relationships/image" Target="../media/image78.png"/><Relationship Id="rId4" Type="http://schemas.openxmlformats.org/officeDocument/2006/relationships/image" Target="../media/image70.jpeg"/><Relationship Id="rId9" Type="http://schemas.openxmlformats.org/officeDocument/2006/relationships/image" Target="../media/image73.png"/><Relationship Id="rId14" Type="http://schemas.microsoft.com/office/2007/relationships/hdphoto" Target="../media/hdphoto63.wdp"/><Relationship Id="rId22" Type="http://schemas.microsoft.com/office/2007/relationships/hdphoto" Target="../media/hdphoto6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097bdd2212ab63c7b035f0d756dfc176ec5ce63d-12461673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14181" y="3861048"/>
            <a:ext cx="384432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к ООД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«Случай в лесу»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интерактивными заданиями.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7651" y="2060553"/>
            <a:ext cx="59956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«Использование игровых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ехнологий в воспитании 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экологической культуры дошкольников»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avatars.mds.yandex.net/i?id=abafe313d3a38b28e6386124e4938025a71845ae-10661409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267395"/>
            <a:ext cx="1944216" cy="182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85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07b677f44a8669c6147995deadffa62cbd7a7b0f-10555703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User\Pictures\Прогулка Октябрь 23\IMG_20231002_10383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2712">
            <a:off x="321236" y="347857"/>
            <a:ext cx="1785620" cy="237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Pictures\Прогулка Октябрь 23\IMG_20231002_10513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2047">
            <a:off x="6857723" y="153638"/>
            <a:ext cx="1871345" cy="248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Pictures\С телефона\IMG_20230919_10483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2383">
            <a:off x="284610" y="3015701"/>
            <a:ext cx="2219960" cy="2948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Pictures\Прогулка Октябрь 23\IMG_20231002_10312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66152" y="-313588"/>
            <a:ext cx="1848619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 descr="IMG_20180521_14263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71093" y="2024514"/>
            <a:ext cx="3638739" cy="2880321"/>
          </a:xfrm>
          <a:prstGeom prst="rect">
            <a:avLst/>
          </a:prstGeom>
        </p:spPr>
      </p:pic>
      <p:pic>
        <p:nvPicPr>
          <p:cNvPr id="8" name="Рисунок 7" descr="C:\Users\User\Documents\ВОСПИТАТЕЛЬ ГОДА 23\МОЯ РАБОТА\IMG_20190718_101320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349" y="2829022"/>
            <a:ext cx="1416667" cy="2410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ocuments\Эколята\IMG_20221021_103439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2779">
            <a:off x="5656610" y="4621080"/>
            <a:ext cx="1571625" cy="2087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User\Documents\Эколята\IMG_20221021_112809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1417">
            <a:off x="2843808" y="4948036"/>
            <a:ext cx="2295525" cy="17278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66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rs.mds.yandex.net/i?id=67810206334aa436a60f14c846feda1b32ce3492-12438744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9712" y="1268760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/>
              <a:t>                </a:t>
            </a:r>
            <a:r>
              <a:rPr lang="ru-RU" sz="4800" b="1" dirty="0" smtClean="0">
                <a:solidFill>
                  <a:srgbClr val="C00000"/>
                </a:solidFill>
              </a:rPr>
              <a:t>Ребята! </a:t>
            </a:r>
          </a:p>
          <a:p>
            <a:r>
              <a:rPr lang="ru-RU" sz="4800" b="1" dirty="0" smtClean="0">
                <a:solidFill>
                  <a:srgbClr val="C00000"/>
                </a:solidFill>
              </a:rPr>
              <a:t> Спасибо за помощь!</a:t>
            </a:r>
          </a:p>
          <a:p>
            <a:r>
              <a:rPr lang="ru-RU" sz="4800" b="1" dirty="0" smtClean="0"/>
              <a:t>           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263545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" name="Picture 40" descr="https://avatars.mds.yandex.net/i?id=35507110117246f730387de54a3267243c51e767-10703102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avatars.mds.yandex.net/i?id=e48a8595b7bafbaae98e5e646d6134c68d63083d-10809692-images-thumbs&amp;n=1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94" b="94774" l="1875" r="972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7" t="5328" r="2446" b="5645"/>
          <a:stretch/>
        </p:blipFill>
        <p:spPr bwMode="auto">
          <a:xfrm>
            <a:off x="4527819" y="4518356"/>
            <a:ext cx="332214" cy="52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vatars.mds.yandex.net/i?id=b151c11c6363efc6aa3b671943f10d1623bdadd3-10752752-images-thumbs&amp;n=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70" b="99683" l="6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213" y="3990672"/>
            <a:ext cx="511440" cy="105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avatars.mds.yandex.net/i?id=5cfda0d15e0fd34b29e0cf6575ef72dc789b58ad-10811588-images-thumbs&amp;n=1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10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16" t="-2878" r="34421" b="2878"/>
          <a:stretch/>
        </p:blipFill>
        <p:spPr bwMode="auto">
          <a:xfrm>
            <a:off x="3687973" y="5646920"/>
            <a:ext cx="377660" cy="111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avatars.mds.yandex.net/i?id=c685ff13564915f87d1b52ea4916c2e5dd50cfe6-9854329-images-thumbs&amp;n=1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7500" l="9390" r="915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02" r="6744"/>
          <a:stretch/>
        </p:blipFill>
        <p:spPr bwMode="auto">
          <a:xfrm>
            <a:off x="8100392" y="5046039"/>
            <a:ext cx="409962" cy="65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avatars.mds.yandex.net/i?id=389a5c1f9628333d12eb681abb65d825996dcefb-12149948-images-thumbs&amp;n=13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5625" l="313" r="996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637" b="8671"/>
          <a:stretch/>
        </p:blipFill>
        <p:spPr bwMode="auto">
          <a:xfrm>
            <a:off x="4065633" y="6033002"/>
            <a:ext cx="924373" cy="68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avatars.mds.yandex.net/i?id=39b5d8866f3a4302833d38f2ec1f78e140574909-8544532-images-thumbs&amp;n=1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13" b="98125" l="420" r="974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877" y="5305081"/>
            <a:ext cx="885646" cy="72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avatars.mds.yandex.net/i?id=4d09c70bb224b2a660173f20e6d12c9ebf5b95fc-10701700-images-thumbs&amp;n=1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69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008" y="4473343"/>
            <a:ext cx="1076744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avatars.mds.yandex.net/i?id=6dabdc09fc3bb88f843343f8023ac9b12e28ed4f-10449875-images-thumbs&amp;n=13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563" b="90000" l="93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72" b="11198"/>
          <a:stretch/>
        </p:blipFill>
        <p:spPr bwMode="auto">
          <a:xfrm>
            <a:off x="7084983" y="5968610"/>
            <a:ext cx="1199194" cy="88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avatars.mds.yandex.net/i?id=22fc65e4366b7c6e7e50bd1795d1ea7c4fb86ea8-9555577-images-thumbs&amp;n=13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100000" l="5701" r="938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55" t="47039" r="32905" b="5921"/>
          <a:stretch/>
        </p:blipFill>
        <p:spPr bwMode="auto">
          <a:xfrm>
            <a:off x="6035904" y="6259612"/>
            <a:ext cx="845888" cy="51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s://avatars.mds.yandex.net/i?id=c32042dc1bc121c0746d88bae69f5fb143adb4d4-9234023-images-thumbs&amp;n=13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2188" l="9827" r="898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5" t="6407" r="10150" b="7979"/>
          <a:stretch/>
        </p:blipFill>
        <p:spPr bwMode="auto">
          <a:xfrm>
            <a:off x="4860032" y="4645931"/>
            <a:ext cx="802395" cy="80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s://yandex-images.clstorage.net/5w3mo1e81/66b54c8wL5VN/tUlCIcew71Kl7KuNNZQVoMa7-n6wi7Bk8ajO8EbACwU6Drjp9LDXtZKV0klPvwDPggYBHNrPufL3T7tOQb-xGDRthpWWJXqGtCnrDQXENHUSiuu7EM5hwNRoP7WWZY4AGZgKu8OGFSb1B7CO20oRSzMwl73futl2kV8tGQdMBD0mGGPTknEN4dH_-72VhOck1mnZipCNQWXkms6RNHIbpDirqdujtQfHF0WjnJr5pAigcDaJb3jINfDfLJsn_rS9dxsx8NJBL8MiP5lslTQGd2Zre_qCjPI2BGhd0zcSaZW6S0nIUMeFhbe3oj6qmXQpc0JUal2aaDZzPY6LJb-W73QY0eIyYJ9jwF-In6TEV4SU-0qqEt7CxSSonmMVoBi3aypZKIIGtre35UE82Aqny4Ej5wlseYtGgu4_eQe9FI3mGkCQg6APoOAP2D53ddWkFPipm2DvIqRXOj3hRqH5lhkry9uAtWS0xbUCjCoalZjDcOb5vGt41qNPT2rUzpTcJ0pSU2IAndPyXyjvhXXnBkQKO_jQb-I0JxntE7ei-ER6SxsKkbUH93XnILyI-MdrQ0AXe79a-OWTLA37150kniaL8eJTkE6BQc8oDfXlBSVFCbn7cmxQh9S77hCn0hqXSCl4WLO0dRTEl3CMqGgWq3Cg93uM2JsFMW1-mrZsFO0FeaOCkeGck_JcGD-XprZFJwlKeeJc8fWlKPxhtZJKdVt46SuRtydlN_VhDmvIN3ijQgXa37lrFPBNv2nm7KU_BToRogOQDnDTnxtMhbck9pQryysATjGm9GrOkjbjyTf62IhrQ1fVpzd3MoxYGwUIs0DlKt7q6bfTDe9YVo9HTOd7YbCS0w-ggU4YrkZ2x2c3yqt6kQ7z5eYLT-NkwHiGGCroKXMkhRX0B3EMSJlXCSNxpcm_WDkngwyv-PV_JN-2K3JD86FcstMdy6-VdcQ1R9t76qI-s4WG2A6TM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1250" r="997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162" y="4871366"/>
            <a:ext cx="693425" cy="51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s://avatars.mds.yandex.net/i?id=77fd5aaccb2267f13a24279c46e33740be68c5b5-12615826-images-thumbs&amp;n=13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85" b="98973" l="625" r="99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288" y="5166058"/>
            <a:ext cx="1062950" cy="67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yandex-images.clstorage.net/5w3mo1e81/66b54c8wL5VN/tUlCIcew71Kl7KuNNZQVoMa7-n6wi7Bk8a3rhWbAbkBKTti8pCXyQOLgwnxvqjW_l_YBXJq6fPKiGjv74d_BfYGNhpV2FXoGhBnrDQXENHUSiuu7EM5hwNSdO6UVc6kHOEgKWvM3lUc2Bdb9G4n2XhIzlJisyqrFIewua0bOtP7FKGHys6L_M9FdmJ0l5jaU9siqqxD8YNWmiq4BNEAKZ1h7GLsRdYZVd7ZjvojJV2qi8YXbzUqrRwFenusXzebdhRhD0EBineLR7XnOleSU5OTJGfjwDvOXpercMLag6nSrCZr5sYeH90fWs59b-zWJkBMl2E6oCVcDH7y5FM4Gz2U583CiAowR4B0oPWd0pbR0mykL0M4wJ4dYrRJnwfqUecipy7HVZPU1RWB9qZqG6qHwxqi_e7ilIR0-24bMl73U-WOzglLcsDOsqh3nd0aFBqrJaqNck6XUWUwzFcBoZ3t7e8jDhSdFx1VSLuvJhxpx4jU4ntrItvJuvopHnIV-NVnxwJACLGHBrJi_t4XU5rYqCfrTf0NXJVpN4XaguLZqexiLc9cFdWW3AN1r-XaYctO1C665iifxPQ7IRl0mzwTJIpIjkiyDsTx6nLaGVuUUKbtJIN1AVDUqrzJEwtvkSHpqaMKnVUVFJ9EdWBmWmEFR1usM-PlGkMw-u2WvdK_GuPCAkAEcsdN_yfzUhqVnhBkaO1FOUiUnav_QV5NKl2p5OBkxxUTHhofwzov7ZDkSMCb6zdg4tcBMj2ll7MaPVMliY7HCH8LBbltPZ6QkNWYL2mgADGDWpBt8kvYzK9e4mcrbMUcXRbVUwr6b-YTJE2OkWe6YaIRwL20ah622ncWKY7PjExwgAq-43sRFRGT3SxgrEm3hp_Y4zSMUwUuViOqaafI3VMWl1pC_C8jEKnLRdMm-mSgk098Oidb9pW6k-DChsUDPIdGsu4y0VJT0xHtYS3K-oNel6E6jU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1567" r="9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34" y="5607928"/>
            <a:ext cx="317047" cy="7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avatars.mds.yandex.net/i?id=aa2baadc8bf96f387ae5bf0270e4cef5131d07c4-10701700-images-thumbs&amp;n=13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9804" r="946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759" y="5576647"/>
            <a:ext cx="1018245" cy="91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https://avatars.mds.yandex.net/i?id=56df2bbea839102082f627243620888f4d678719-11511205-images-thumbs&amp;n=13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23" r="899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57" t="8166" r="39140" b="18912"/>
          <a:stretch/>
        </p:blipFill>
        <p:spPr bwMode="auto">
          <a:xfrm>
            <a:off x="5159312" y="2897212"/>
            <a:ext cx="2839380" cy="235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https://avatars.mds.yandex.net/i?id=e4cf875602211d8f4bb3c1c8394ac9b37ea6cc5b-5276035-images-thumbs&amp;n=13"/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82061" l="31875" r="6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627" r="32745" b="19025"/>
          <a:stretch/>
        </p:blipFill>
        <p:spPr bwMode="auto">
          <a:xfrm>
            <a:off x="7044239" y="2897212"/>
            <a:ext cx="2447310" cy="240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https://avatars.mds.yandex.net/i?id=582d4ca4d08b9a6f799bda97663a11f32104f6e4-4557852-images-thumbs&amp;n=13"/>
          <p:cNvPicPr>
            <a:picLocks noChangeAspect="1" noChangeArrowheads="1"/>
          </p:cNvPicPr>
          <p:nvPr/>
        </p:nvPicPr>
        <p:blipFill rotWithShape="1"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8125" b="90000" l="870" r="947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86" b="6582"/>
          <a:stretch/>
        </p:blipFill>
        <p:spPr bwMode="auto">
          <a:xfrm>
            <a:off x="-38480" y="3716642"/>
            <a:ext cx="2190750" cy="265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0" name="Picture 66" descr="https://avatars.mds.yandex.net/i?id=b805f19d45994b8d2b19a332217c5c858ffaa155-11389260-images-thumbs&amp;n=13"/>
          <p:cNvPicPr>
            <a:picLocks noChangeAspect="1" noChangeArrowheads="1"/>
          </p:cNvPicPr>
          <p:nvPr/>
        </p:nvPicPr>
        <p:blipFill rotWithShape="1"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90000" l="9881" r="897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34" t="4072" r="10442" b="8697"/>
          <a:stretch/>
        </p:blipFill>
        <p:spPr bwMode="auto">
          <a:xfrm>
            <a:off x="1307257" y="836712"/>
            <a:ext cx="2883352" cy="363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2" name="Picture 68" descr="https://avatars.mds.yandex.net/i?id=65b0d8e76d2a518e46d11b248207db970a956dcb-10779221-images-thumbs&amp;n=13"/>
          <p:cNvPicPr>
            <a:picLocks noChangeAspect="1" noChangeArrowheads="1"/>
          </p:cNvPicPr>
          <p:nvPr/>
        </p:nvPicPr>
        <p:blipFill rotWithShape="1"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9602" r="89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4" r="11020"/>
          <a:stretch/>
        </p:blipFill>
        <p:spPr bwMode="auto">
          <a:xfrm>
            <a:off x="3742237" y="2027764"/>
            <a:ext cx="2293667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6" name="Picture 72" descr="https://avatars.mds.yandex.net/i?id=2a96cdd9d97a54138b94899e7d546455ed680935-7012796-images-thumbs&amp;n=13"/>
          <p:cNvPicPr>
            <a:picLocks noChangeAspect="1" noChangeArrowheads="1"/>
          </p:cNvPicPr>
          <p:nvPr/>
        </p:nvPicPr>
        <p:blipFill rotWithShape="1"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48" r="30634" b="8664"/>
          <a:stretch/>
        </p:blipFill>
        <p:spPr bwMode="auto">
          <a:xfrm>
            <a:off x="6500046" y="4147413"/>
            <a:ext cx="2293409" cy="260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4" name="Picture 70" descr="https://avatars.mds.yandex.net/i?id=a494f3564d38037a5b29de0a4af1561619f40134-10638002-images-thumbs&amp;n=13"/>
          <p:cNvPicPr>
            <a:picLocks noChangeAspect="1" noChangeArrowheads="1"/>
          </p:cNvPicPr>
          <p:nvPr/>
        </p:nvPicPr>
        <p:blipFill rotWithShape="1"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938" b="97188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6" t="-9364" r="20482" b="9364"/>
          <a:stretch/>
        </p:blipFill>
        <p:spPr bwMode="auto">
          <a:xfrm>
            <a:off x="2984752" y="3281290"/>
            <a:ext cx="2089425" cy="344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052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1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1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1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avatars.mds.yandex.net/i?id=dc30449bd0712c5276ca94d1c0d2284fa73f6a1e-8754238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05"/>
            <a:ext cx="91249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avatars.mds.yandex.net/i?id=38c1dd8a315cdc1e52438286bc974c2e4e15b016-10208766-images-thumbs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4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40211">
            <a:off x="7215235" y="5310921"/>
            <a:ext cx="1650580" cy="122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avatars.mds.yandex.net/i?id=dd2c9fdbbf0c9006ab9f2d157b54056a-5194885-images-thumbs&amp;n=1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3" b="100000" l="6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56793"/>
            <a:ext cx="2490531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https://avatars.mds.yandex.net/i?id=dd2c9fdbbf0c9006ab9f2d157b54056a-5194885-images-thumbs&amp;n=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3" b="100000" l="6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4581128"/>
            <a:ext cx="1245265" cy="118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avatars.mds.yandex.net/i?id=38c1dd8a315cdc1e52438286bc974c2e4e15b016-10208766-images-thumbs&amp;n=1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4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028" r="-4732"/>
          <a:stretch/>
        </p:blipFill>
        <p:spPr bwMode="auto">
          <a:xfrm rot="3609537">
            <a:off x="3142219" y="5480571"/>
            <a:ext cx="1033160" cy="79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27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rs.mds.yandex.net/i?id=0297629a19f55beb466f8d286881c2df47f7ac50-12525650-images-thumbs&amp;n=1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1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avatars.mds.yandex.net/i?id=929d56ab1785fa477b225b0ff1d15fadafa2d100-10869405-images-thumbs&amp;n=13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100000" l="638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84" t="28286" r="8282" b="3407"/>
          <a:stretch/>
        </p:blipFill>
        <p:spPr bwMode="auto">
          <a:xfrm>
            <a:off x="2578300" y="5068416"/>
            <a:ext cx="1053161" cy="100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vatars.mds.yandex.net/i?id=8365d0b810c97dd4accf1fd4d94e487dcd12b936-8310741-images-thumbs&amp;n=13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38" b="97813" l="9418" r="961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93" t="3636" r="9937" b="7863"/>
          <a:stretch/>
        </p:blipFill>
        <p:spPr bwMode="auto">
          <a:xfrm rot="20621599">
            <a:off x="6084817" y="620112"/>
            <a:ext cx="1792564" cy="180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vatars.mds.yandex.net/i?id=14b10be0a493fce7695b76269e38ae4e70b127de-4872489-images-thumbs&amp;n=13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50" b="937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5" r="13728" b="4751"/>
          <a:stretch/>
        </p:blipFill>
        <p:spPr bwMode="auto">
          <a:xfrm>
            <a:off x="2977959" y="807282"/>
            <a:ext cx="1098755" cy="145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ukuet-kukushk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39552" y="6076527"/>
            <a:ext cx="609600" cy="609600"/>
          </a:xfrm>
          <a:prstGeom prst="rect">
            <a:avLst/>
          </a:prstGeom>
        </p:spPr>
      </p:pic>
      <p:pic>
        <p:nvPicPr>
          <p:cNvPr id="3" name="djatel-stuchit-po-derevu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7275.06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959114" y="6047986"/>
            <a:ext cx="609600" cy="609600"/>
          </a:xfrm>
          <a:prstGeom prst="rect">
            <a:avLst/>
          </a:prstGeom>
        </p:spPr>
      </p:pic>
      <p:pic>
        <p:nvPicPr>
          <p:cNvPr id="1032" name="Picture 8" descr="https://avatars.mds.yandex.net/i?id=85224fa9e9515f3131890b7b6835023edb663bc9-6331485-images-thumbs&amp;n=13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500" b="968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35" t="4912" r="27144"/>
          <a:stretch/>
        </p:blipFill>
        <p:spPr bwMode="auto">
          <a:xfrm rot="1809813">
            <a:off x="773613" y="173409"/>
            <a:ext cx="1181566" cy="182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avatars.mds.yandex.net/i?id=d1c866a9f1fb412a46d14314289d3f016d18653f-10093903-images-thumbs&amp;n=13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12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14" y="260648"/>
            <a:ext cx="1673709" cy="95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vuki-bespokojstva-soroki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end="9467.753699999999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326661" y="6118888"/>
            <a:ext cx="609600" cy="609600"/>
          </a:xfrm>
          <a:prstGeom prst="rect">
            <a:avLst/>
          </a:prstGeom>
        </p:spPr>
      </p:pic>
      <p:pic>
        <p:nvPicPr>
          <p:cNvPr id="1036" name="Picture 12" descr="https://avatars.mds.yandex.net/i?id=bd2ec8781e077badbc513490135aff6ac30aca91-12608033-images-thumbs&amp;n=13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260" y="1412776"/>
            <a:ext cx="1375732" cy="107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vuk-vorony.mp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735968" y="6047986"/>
            <a:ext cx="609600" cy="609600"/>
          </a:xfrm>
          <a:prstGeom prst="rect">
            <a:avLst/>
          </a:prstGeom>
        </p:spPr>
      </p:pic>
      <p:pic>
        <p:nvPicPr>
          <p:cNvPr id="1038" name="Picture 14" descr="https://avatars.mds.yandex.net/i?id=b981f5915a5144c8eac439d6df1d18e6113a6821-9221937-images-thumbs&amp;n=13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31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945"/>
            <a:ext cx="581708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vuki-lesa-solovey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371499" y="6076527"/>
            <a:ext cx="609600" cy="609600"/>
          </a:xfrm>
          <a:prstGeom prst="rect">
            <a:avLst/>
          </a:prstGeom>
        </p:spPr>
      </p:pic>
      <p:pic>
        <p:nvPicPr>
          <p:cNvPr id="8" name="Picture 4" descr="https://avatars.mds.yandex.net/i?id=9abca6dceedf665a13872bb751ed7bde16064ff4-10696063-images-thumbs&amp;n=13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938" b="87188" l="625" r="959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429"/>
          <a:stretch/>
        </p:blipFill>
        <p:spPr bwMode="auto">
          <a:xfrm rot="1459144">
            <a:off x="2545135" y="265574"/>
            <a:ext cx="966710" cy="99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wl_great_horned.mp3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789255" y="6035122"/>
            <a:ext cx="609600" cy="609600"/>
          </a:xfrm>
          <a:prstGeom prst="rect">
            <a:avLst/>
          </a:prstGeom>
        </p:spPr>
      </p:pic>
      <p:pic>
        <p:nvPicPr>
          <p:cNvPr id="10" name="Зарянка или малиновка - пение птиц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2">
                  <p14:trim end="7561.4856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910566" y="1518320"/>
            <a:ext cx="504056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13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08368 -0.5013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4" y="-2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6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27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96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60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51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54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79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.gifer.com/O96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я от тебя убегу - и скажу ку-ку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462.126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13871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99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8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bfd77177016b01433e48265ad433142b45b7fe36-11511205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vatars.mds.yandex.net/i?id=9905ba24c97ce973935f7328f2d11c090d08ded8-10705627-images-thumbs&amp;n=1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42" b="100000" l="41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46" r="5455"/>
          <a:stretch/>
        </p:blipFill>
        <p:spPr bwMode="auto">
          <a:xfrm>
            <a:off x="5959626" y="5675935"/>
            <a:ext cx="1428938" cy="97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vatars.mds.yandex.net/i?id=fdaf89e51ed280935086388e7ef720496513d5d2-12463617-images-thumbs&amp;n=1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981" r="971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9" t="17959" r="5620" b="18349"/>
          <a:stretch/>
        </p:blipFill>
        <p:spPr bwMode="auto">
          <a:xfrm flipH="1">
            <a:off x="2483768" y="5017558"/>
            <a:ext cx="1267406" cy="97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avatars.mds.yandex.net/i?id=0083b66a0c457ca54a804f914095f966255098ef-9099160-images-thumbs&amp;n=1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2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52" b="16926"/>
          <a:stretch/>
        </p:blipFill>
        <p:spPr bwMode="auto">
          <a:xfrm>
            <a:off x="5580111" y="3176972"/>
            <a:ext cx="720079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avatars.mds.yandex.net/i?id=28f1c3bc189be066f74ed7e8e34a82bf60f0ab6a-10414552-images-thumbs&amp;n=1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6" b="9793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064"/>
          <a:stretch/>
        </p:blipFill>
        <p:spPr bwMode="auto">
          <a:xfrm>
            <a:off x="4828707" y="4257579"/>
            <a:ext cx="2537907" cy="139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avatars.mds.yandex.net/i?id=e017ae489909adbe10d7079a97cc65812604ed15-4230422-images-thumbs&amp;n=1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81271" l="72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6" r="5502" b="20802"/>
          <a:stretch/>
        </p:blipFill>
        <p:spPr bwMode="auto">
          <a:xfrm flipH="1">
            <a:off x="2699792" y="3429000"/>
            <a:ext cx="1396890" cy="102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yandex-images.clstorage.net/5m4WR1i17/7915b4sK/aNppijYZSHdNF77iOQFRsziBMn2GJhkrUN3j5fcQRv8XX7lebP1sC2RET-UYofbtNxzg7liqRYEEzqde0qXa3vjrTO4y3SxGmIKqw0xB0YNooOeptzfcixUMR8DHxXaJccguPA9qyrzjc51R6NASmVT6RLtO6QA2sk0QO8TgLn5pq-lIdYs40x_2nYYIYADzWaLEjOYFbsjV7EIjYFLQ2SNILA8OKKsMgeP94vvXcClEOCG5jLsQltLeAfunoQ1PqgnbKRY6icGeVe50qmITcvqxlz0Upg_79w_DwhCiMphw-E1eTYt5bNJjHcJKJCHbdCqAmR3ZMgcxrOP7NqG83Cnpmtm1CwoA_YUsxlvDA4EZQbaNlMVPySWfACNgslOaENru7k57OX3jMZ7C-ZaxG0Y5oZjeSsIUMM4R-scC_c-KicspRKtbsY2lfpeL0YMj-_KUX4c0Pfr13_HBIZMQugNpvWzv-3ie4YBMolo14-hEW2O472sSBHG98WkXIuzOSZuamOV5yFOcZNxWykIQ0buQlM8Uhm969zzzUpGAwBpgaszO3DsbPvBx36PYpXPaVViyS28JQafx_eCq5qC9HOqraetHOWsiDqZ9thnw4SNKgnf-ZkXvmzSv4WEjcyMYsAsszM7aWKwggYwQ22SjqyQ645h9KMD2AV0S-adBDv8J2GrZtJlpwYxlb_WIEDESO3PkbHd2L5tUPmOBESNAOtF5POx_-qvt8fH_czlkQLmVG0HqjqhhpGGewLv3oN1u2Ll6-2ZIWGKtF10XW_Oj0fjixd-W9Bzb5n2AI3GAEVhwuF0-_Nr6DlGDLJAahcH6dqlwyo9KsrZAP9Iq9RKtboiaSevmaFjjLtbvBVhAc6I7stc9VSbMuzdMAOBQktOJgki8Pz2IuexhU6_SqeWQ-1Up0Sl8uBO24j2Q-BfzL2zoSGs6dEtrcf2WrZe4IbPyKpCUvHV1Pkk3HcMSEYKS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98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82" t="30913" r="5031" b="27748"/>
          <a:stretch/>
        </p:blipFill>
        <p:spPr bwMode="auto">
          <a:xfrm rot="3568873">
            <a:off x="4006886" y="3232351"/>
            <a:ext cx="2474467" cy="179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avatars.mds.yandex.net/i?id=af5eebb886181f53c293c3eee8259344c811bfee-8377138-images-thumbs&amp;n=13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1" t="27000" r="7791" b="16938"/>
          <a:stretch/>
        </p:blipFill>
        <p:spPr bwMode="auto">
          <a:xfrm rot="18854275">
            <a:off x="3782466" y="2733307"/>
            <a:ext cx="896802" cy="46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avatars.mds.yandex.net/i?id=aa747a737866fc4a196f59a0e5a21e00e63e62e1-8794956-images-thumbs&amp;n=13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8438" l="983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056" y="1340768"/>
            <a:ext cx="2115054" cy="191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avatars.mds.yandex.net/i?id=eaf8f24969d85a7afe30a5458f6ea20defc16a1f-10703429-images-thumbs&amp;n=13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809"/>
          <a:stretch/>
        </p:blipFill>
        <p:spPr bwMode="auto">
          <a:xfrm>
            <a:off x="2550786" y="4402711"/>
            <a:ext cx="2581275" cy="220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avatars.mds.yandex.net/i?id=c0984297034880471170dfb548ae3ca9b5fa9860-5234419-images-thumbs&amp;n=13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360" b="8916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3" t="12509" r="4133" b="18921"/>
          <a:stretch/>
        </p:blipFill>
        <p:spPr bwMode="auto">
          <a:xfrm rot="153480" flipH="1">
            <a:off x="1115615" y="2492896"/>
            <a:ext cx="1740711" cy="64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avatars.mds.yandex.net/i?id=09e8483836344e4a3ee8739df3d1dbb7f17a90b3-10369171-images-thumbs&amp;n=13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8871" b="96774" l="37917" r="9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48"/>
          <a:stretch/>
        </p:blipFill>
        <p:spPr bwMode="auto">
          <a:xfrm>
            <a:off x="8028384" y="5384651"/>
            <a:ext cx="948458" cy="77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avatars.mds.yandex.net/i?id=79cd54cd569aae0c5f6e34f63e458ea2a9e60898-5232112-images-thumbs&amp;n=13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375" b="93750" l="9804" r="949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0" t="6122" r="7177" b="6038"/>
          <a:stretch/>
        </p:blipFill>
        <p:spPr bwMode="auto">
          <a:xfrm rot="1715737">
            <a:off x="4766471" y="5652649"/>
            <a:ext cx="1373167" cy="102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93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29062 0.08958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31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avatars.mds.yandex.net/i?id=d2bdd709a2ea40cfbd3b767898e80f934e60d958-3569687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https://yandex-images.clstorage.net/Gze5Z3139/660f09Dsq/5v2dL4fpSMDgebMB5B2bfnAfUguwVq7UBeNTpbOPW_3NGFGoudvLUez-l0tfMxghJazwyXozNejVQzzxoZkSAvvtlD625ES1gSirYMkth1pgYn5-kFeypU3PD8jW_wqZ5SBJtEErVoF1Z3bL9vr0lA2grIxjj8W5eGc9LBWd0vb2NTXrm21ZQMBJGr0QCTMijLYKW_ifdqHND6JIsiNjSZSZPPT1E0q9Hd-WZzpO9JSJ8YBsL3cQ5azTmdh1wdamhj1BS-sJMcRc1WoNNIUvXoRabvvk5ybdrevKhMKjE8VM_SA8JedCvdU7btOy0sA03QmIyCP7sIFwWxVkCdnWLvpBhRvfPSX8TOWy6aQJ59okUiKXNLeCUZlnkvDCR2fV8ImU7DUHHpmpg06fErqwZHG98IzXw6QZUL8NtOG91r4mTX3fI7EBsFB9mrXQQWt-DKq-94jPNsUpk-KE4t_vITRpMJBpY87NbcsO6_IiHGwp7TRgoz_kESxTNZBRsToeKolJJ4v5wWzk2a69vKF_qozGbtNop0pNLedOtNrvW62M3UAkbctqxS0vqiNWNkDw-QW4BPdDBAnwv3XgYS3SmmoRHTNLqbHMSFnWJUyBq0rIFnpzYM9yNU2PHpRi8wPBAJGkYNUDdtF121IrWnqMSG29CJAvR7BZgJuxrCU9Tk7u8VHzn50tcEz1mu1Mlf-ivFLub2yTSq19p9JkHq_f-ViNoGx1FxohmZ8al356GIxtkTwI39_0paxnoeSBSR5O6iGtI9MpTUQMyaphMDVHOvwifgsoC0bhPRtWEOLP1-3IXeREKZNyTdlb8hcCphQ0JX3EmKOTDBkgM21g-QEWPlapMUPDYSHIwEW2geipi7pMyr6jwKuyXcHjbkCS-9vdnGnc9CnTRiFpC1KzBrYEfEnFKHgr22hdFJ_pBPnRypo2jQ1P3w010OBBWp1kPWvaoHICk8zfUumZ81Z0htMU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1" t="18752" r="7019"/>
          <a:stretch/>
        </p:blipFill>
        <p:spPr bwMode="auto">
          <a:xfrm>
            <a:off x="4211961" y="3140968"/>
            <a:ext cx="1008112" cy="143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s://yandex-images.clstorage.net/Gze5Z3139/660f09Dsq/5v2dL4fpSMDgebMB5B2bfnAfUguwVq7UBeNTpbOPW_3NGFGoudvLUez-l0tfMxghJazwyXozNejVQzzxoZkSAvvtlD625ES1gSirYMkth1pgYn5-kFeypU3PD8jW_wqZ5SBJtEErVoF1Z3bL9vr0lA2grIxjj8W5eGc9LBWd0vb2NTXrm21ZQMBJGr0QCTMijLYKW_ifdqHND6JIsiNjSZSZPPT1E0q9Hd-WZzpO9JSJ8YBsL3cQ5azTmdh1wdamhj1BS-sJMcRc1WoNNIUvXoRabvvk5ybdrevKhMKjE8VM_SA8JedCvdU7btOy0sA03QmIyCP7sIFwWxVkCdnWLvpBhRvfPSX8TOWy6aQJ59okUiKXNLeCUZlnkvDCR2fV8ImU7DUHHpmpg06fErqwZHG98IzXw6QZUL8NtOG91r4mTX3fI7EBsFB9mrXQQWt-DKq-94jPNsUpk-KE4t_vITRpMJBpY87NbcsO6_IiHGwp7TRgoz_kESxTNZBRsToeKolJJ4v5wWzk2a69vKF_qozGbtNop0pNLedOtNrvW62M3UAkbctqxS0vqiNWNkDw-QW4BPdDBAnwv3XgYS3SmmoRHTNLqbHMSFnWJUyBq0rIFnpzYM9yNU2PHpRi8wPBAJGkYNUDdtF121IrWnqMSG29CJAvR7BZgJuxrCU9Tk7u8VHzn50tcEz1mu1Mlf-ivFLub2yTSq19p9JkHq_f-ViNoGx1FxohmZ8al356GIxtkTwI39_0paxnoeSBSR5O6iGtI9MpTUQMyaphMDVHOvwifgsoC0bhPRtWEOLP1-3IXeREKZNyTdlb8hcCphQ0JX3EmKOTDBkgM21g-QEWPlapMUPDYSHIwEW2geipi7pMyr6jwKuyXcHjbkCS-9vdnGnc9CnTRiFpC1KzBrYEfEnFKHgr22hdFJ_pBPnRypo2jQ1P3w010OBBWp1kPWvaoHICk8zfUumZ81Z0htMU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1" t="18752" r="7019"/>
          <a:stretch/>
        </p:blipFill>
        <p:spPr bwMode="auto">
          <a:xfrm>
            <a:off x="8003621" y="3645024"/>
            <a:ext cx="780868" cy="168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avatars.mds.yandex.net/i?id=0067126130d5563a19bc115edac2b5cf3301f73c-9765845-images-thumbs&amp;n=1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82" t="32474" r="8915" b="29859"/>
          <a:stretch/>
        </p:blipFill>
        <p:spPr bwMode="auto">
          <a:xfrm>
            <a:off x="6566394" y="6421339"/>
            <a:ext cx="2243307" cy="43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vatars.mds.yandex.net/i?id=7eb75f609f03c3ea1e0cfba4f66fb0d80bb0b643-12469033-images-thumbs&amp;n=1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5625" l="9922" r="898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99" t="9884" r="15791" b="5941"/>
          <a:stretch/>
        </p:blipFill>
        <p:spPr bwMode="auto">
          <a:xfrm rot="5089017">
            <a:off x="877369" y="1335106"/>
            <a:ext cx="899335" cy="83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vatars.mds.yandex.net/i?id=ac2e54071725405cbf24272a61c153c3bd15a18c-11008180-images-thumbs&amp;n=13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126"/>
          <a:stretch/>
        </p:blipFill>
        <p:spPr bwMode="auto">
          <a:xfrm>
            <a:off x="5373246" y="3645024"/>
            <a:ext cx="845782" cy="65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https://yandex-images.clstorage.net/Gze5Z3139/660f09Dsq/5v2dL4fpSMDgebMB5B2bfnAfUguwVq7UBeNTpbOPW_3NGFGoudvLUez-l0tfMxghJazwyXozNejVQzzxoZkSAvvtlD625ES1gSirYMkth1pgYn5-kFeypU3PD8jW_wqZ5SBJtEErVoF1Z3bL9vr0lA2grIxjj8W5eGc9LBWd0vb2NTXrm21ZQMBJGr0QCTMijLYKW_ifdqHND6JIsiNjSZSZPPT1E0q9Hd-WZzpO9JSJ8YBsL3cQ5azTmdh1wdamhj1BS-sJMcRc1WoNNIUvXoRabvvk5ybdrevKhMKjE8VM_SA8JedCvdU7btOy0sA03QmIyCP7sIFwWxVkCdnWLvpBhRvfPSX8TOWy6aQJ59okUiKXNLeCUZlnkvDCR2fV8ImU7DUHHpmpg06fErqwZHG98IzXw6QZUL8NtOG91r4mTX3fI7EBsFB9mrXQQWt-DKq-94jPNsUpk-KE4t_vITRpMJBpY87NbcsO6_IiHGwp7TRgoz_kESxTNZBRsToeKolJJ4v5wWzk2a69vKF_qozGbtNop0pNLedOtNrvW62M3UAkbctqxS0vqiNWNkDw-QW4BPdDBAnwv3XgYS3SmmoRHTNLqbHMSFnWJUyBq0rIFnpzYM9yNU2PHpRi8wPBAJGkYNUDdtF121IrWnqMSG29CJAvR7BZgJuxrCU9Tk7u8VHzn50tcEz1mu1Mlf-ivFLub2yTSq19p9JkHq_f-ViNoGx1FxohmZ8al356GIxtkTwI39_0paxnoeSBSR5O6iGtI9MpTUQMyaphMDVHOvwifgsoC0bhPRtWEOLP1-3IXeREKZNyTdlb8hcCphQ0JX3EmKOTDBkgM21g-QEWPlapMUPDYSHIwEW2geipi7pMyr6jwKuyXcHjbkCS-9vdnGnc9CnTRiFpC1KzBrYEfEnFKHgr22hdFJ_pBPnRypo2jQ1P3w010OBBWp1kPWvaoHICk8zfUumZ81Z0htMU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1" t="18752" r="7019"/>
          <a:stretch/>
        </p:blipFill>
        <p:spPr bwMode="auto">
          <a:xfrm>
            <a:off x="5954325" y="3736367"/>
            <a:ext cx="1224137" cy="132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avatars.mds.yandex.net/i?id=6c427a9dc0ea59e4336a4891ff0514cbebf9d930-9226056-images-thumbs&amp;n=13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781" b="952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49" t="6833" r="23840" b="3134"/>
          <a:stretch/>
        </p:blipFill>
        <p:spPr bwMode="auto">
          <a:xfrm>
            <a:off x="1548503" y="3405783"/>
            <a:ext cx="1224135" cy="118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ttps://yandex-images.clstorage.net/Gze5Z3139/660f09Dsq/5v2dL4fpSMDgebMB5B2bfnAfUguwVq7UBeNTpbOPW_3NGFGoudvLUez-l0tfMxghJazwyXozNejVQzzxoZkSAvvtlD625ES1gSirYMkth1pgYn5-kFeypU3PD8jW_wqZ5SBJtEErVoF1Z3bL9vr0lA2grIxjj8W5eGc9LBWd0vb2NTXrm21ZQMBJGr0QCTMijLYKW_ifdqHND6JIsiNjSZSZPPT1E0q9Hd-WZzpO9JSJ8YBsL3cQ5azTmdh1wdamhj1BS-sJMcRc1WoNNIUvXoRabvvk5ybdrevKhMKjE8VM_SA8JedCvdU7btOy0sA03QmIyCP7sIFwWxVkCdnWLvpBhRvfPSX8TOWy6aQJ59okUiKXNLeCUZlnkvDCR2fV8ImU7DUHHpmpg06fErqwZHG98IzXw6QZUL8NtOG91r4mTX3fI7EBsFB9mrXQQWt-DKq-94jPNsUpk-KE4t_vITRpMJBpY87NbcsO6_IiHGwp7TRgoz_kESxTNZBRsToeKolJJ4v5wWzk2a69vKF_qozGbtNop0pNLedOtNrvW62M3UAkbctqxS0vqiNWNkDw-QW4BPdDBAnwv3XgYS3SmmoRHTNLqbHMSFnWJUyBq0rIFnpzYM9yNU2PHpRi8wPBAJGkYNUDdtF121IrWnqMSG29CJAvR7BZgJuxrCU9Tk7u8VHzn50tcEz1mu1Mlf-ivFLub2yTSq19p9JkHq_f-ViNoGx1FxohmZ8al356GIxtkTwI39_0paxnoeSBSR5O6iGtI9MpTUQMyaphMDVHOvwifgsoC0bhPRtWEOLP1-3IXeREKZNyTdlb8hcCphQ0JX3EmKOTDBkgM21g-QEWPlapMUPDYSHIwEW2geipi7pMyr6jwKuyXcHjbkCS-9vdnGnc9CnTRiFpC1KzBrYEfEnFKHgr22hdFJ_pBPnRypo2jQ1P3w010OBBWp1kPWvaoHICk8zfUumZ81Z0htMU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1" t="18752" r="7019"/>
          <a:stretch/>
        </p:blipFill>
        <p:spPr bwMode="auto">
          <a:xfrm>
            <a:off x="1008440" y="3736367"/>
            <a:ext cx="1152130" cy="176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avatars.mds.yandex.net/i?id=c975f16ecc5c4f4ea86f2c7b22f3980fa7b8bdb7-5242655-images-thumbs&amp;n=13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625" b="100000" l="9912" r="898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5" t="7517" r="9198"/>
          <a:stretch/>
        </p:blipFill>
        <p:spPr bwMode="auto">
          <a:xfrm flipH="1">
            <a:off x="7688047" y="5125821"/>
            <a:ext cx="1305300" cy="108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ttps://yandex-images.clstorage.net/Gze5Z3139/660f09Dsq/5v2dL4fpSMDgebMB5B2bfnAfUguwVq7UBeNTpbOPW_3NGFGoudvLUez-l0tfMxghJazwyXozNejVQzzxoZkSAvvtlD625ES1gSirYMkth1pgYn5-kFeypU3PD8jW_wqZ5SBJtEErVoF1Z3bL9vr0lA2grIxjj8W5eGc9LBWd0vb2NTXrm21ZQMBJGr0QCTMijLYKW_ifdqHND6JIsiNjSZSZPPT1E0q9Hd-WZzpO9JSJ8YBsL3cQ5azTmdh1wdamhj1BS-sJMcRc1WoNNIUvXoRabvvk5ybdrevKhMKjE8VM_SA8JedCvdU7btOy0sA03QmIyCP7sIFwWxVkCdnWLvpBhRvfPSX8TOWy6aQJ59okUiKXNLeCUZlnkvDCR2fV8ImU7DUHHpmpg06fErqwZHG98IzXw6QZUL8NtOG91r4mTX3fI7EBsFB9mrXQQWt-DKq-94jPNsUpk-KE4t_vITRpMJBpY87NbcsO6_IiHGwp7TRgoz_kESxTNZBRsToeKolJJ4v5wWzk2a69vKF_qozGbtNop0pNLedOtNrvW62M3UAkbctqxS0vqiNWNkDw-QW4BPdDBAnwv3XgYS3SmmoRHTNLqbHMSFnWJUyBq0rIFnpzYM9yNU2PHpRi8wPBAJGkYNUDdtF121IrWnqMSG29CJAvR7BZgJuxrCU9Tk7u8VHzn50tcEz1mu1Mlf-ivFLub2yTSq19p9JkHq_f-ViNoGx1FxohmZ8al356GIxtkTwI39_0paxnoeSBSR5O6iGtI9MpTUQMyaphMDVHOvwifgsoC0bhPRtWEOLP1-3IXeREKZNyTdlb8hcCphQ0JX3EmKOTDBkgM21g-QEWPlapMUPDYSHIwEW2geipi7pMyr6jwKuyXcHjbkCS-9vdnGnc9CnTRiFpC1KzBrYEfEnFKHgr22hdFJ_pBPnRypo2jQ1P3w010OBBWp1kPWvaoHICk8zfUumZ81Z0htMU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1" t="18752" r="7019"/>
          <a:stretch/>
        </p:blipFill>
        <p:spPr bwMode="auto">
          <a:xfrm>
            <a:off x="6732240" y="5229200"/>
            <a:ext cx="1271381" cy="133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avatars.mds.yandex.net/i?id=9d81ffbaab70a3231b15d2ea0ac1d138cc75233e-12460761-images-thumbs&amp;n=1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013" y="5426908"/>
            <a:ext cx="893294" cy="62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avatars.mds.yandex.net/i?id=37b667c1a09786580083852f81d2a1a6189404be-11908978-images-thumbs&amp;n=1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6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7" y="5402085"/>
            <a:ext cx="861534" cy="53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https://yandex-images.clstorage.net/Gze5Z3139/660f09Dsq/5v2dL4fpSMDgebMB5B2bfnAfUguwVq7UBeNTpbOPW_3NGFGoudvLUez-l0tfMxghJazwyXozNejVQzzxoZkSAvvtlD625ES1gSirYMkth1pgYn5-kFeypU3PD8jW_wqZ5SBJtEErVoF1Z3bL9vr0lA2grIxjj8W5eGc9LBWd0vb2NTXrm21ZQMBJGr0QCTMijLYKW_ifdqHND6JIsiNjSZSZPPT1E0q9Hd-WZzpO9JSJ8YBsL3cQ5azTmdh1wdamhj1BS-sJMcRc1WoNNIUvXoRabvvk5ybdrevKhMKjE8VM_SA8JedCvdU7btOy0sA03QmIyCP7sIFwWxVkCdnWLvpBhRvfPSX8TOWy6aQJ59okUiKXNLeCUZlnkvDCR2fV8ImU7DUHHpmpg06fErqwZHG98IzXw6QZUL8NtOG91r4mTX3fI7EBsFB9mrXQQWt-DKq-94jPNsUpk-KE4t_vITRpMJBpY87NbcsO6_IiHGwp7TRgoz_kESxTNZBRsToeKolJJ4v5wWzk2a69vKF_qozGbtNop0pNLedOtNrvW62M3UAkbctqxS0vqiNWNkDw-QW4BPdDBAnwv3XgYS3SmmoRHTNLqbHMSFnWJUyBq0rIFnpzYM9yNU2PHpRi8wPBAJGkYNUDdtF121IrWnqMSG29CJAvR7BZgJuxrCU9Tk7u8VHzn50tcEz1mu1Mlf-ivFLub2yTSq19p9JkHq_f-ViNoGx1FxohmZ8al356GIxtkTwI39_0paxnoeSBSR5O6iGtI9MpTUQMyaphMDVHOvwifgsoC0bhPRtWEOLP1-3IXeREKZNyTdlb8hcCphQ0JX3EmKOTDBkgM21g-QEWPlapMUPDYSHIwEW2geipi7pMyr6jwKuyXcHjbkCS-9vdnGnc9CnTRiFpC1KzBrYEfEnFKHgr22hdFJ_pBPnRypo2jQ1P3w010OBBWp1kPWvaoHICk8zfUumZ81Z0htMU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1" t="18752" r="7019"/>
          <a:stretch/>
        </p:blipFill>
        <p:spPr bwMode="auto">
          <a:xfrm>
            <a:off x="3530205" y="4908202"/>
            <a:ext cx="1515617" cy="64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yandex-images.clstorage.net/Gze5Z3139/660f09Dsq/5v2dL4fpSMDgebMB5B2bfnAfUguwVq7UBeNTpbOPW_3NGFGoudvLUez-l0tfMxghJazwyXozNejVQzzxoZkSAvvtlD625ES1gSirYMkth1pgYn5-kFeypU3PD8jW_wqZ5SBJtEErVoF1Z3bL9vr0lA2grIxjj8W5eGc9LBWd0vb2NTXrm21ZQMBJGr0QCTMijLYKW_ifdqHND6JIsiNjSZSZPPT1E0q9Hd-WZzpO9JSJ8YBsL3cQ5azTmdh1wdamhj1BS-sJMcRc1WoNNIUvXoRabvvk5ybdrevKhMKjE8VM_SA8JedCvdU7btOy0sA03QmIyCP7sIFwWxVkCdnWLvpBhRvfPSX8TOWy6aQJ59okUiKXNLeCUZlnkvDCR2fV8ImU7DUHHpmpg06fErqwZHG98IzXw6QZUL8NtOG91r4mTX3fI7EBsFB9mrXQQWt-DKq-94jPNsUpk-KE4t_vITRpMJBpY87NbcsO6_IiHGwp7TRgoz_kESxTNZBRsToeKolJJ4v5wWzk2a69vKF_qozGbtNop0pNLedOtNrvW62M3UAkbctqxS0vqiNWNkDw-QW4BPdDBAnwv3XgYS3SmmoRHTNLqbHMSFnWJUyBq0rIFnpzYM9yNU2PHpRi8wPBAJGkYNUDdtF121IrWnqMSG29CJAvR7BZgJuxrCU9Tk7u8VHzn50tcEz1mu1Mlf-ivFLub2yTSq19p9JkHq_f-ViNoGx1FxohmZ8al356GIxtkTwI39_0paxnoeSBSR5O6iGtI9MpTUQMyaphMDVHOvwifgsoC0bhPRtWEOLP1-3IXeREKZNyTdlb8hcCphQ0JX3EmKOTDBkgM21g-QEWPlapMUPDYSHIwEW2geipi7pMyr6jwKuyXcHjbkCS-9vdnGnc9CnTRiFpC1KzBrYEfEnFKHgr22hdFJ_pBPnRypo2jQ1P3w010OBBWp1kPWvaoHICk8zfUumZ81Z0htMU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1" t="18752" r="7019"/>
          <a:stretch/>
        </p:blipFill>
        <p:spPr bwMode="auto">
          <a:xfrm>
            <a:off x="3347863" y="5609297"/>
            <a:ext cx="2160241" cy="128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https://avatars.mds.yandex.net/i?id=018e300c08685f26a722162df692f48c42e990cb-12480039-images-thumbs&amp;n=13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4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356992" y="4179893"/>
            <a:ext cx="3528392" cy="26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95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11111E-6 L 0.4842 0.022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19" y="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34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4fc702e2c1084476dd17425bf3b79b68373d07c0-12011805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295"/>
            <a:ext cx="3380196" cy="32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vatars.mds.yandex.net/i?id=a8294f1d55b3fb86338ef970156e6547058b9ca0-12615441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196" y="5295"/>
            <a:ext cx="5763804" cy="32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vatars.mds.yandex.net/i?id=fdd0bbe5957a68ba03c40c9acb1b9283e37af67d-5669278-images-thumbs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62164"/>
            <a:ext cx="9144000" cy="359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avatars.mds.yandex.net/i?id=ea5c6643f702eee7ec7e4f0767762985a74ce9c9-9220933-images-thumbs&amp;n=1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80312" y="855579"/>
            <a:ext cx="1493791" cy="155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avatars.mds.yandex.net/i?id=26880389ebbc82b343ae2e558cbc553ce6151eb6-5476623-images-thumbs&amp;n=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45" l="2500" r="997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497" y="680584"/>
            <a:ext cx="1813824" cy="118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avatars.mds.yandex.net/i?id=ff1d741054a24d4e280b38c29dddb1a3ab451cc3-8474231-images-thumbs&amp;n=1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437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39" r="6802"/>
          <a:stretch/>
        </p:blipFill>
        <p:spPr bwMode="auto">
          <a:xfrm>
            <a:off x="5341493" y="935806"/>
            <a:ext cx="1847876" cy="109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avatars.mds.yandex.net/i?id=e2d9231a95bb221907071a1761eba8f3ea159a8c-8497822-images-thumbs&amp;n=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66" b="100000" l="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717049"/>
            <a:ext cx="1368152" cy="9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avatars.mds.yandex.net/i?id=4c096f357328a7e1a28d543ddf8e9502cbb73fae-6994641-images-thumbs&amp;n=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125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69782" y="5786712"/>
            <a:ext cx="1305213" cy="76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avatars.mds.yandex.net/i?id=f3c0ee947f109a28940e574294a2147542e9ff20-11008180-images-thumbs&amp;n=1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715" b="100000" l="1875" r="989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935" y="6003241"/>
            <a:ext cx="1856489" cy="85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avatars.mds.yandex.net/i?id=43b6242f8cae68d86a7b92367f663112c9a88a7c-9041991-images-thumbs&amp;n=1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2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995" y="4516539"/>
            <a:ext cx="1066498" cy="107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avatars.mds.yandex.net/i?id=c5e8d1aff05de45575aa9a43c7cc0eb88b7fffd5-12571073-images-thumbs&amp;n=1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563" b="99063" l="1303" r="993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800" y="1809200"/>
            <a:ext cx="1251424" cy="130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s://avatars.mds.yandex.net/i?id=1ab8380764447a719fa3e1379926b17f4d40042f-10809483-images-thumbs&amp;n=1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7188" l="0" r="987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9232">
            <a:off x="3443532" y="2025463"/>
            <a:ext cx="1266963" cy="87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s://avatars.mds.yandex.net/i?id=5391fc9ff58733aa949f31ddc5b34d28459e35b2-9156331-images-thumbs&amp;n=13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974" r="980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608" y="2214436"/>
            <a:ext cx="943528" cy="98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45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1633</TotalTime>
  <Words>35</Words>
  <Application>Microsoft Office PowerPoint</Application>
  <PresentationFormat>Экран (4:3)</PresentationFormat>
  <Paragraphs>11</Paragraphs>
  <Slides>11</Slides>
  <Notes>2</Notes>
  <HiddenSlides>0</HiddenSlides>
  <MMClips>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93</cp:revision>
  <dcterms:created xsi:type="dcterms:W3CDTF">2024-01-26T11:07:37Z</dcterms:created>
  <dcterms:modified xsi:type="dcterms:W3CDTF">2024-03-22T12:21:50Z</dcterms:modified>
</cp:coreProperties>
</file>