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3C593-5F89-47B2-AE83-9D6A6696E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2348754"/>
            <a:ext cx="8689976" cy="108024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СЕНСОРНАЯ ДОРОЖКА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0632E6-B88E-48C3-A67D-35AF852FE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3764" y="4509246"/>
            <a:ext cx="3836894" cy="1559860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Выполнила: Логопед МБДОУ №152 Филиал №1 города </a:t>
            </a:r>
            <a:r>
              <a:rPr lang="ru-RU" sz="1800" dirty="0" err="1">
                <a:solidFill>
                  <a:schemeClr val="tx2">
                    <a:lumMod val="50000"/>
                  </a:schemeClr>
                </a:solidFill>
              </a:rPr>
              <a:t>пенза</a:t>
            </a:r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Бижко </a:t>
            </a:r>
            <a:r>
              <a:rPr lang="ru-RU" sz="1800" dirty="0" err="1">
                <a:solidFill>
                  <a:schemeClr val="tx2">
                    <a:lumMod val="50000"/>
                  </a:schemeClr>
                </a:solidFill>
              </a:rPr>
              <a:t>мария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tx2">
                    <a:lumMod val="50000"/>
                  </a:schemeClr>
                </a:solidFill>
              </a:rPr>
              <a:t>владимировна</a:t>
            </a:r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67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3697C-AAFB-4831-BC41-348467C0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76" y="687432"/>
            <a:ext cx="5764306" cy="521134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274FA4">
                    <a:lumMod val="50000"/>
                  </a:srgbClr>
                </a:solidFill>
              </a:rPr>
              <a:t>Сенсорный Круг с жесткой стороной губки. определить какие ощущения при прикосновении вызывает у ребенка.</a:t>
            </a:r>
            <a:endParaRPr lang="ru-RU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80369B4-B902-46E2-9318-34783DB2AA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02824" y="687432"/>
            <a:ext cx="4186517" cy="558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38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A0F0632-CF7D-452D-B731-D8F5CCB4C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6" y="618517"/>
            <a:ext cx="9574307" cy="5916754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Данная сенсорная дорожка создана для развития как тактильного восприятия, так и развития лексико-грамматического развития речи  и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воображенния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 детей.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Вариант для сенсорного развития – игра в волшебный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мешечек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. Кладем все варианты наполнения (камни, перья, помпоны,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спонж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, мягкая и твердая сторона и губки, кусок джутового каната.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Вариант для развития лексики ребенка. развиваем и пополняем словарный запас прилагательных. какой круг с камнями – твердый, разноцветный, тяжелый, холодный. Таким образом проводим с каждым кругом.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Вариант Для развития воображения. Попросить ребенка закрыть глаза – прикоснуться к сенсорному кругу и спросить с чем ассоциируется или что он представляет.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783878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B67DF-6078-4F5D-89E8-C1B06CC9B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871" y="510941"/>
            <a:ext cx="6042210" cy="453618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Сенсорный круг с разноцветными камнями. определить какие ощущения при прикосновении вызывает у ребенка.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55E02DA-E282-48E6-A665-92A54A149A2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7200" y="1057834"/>
            <a:ext cx="4312023" cy="532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83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3745C-2B03-4C8C-A2BC-274175CA1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1246093"/>
            <a:ext cx="5118846" cy="415066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274FA4">
                    <a:lumMod val="50000"/>
                  </a:srgbClr>
                </a:solidFill>
              </a:rPr>
              <a:t>Сенсорный круг с разноцветными мягкими помпонами. определить какие ощущения при прикосновении вызывает у ребенка</a:t>
            </a:r>
            <a:endParaRPr lang="ru-RU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06D4C79-D07A-43D3-9652-A5B36046F0A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109013" y="679823"/>
            <a:ext cx="4123764" cy="549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88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89EAE-5506-44E9-A213-09CB17341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106" y="618517"/>
            <a:ext cx="5971120" cy="4894777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Сенсорный Круг со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спонжом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для умывания. определить какие ощущения при прикосновении вызывает у ребенка.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0CF7B7C-A0A3-4315-95D4-E62C07831C6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3774" y="860611"/>
            <a:ext cx="4090041" cy="54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37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76267-CF7E-4D8F-90DC-5A388282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683" y="1792942"/>
            <a:ext cx="5172635" cy="321833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274FA4">
                    <a:lumMod val="50000"/>
                  </a:srgbClr>
                </a:solidFill>
              </a:rPr>
              <a:t>Сенсорный Круг с перьями. определить какие ощущения при прикосновении вызывает у ребенка.</a:t>
            </a:r>
            <a:endParaRPr lang="ru-RU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CA9A6A9-662A-4B3F-B17E-B7E76FCCC40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557681" y="625617"/>
            <a:ext cx="4205073" cy="560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6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04B8B-D997-41FA-97B9-0D54A7FCF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423" y="618517"/>
            <a:ext cx="4904319" cy="494856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274FA4">
                    <a:lumMod val="50000"/>
                  </a:srgbClr>
                </a:solidFill>
              </a:rPr>
              <a:t>Сенсорный Круг с деревянными геометрическими фигурами. определить какие ощущения при прикосновении вызывает у ребенка.</a:t>
            </a:r>
            <a:endParaRPr lang="ru-RU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5C396B0-818A-4EC1-A46D-30C130F2A39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7257" y="1273268"/>
            <a:ext cx="5964144" cy="447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76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E4D2E-6FB2-4466-AA27-3406C4925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5495989" cy="4921671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274FA4">
                    <a:lumMod val="50000"/>
                  </a:srgbClr>
                </a:solidFill>
              </a:rPr>
              <a:t>Сенсорный Круг с джутовым канатом. определить какие ощущения при прикосновении вызывает у ребенка.</a:t>
            </a:r>
            <a:endParaRPr lang="ru-RU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E583DE2-DF6A-44AE-B891-04C91EBFD04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142735" y="845740"/>
            <a:ext cx="3874888" cy="51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72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B4740D-96C3-4057-83CF-EA489F58A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4683" y="1246093"/>
            <a:ext cx="5863544" cy="4706471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274FA4">
                    <a:lumMod val="50000"/>
                  </a:srgbClr>
                </a:solidFill>
              </a:rPr>
              <a:t>Сенсорный Круг с мягкой стороной губки. определить какие ощущения при прикосновении вызывает у ребенка.</a:t>
            </a:r>
            <a:endParaRPr lang="ru-RU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D9E3D66-EBCB-48E6-AFD2-23E8513D049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7110" y="950540"/>
            <a:ext cx="3939776" cy="52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4623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42</TotalTime>
  <Words>159</Words>
  <Application>Microsoft Office PowerPoint</Application>
  <PresentationFormat>Широкоэкранный</PresentationFormat>
  <Paragraphs>12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Arial Black</vt:lpstr>
      <vt:lpstr>Tw Cen MT</vt:lpstr>
      <vt:lpstr>Капля</vt:lpstr>
      <vt:lpstr>СЕНСОРНАЯ ДОРОЖКА </vt:lpstr>
      <vt:lpstr>Данная сенсорная дорожка создана для развития как тактильного восприятия, так и развития лексико-грамматического развития речи  и воображенния детей.  Вариант для сенсорного развития – игра в волшебный мешечек. Кладем все варианты наполнения (камни, перья, помпоны, спонж, мягкая и твердая сторона и губки, кусок джутового каната. Вариант для развития лексики ребенка. развиваем и пополняем словарный запас прилагательных. какой круг с камнями – твердый, разноцветный, тяжелый, холодный. Таким образом проводим с каждым кругом.  Вариант Для развития воображения. Попросить ребенка закрыть глаза – прикоснуться к сенсорному кругу и спросить с чем ассоциируется или что он представляет.  </vt:lpstr>
      <vt:lpstr>Сенсорный круг с разноцветными камнями. определить какие ощущения при прикосновении вызывает у ребенка.</vt:lpstr>
      <vt:lpstr>Сенсорный круг с разноцветными мягкими помпонами. определить какие ощущения при прикосновении вызывает у ребенка</vt:lpstr>
      <vt:lpstr>Сенсорный Круг со спонжом для умывания. определить какие ощущения при прикосновении вызывает у ребенка.</vt:lpstr>
      <vt:lpstr>Сенсорный Круг с перьями. определить какие ощущения при прикосновении вызывает у ребенка.</vt:lpstr>
      <vt:lpstr>Сенсорный Круг с деревянными геометрическими фигурами. определить какие ощущения при прикосновении вызывает у ребенка.</vt:lpstr>
      <vt:lpstr>Сенсорный Круг с джутовым канатом. определить какие ощущения при прикосновении вызывает у ребенка.</vt:lpstr>
      <vt:lpstr>Сенсорный Круг с мягкой стороной губки. определить какие ощущения при прикосновении вызывает у ребенка.</vt:lpstr>
      <vt:lpstr>Сенсорный Круг с жесткой стороной губки. определить какие ощущения при прикосновении вызывает у ребенка.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СЕНСОРНАЯ ДОРОЖКА</dc:title>
  <dc:creator>Мария Бижко</dc:creator>
  <cp:lastModifiedBy>Мария Бижко</cp:lastModifiedBy>
  <cp:revision>6</cp:revision>
  <dcterms:created xsi:type="dcterms:W3CDTF">2024-03-30T15:16:37Z</dcterms:created>
  <dcterms:modified xsi:type="dcterms:W3CDTF">2024-03-30T15:59:35Z</dcterms:modified>
</cp:coreProperties>
</file>