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1284" y="-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84"/>
          <a:stretch/>
        </p:blipFill>
        <p:spPr>
          <a:xfrm>
            <a:off x="32723" y="1403648"/>
            <a:ext cx="6825277" cy="13681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-108520"/>
            <a:ext cx="66789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Маршрутный лист образовательного путешествия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ченика ___класса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_______________________________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3082" y="3746635"/>
            <a:ext cx="5046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Запиши время работы избирательного участка: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___________________________________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29" y="3645188"/>
            <a:ext cx="1019708" cy="8492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338" y="2675897"/>
            <a:ext cx="5902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Местоположение избирательного участка: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_____________________________________________</a:t>
            </a:r>
          </a:p>
          <a:p>
            <a:r>
              <a:rPr lang="ru-RU" dirty="0" smtClean="0"/>
              <a:t>_____________________________________________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5549421" y="2881729"/>
            <a:ext cx="1100019" cy="64423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6632" y="4469351"/>
            <a:ext cx="57216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Узнай на избирательном участке  сможешь ли ты проголосовать? Отметь правильный ответ  в квадрате.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ДА-</a:t>
            </a:r>
            <a:r>
              <a:rPr lang="ru-RU" dirty="0" smtClean="0"/>
              <a:t>                   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Нет-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Почему?_________________________________________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81408" y="5121945"/>
            <a:ext cx="415343" cy="27009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40968" y="5121945"/>
            <a:ext cx="360655" cy="270093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378" y="4605828"/>
            <a:ext cx="1019708" cy="101970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504742" y="5625536"/>
            <a:ext cx="5353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называется лист для голосования?_______________________________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1" y="5868144"/>
            <a:ext cx="1375474" cy="89678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9591" y="6835423"/>
            <a:ext cx="66045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Впиши название  ящика( коробки),  в который опускают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избирательные листы?____________________________________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Нарисуй его.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32856" y="7524329"/>
            <a:ext cx="4176464" cy="16196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7686087"/>
            <a:ext cx="1944216" cy="145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6600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63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</cp:revision>
  <cp:lastPrinted>2024-03-10T09:43:24Z</cp:lastPrinted>
  <dcterms:created xsi:type="dcterms:W3CDTF">2024-03-10T08:29:41Z</dcterms:created>
  <dcterms:modified xsi:type="dcterms:W3CDTF">2024-03-31T06:33:03Z</dcterms:modified>
</cp:coreProperties>
</file>