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3204" y="-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BF72-EB39-4A46-9C37-B505FC71DCC7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F41FC-EA74-459D-94A2-83864CC51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039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BF72-EB39-4A46-9C37-B505FC71DCC7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F41FC-EA74-459D-94A2-83864CC51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606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BF72-EB39-4A46-9C37-B505FC71DCC7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F41FC-EA74-459D-94A2-83864CC51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62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BF72-EB39-4A46-9C37-B505FC71DCC7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F41FC-EA74-459D-94A2-83864CC51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46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BF72-EB39-4A46-9C37-B505FC71DCC7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F41FC-EA74-459D-94A2-83864CC51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61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BF72-EB39-4A46-9C37-B505FC71DCC7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F41FC-EA74-459D-94A2-83864CC51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48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BF72-EB39-4A46-9C37-B505FC71DCC7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F41FC-EA74-459D-94A2-83864CC51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246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BF72-EB39-4A46-9C37-B505FC71DCC7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F41FC-EA74-459D-94A2-83864CC51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82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BF72-EB39-4A46-9C37-B505FC71DCC7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F41FC-EA74-459D-94A2-83864CC51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75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BF72-EB39-4A46-9C37-B505FC71DCC7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F41FC-EA74-459D-94A2-83864CC51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63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BF72-EB39-4A46-9C37-B505FC71DCC7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F41FC-EA74-459D-94A2-83864CC51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94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2BF72-EB39-4A46-9C37-B505FC71DCC7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F41FC-EA74-459D-94A2-83864CC51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93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09"/>
          <a:stretch/>
        </p:blipFill>
        <p:spPr bwMode="auto">
          <a:xfrm>
            <a:off x="-258434" y="467544"/>
            <a:ext cx="7483174" cy="123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2195736"/>
            <a:ext cx="4955191" cy="465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0" y="7030744"/>
            <a:ext cx="6486525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89" y="8604448"/>
            <a:ext cx="6486525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214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2123728"/>
            <a:ext cx="6486525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3635896"/>
            <a:ext cx="6732748" cy="452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580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339752"/>
            <a:ext cx="6486525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" y="3995936"/>
            <a:ext cx="6848131" cy="385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952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0"/>
          <a:stretch/>
        </p:blipFill>
        <p:spPr bwMode="auto">
          <a:xfrm>
            <a:off x="188913" y="1259632"/>
            <a:ext cx="6669087" cy="33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" y="5076056"/>
            <a:ext cx="64865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330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683567"/>
            <a:ext cx="6486525" cy="29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119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1184" y="5004048"/>
            <a:ext cx="12256074" cy="303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1331640"/>
            <a:ext cx="5640363" cy="292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967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/>
              <a:t>Проблема   </a:t>
            </a:r>
            <a:r>
              <a:rPr lang="ru-RU" dirty="0"/>
              <a:t>Влияние субкультур на современную молодежь.</a:t>
            </a:r>
            <a:r>
              <a:rPr lang="ru-RU" b="1" dirty="0"/>
              <a:t>                                                             Актуальность </a:t>
            </a:r>
            <a:r>
              <a:rPr lang="ru-RU" dirty="0"/>
              <a:t>Влияние субкультур на молодёжь – тема актуальная , так как с каждым днем во всем мире все больше подростков становятся "неформалами" и  важно распознать и понять эту культурную нишу и быть готовым к встрече с ее представителями в реальной жизни</a:t>
            </a:r>
          </a:p>
          <a:p>
            <a:r>
              <a:rPr lang="ru-RU" b="1" dirty="0"/>
              <a:t>Цель</a:t>
            </a:r>
            <a:r>
              <a:rPr lang="ru-RU" dirty="0"/>
              <a:t> анализ причин возникновения, значимость субкультур для молодежи, выявление их структуры и взаимодействие с обществом</a:t>
            </a:r>
          </a:p>
          <a:p>
            <a:r>
              <a:rPr lang="ru-RU" b="1" dirty="0"/>
              <a:t>Задачи</a:t>
            </a:r>
            <a:endParaRPr lang="ru-RU" dirty="0"/>
          </a:p>
          <a:p>
            <a:r>
              <a:rPr lang="ru-RU" dirty="0"/>
              <a:t>• провести анализ интернет источников по теме работы;</a:t>
            </a:r>
          </a:p>
          <a:p>
            <a:r>
              <a:rPr lang="ru-RU" dirty="0"/>
              <a:t>• составить краткое описание молодежных субкультур с визуализацией характеристик и поведения представителей субкультур, определить факторы влияния субкультуры на здорового подростка;</a:t>
            </a:r>
          </a:p>
          <a:p>
            <a:r>
              <a:rPr lang="ru-RU" dirty="0"/>
              <a:t>• оформить презентацию по результатам проекта и буклеты;</a:t>
            </a:r>
          </a:p>
          <a:p>
            <a:r>
              <a:rPr lang="ru-RU" dirty="0"/>
              <a:t>• провести презентацию и защиту проекта по теме «Субкультура и её влияние на молодёжь».</a:t>
            </a:r>
          </a:p>
        </p:txBody>
      </p:sp>
    </p:spTree>
    <p:extLst>
      <p:ext uri="{BB962C8B-B14F-4D97-AF65-F5344CB8AC3E}">
        <p14:creationId xmlns:p14="http://schemas.microsoft.com/office/powerpoint/2010/main" val="4144051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118" y="827584"/>
            <a:ext cx="432811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4860032"/>
            <a:ext cx="6486525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7380312"/>
            <a:ext cx="6486525" cy="12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121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7"/>
          <a:stretch/>
        </p:blipFill>
        <p:spPr bwMode="auto">
          <a:xfrm>
            <a:off x="116632" y="1979712"/>
            <a:ext cx="6486525" cy="79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096101"/>
            <a:ext cx="6172200" cy="410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814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267744"/>
            <a:ext cx="6486525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34" y="3347864"/>
            <a:ext cx="6373081" cy="424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102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267744"/>
            <a:ext cx="6486525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21" y="4067944"/>
            <a:ext cx="6316907" cy="423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074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67" y="1979712"/>
            <a:ext cx="6486525" cy="120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3" y="3779912"/>
            <a:ext cx="6768752" cy="457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115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94" y="2123728"/>
            <a:ext cx="64865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4" y="3203848"/>
            <a:ext cx="6734654" cy="505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684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344" y="2267744"/>
            <a:ext cx="7279882" cy="116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0" y="4211960"/>
            <a:ext cx="6480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3474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69</Words>
  <Application>Microsoft Office PowerPoint</Application>
  <PresentationFormat>Экран (4:3)</PresentationFormat>
  <Paragraphs>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2024-03-31T14:17:54Z</dcterms:created>
  <dcterms:modified xsi:type="dcterms:W3CDTF">2024-03-31T14:47:59Z</dcterms:modified>
</cp:coreProperties>
</file>