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59" r:id="rId11"/>
    <p:sldId id="261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2" r:id="rId20"/>
    <p:sldId id="278" r:id="rId21"/>
    <p:sldId id="277" r:id="rId22"/>
    <p:sldId id="263" r:id="rId23"/>
    <p:sldId id="280" r:id="rId24"/>
    <p:sldId id="281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2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67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3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95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13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3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7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9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1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0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87728-4057-4134-A76A-E99CA21BF7B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FAD64-6345-466D-89C0-E45753C32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91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8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А.Баркову</a:t>
            </a:r>
            <a:r>
              <a:rPr lang="ru-RU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«Тюльпаны»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3 класс</a:t>
            </a:r>
          </a:p>
          <a:p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Чтение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98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6"/>
            <a:ext cx="11353800" cy="47145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РАССКАЗА УЧИТЕЛЕМ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" t="47659" r="9192" b="9503"/>
          <a:stretch/>
        </p:blipFill>
        <p:spPr>
          <a:xfrm>
            <a:off x="838200" y="836580"/>
            <a:ext cx="9260732" cy="59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54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304" t="16560" b="34408"/>
          <a:stretch/>
        </p:blipFill>
        <p:spPr>
          <a:xfrm>
            <a:off x="1179870" y="139484"/>
            <a:ext cx="9144000" cy="67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15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804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ВОСПРИЯТИЕ ТЕКСТА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1097"/>
            <a:ext cx="10515600" cy="4775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 каких цветах рассказывает нам автор?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Кто главные герои этого рассказа?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-Как звали девочку?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-Где росли тюльпаны?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какое время года это происходило?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-Что делала мама с тюльпанами?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-Кто прилетал к цветам?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4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503" y="143899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Словарная работа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38427"/>
            <a:ext cx="10896600" cy="4338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хрустальная</a:t>
            </a:r>
          </a:p>
          <a:p>
            <a:pPr marL="0" indent="0">
              <a:buNone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ваза </a:t>
            </a:r>
          </a:p>
          <a:p>
            <a:pPr marL="0" indent="0">
              <a:buNone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(вазочка)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04" y="512865"/>
            <a:ext cx="5855109" cy="58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6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Прочитай правильно!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ас-</a:t>
            </a:r>
            <a:r>
              <a:rPr lang="ru-RU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-ка-ют-</a:t>
            </a:r>
            <a:r>
              <a:rPr lang="ru-RU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распускаются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88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Прочитай правильно!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по-ка-чи-ва-ют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-лов-ка-ми 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6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Прочитай правильно!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ягкую колыбель 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9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Прочитай правильно!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абочка-капустница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08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498" y="3418418"/>
            <a:ext cx="3665128" cy="3439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85" y="92933"/>
            <a:ext cx="4031040" cy="3793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6856" t="9031" r="806" b="14840"/>
          <a:stretch/>
        </p:blipFill>
        <p:spPr>
          <a:xfrm>
            <a:off x="6096000" y="63679"/>
            <a:ext cx="4875388" cy="38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843" t="3441" r="17143" b="83226"/>
          <a:stretch/>
        </p:blipFill>
        <p:spPr>
          <a:xfrm>
            <a:off x="486112" y="1223001"/>
            <a:ext cx="11219775" cy="31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ДЗ:      С. 66-67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19" t="1935" r="8526" b="64034"/>
          <a:stretch/>
        </p:blipFill>
        <p:spPr>
          <a:xfrm>
            <a:off x="702612" y="1467775"/>
            <a:ext cx="10329182" cy="52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7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«Цветы» 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226" y="1548580"/>
            <a:ext cx="10041194" cy="50734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 –два-три выросли цветы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(сидели на корточках, встали).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солнцу потянулись высоко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(тянутся на носочках).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им приятно и тепло!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(смотрят вверх)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 пролетал, стебельки качал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(раскачивают руками влево - вправо над головой).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Влево качнулись- низко пригнулись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(наклоняются влево).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Вправо качнулись – низко пригнулись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(наклоняются вправо).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 убегай!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(грозят пальчиком)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цветочки не сломай!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(приседают)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они растут, растут,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радость принесут!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(медленно приподнимают руки вверх, раскрывают пальчики)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987" y="0"/>
            <a:ext cx="2930013" cy="293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93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5703" y="365126"/>
            <a:ext cx="4068096" cy="11834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Выборочное чтение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704339"/>
            <a:ext cx="6354108" cy="4082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17" y="2614726"/>
            <a:ext cx="4990267" cy="36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7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Вопросы по содержанию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928" t="67958" b="9462"/>
          <a:stretch/>
        </p:blipFill>
        <p:spPr>
          <a:xfrm>
            <a:off x="0" y="1690688"/>
            <a:ext cx="12078929" cy="43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90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44" r="10351" b="201"/>
          <a:stretch/>
        </p:blipFill>
        <p:spPr>
          <a:xfrm>
            <a:off x="9630139" y="0"/>
            <a:ext cx="2595716" cy="31901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09" y="48521"/>
            <a:ext cx="2399712" cy="2399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239" y="4133823"/>
            <a:ext cx="2673761" cy="2673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869" y="873184"/>
            <a:ext cx="6946704" cy="5161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3823"/>
            <a:ext cx="2201135" cy="27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84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4" y="144309"/>
            <a:ext cx="5358681" cy="57581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66" y="0"/>
            <a:ext cx="5301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04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ДЗ: С 67-68, ЧИТАТЬ, ОТВЕЧАТЬ НА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ТВОРЧЕСКОЕ ЗАДАНИЕ: НАРИСОВАТЬ ТЮЛЬПАН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2" y="2506304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4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Загадка 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Он из луковки растёт,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Раннею весной цветёт.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А когда он расцветает,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Чашечку напоминает.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Чашечка быть может разной: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Жёлтой, розовой и красной.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Вам цветы дарить не лень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Вашим мамам в женский день.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07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7" y="0"/>
            <a:ext cx="10884309" cy="68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3181" y="364511"/>
            <a:ext cx="142875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7" y="0"/>
            <a:ext cx="2447925" cy="186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1495"/>
            <a:ext cx="4919716" cy="2108450"/>
          </a:xfrm>
          <a:prstGeom prst="rect">
            <a:avLst/>
          </a:prstGeom>
        </p:spPr>
      </p:pic>
      <p:pic>
        <p:nvPicPr>
          <p:cNvPr id="1026" name="Picture 2" descr="Тюльпаны | Про-ЦВЕТЫ.рф - фото цветов и букетов, стихи и загадки про цветы,  цитаты и афоризм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08" y="215489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026" y="4592387"/>
            <a:ext cx="2143125" cy="2143125"/>
          </a:xfrm>
          <a:prstGeom prst="rect">
            <a:avLst/>
          </a:prstGeom>
        </p:spPr>
      </p:pic>
      <p:sp>
        <p:nvSpPr>
          <p:cNvPr id="9" name="AutoShape 4" descr="Купить белые тюльпаны! - Пермь. Бесплатная доставка по горо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7150" y="239116"/>
            <a:ext cx="2143125" cy="2143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0726" y="4518748"/>
            <a:ext cx="2133600" cy="2133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6162" y="4827790"/>
            <a:ext cx="2705100" cy="16859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45" y="4491037"/>
            <a:ext cx="2143125" cy="21431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5923" y="2490625"/>
            <a:ext cx="2143125" cy="21431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1991" y="160338"/>
            <a:ext cx="2143125" cy="21431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6131" y="2359046"/>
            <a:ext cx="2143125" cy="21431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1818" y="4557754"/>
            <a:ext cx="2143125" cy="2143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2391" y="2151495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0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948" y="365125"/>
            <a:ext cx="10881852" cy="1325563"/>
          </a:xfrm>
        </p:spPr>
        <p:txBody>
          <a:bodyPr>
            <a:normAutofit/>
          </a:bodyPr>
          <a:lstStyle/>
          <a:p>
            <a:r>
              <a:rPr lang="ru-RU" sz="3600" b="0" i="0" dirty="0" smtClean="0">
                <a:solidFill>
                  <a:srgbClr val="1F1F1F"/>
                </a:solidFill>
                <a:effectLst/>
                <a:latin typeface="Franklin Gothic Medium" panose="020B0603020102020204" pitchFamily="34" charset="0"/>
              </a:rPr>
              <a:t>Дыхательная гимнастика </a:t>
            </a:r>
            <a:r>
              <a:rPr lang="ru-RU" sz="3600" dirty="0" smtClean="0">
                <a:solidFill>
                  <a:srgbClr val="1F1F1F"/>
                </a:solidFill>
                <a:latin typeface="Franklin Gothic Medium" panose="020B0603020102020204" pitchFamily="34" charset="0"/>
              </a:rPr>
              <a:t>«</a:t>
            </a:r>
            <a:r>
              <a:rPr lang="ru-RU" sz="3600" b="0" i="0" dirty="0" smtClean="0">
                <a:solidFill>
                  <a:srgbClr val="1F1F1F"/>
                </a:solidFill>
                <a:effectLst/>
                <a:latin typeface="Franklin Gothic Medium" panose="020B0603020102020204" pitchFamily="34" charset="0"/>
              </a:rPr>
              <a:t>Тюльпан раскрывается»</a:t>
            </a:r>
            <a:endParaRPr lang="ru-RU" sz="3600" dirty="0">
              <a:latin typeface="Franklin Gothic Medium" panose="020B06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258" y="15749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40C28"/>
                </a:solidFill>
                <a:effectLst/>
                <a:latin typeface="Google Sans"/>
              </a:rPr>
              <a:t>Подбородок приподнят.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40C28"/>
                </a:solidFill>
                <a:effectLst/>
                <a:latin typeface="Google Sans"/>
              </a:rPr>
              <a:t>Кисти лежат на коленях.</a:t>
            </a:r>
            <a:r>
              <a:rPr lang="ru-RU" b="0" i="0" dirty="0" smtClean="0">
                <a:solidFill>
                  <a:srgbClr val="1F1F1F"/>
                </a:solidFill>
                <a:effectLst/>
                <a:latin typeface="Google Sans"/>
              </a:rPr>
              <a:t> 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40C28"/>
                </a:solidFill>
                <a:effectLst/>
                <a:latin typeface="Google Sans"/>
              </a:rPr>
              <a:t>Вдох диафрагмой,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40C28"/>
                </a:solidFill>
                <a:effectLst/>
                <a:latin typeface="Google Sans"/>
              </a:rPr>
              <a:t>медленный выдох ртом.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ru-RU" b="0" i="0" dirty="0" smtClean="0">
                <a:solidFill>
                  <a:srgbClr val="040C28"/>
                </a:solidFill>
                <a:effectLst/>
                <a:latin typeface="Google Sans"/>
              </a:rPr>
              <a:t>Повторить 5-6 раз</a:t>
            </a:r>
            <a:r>
              <a:rPr lang="ru-RU" b="0" i="0" dirty="0" smtClean="0">
                <a:solidFill>
                  <a:srgbClr val="1F1F1F"/>
                </a:solidFill>
                <a:effectLst/>
                <a:latin typeface="Google Sans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72" y="1888445"/>
            <a:ext cx="6492742" cy="43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4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849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Упражнение "Подбери признак"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 smtClean="0">
                <a:latin typeface="Arial Black" panose="020B0A04020102020204" pitchFamily="34" charset="0"/>
              </a:rPr>
              <a:t>Тюльпан </a:t>
            </a:r>
          </a:p>
          <a:p>
            <a:pPr marL="0" indent="0">
              <a:buNone/>
            </a:pPr>
            <a:r>
              <a:rPr lang="ru-RU" sz="6000" b="1" dirty="0" smtClean="0">
                <a:latin typeface="Arial Black" panose="020B0A04020102020204" pitchFamily="34" charset="0"/>
              </a:rPr>
              <a:t> (какой?) ...</a:t>
            </a:r>
            <a:endParaRPr lang="ru-RU" sz="6000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40" y="1359179"/>
            <a:ext cx="3516414" cy="5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2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1302" y="365125"/>
            <a:ext cx="6428414" cy="1325563"/>
          </a:xfrm>
        </p:spPr>
        <p:txBody>
          <a:bodyPr/>
          <a:lstStyle/>
          <a:p>
            <a:pPr algn="ctr"/>
            <a:r>
              <a:rPr lang="ru-RU" b="0" i="0" dirty="0" smtClean="0">
                <a:solidFill>
                  <a:srgbClr val="FF0000"/>
                </a:solidFill>
                <a:effectLst/>
                <a:latin typeface="helvetica neue"/>
              </a:rPr>
              <a:t>Александр Сергеевич Барков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8732" y="2097999"/>
            <a:ext cx="705098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одился 2 октября 1935 года в Москве. Окончил педагогический институт, работал учителем биологии и литературы в сельской школе.</a:t>
            </a:r>
            <a:r>
              <a:rPr lang="ru-RU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 Барков является автором более 50 книг для юношества и взрослых.</a:t>
            </a:r>
            <a:r>
              <a:rPr lang="ru-RU" sz="40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919" y="194554"/>
            <a:ext cx="4533089" cy="45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24" y="63488"/>
            <a:ext cx="2194704" cy="3262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84" y="116611"/>
            <a:ext cx="2227013" cy="2880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689" y="3715323"/>
            <a:ext cx="2327909" cy="3142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153" y="3161166"/>
            <a:ext cx="2109630" cy="32108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169" y="116611"/>
            <a:ext cx="2139860" cy="2842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502" y="111334"/>
            <a:ext cx="2200651" cy="2885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27918"/>
            <a:ext cx="2246243" cy="22138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8575" y="3260421"/>
            <a:ext cx="2362082" cy="30896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0060" y="78514"/>
            <a:ext cx="2185763" cy="2814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0045" y="4085118"/>
            <a:ext cx="2092745" cy="27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95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302</Words>
  <Application>Microsoft Office PowerPoint</Application>
  <PresentationFormat>Широкоэкранный</PresentationFormat>
  <Paragraphs>60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Franklin Gothic Medium</vt:lpstr>
      <vt:lpstr>Google Sans</vt:lpstr>
      <vt:lpstr>helvetica neue</vt:lpstr>
      <vt:lpstr>Open Sans</vt:lpstr>
      <vt:lpstr>Times New Roman</vt:lpstr>
      <vt:lpstr>Тема Office</vt:lpstr>
      <vt:lpstr>По А.Баркову «Тюльпаны»</vt:lpstr>
      <vt:lpstr>Проверка ДЗ:      С. 66-67 </vt:lpstr>
      <vt:lpstr>Загадка </vt:lpstr>
      <vt:lpstr>Презентация PowerPoint</vt:lpstr>
      <vt:lpstr>Презентация PowerPoint</vt:lpstr>
      <vt:lpstr>Дыхательная гимнастика «Тюльпан раскрывается»</vt:lpstr>
      <vt:lpstr>Упражнение "Подбери признак"</vt:lpstr>
      <vt:lpstr>Александр Сергеевич Барков </vt:lpstr>
      <vt:lpstr>Презентация PowerPoint</vt:lpstr>
      <vt:lpstr>ЧТЕНИЕ РАССКАЗА УЧИТЕЛЕМ</vt:lpstr>
      <vt:lpstr>Презентация PowerPoint</vt:lpstr>
      <vt:lpstr>ПЕРВИЧНОЕ ВОСПРИЯТИЕ ТЕКСТА</vt:lpstr>
      <vt:lpstr>Словарная работа </vt:lpstr>
      <vt:lpstr>Прочитай правильно!</vt:lpstr>
      <vt:lpstr>Прочитай правильно!</vt:lpstr>
      <vt:lpstr>Прочитай правильно!</vt:lpstr>
      <vt:lpstr>Прочитай правильно!</vt:lpstr>
      <vt:lpstr>Презентация PowerPoint</vt:lpstr>
      <vt:lpstr>Презентация PowerPoint</vt:lpstr>
      <vt:lpstr>Физминутка «Цветы» </vt:lpstr>
      <vt:lpstr>Выборочное чтение </vt:lpstr>
      <vt:lpstr>Вопросы по содержанию </vt:lpstr>
      <vt:lpstr>Презентация PowerPoint</vt:lpstr>
      <vt:lpstr>Презентация PowerPoint</vt:lpstr>
      <vt:lpstr>ДЗ: С 67-68, ЧИТАТЬ, ОТВЕЧАТЬ НА ВОПРОСЫ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А.Баркову «Тюльпаны»</dc:title>
  <dc:creator>User</dc:creator>
  <cp:lastModifiedBy>User</cp:lastModifiedBy>
  <cp:revision>17</cp:revision>
  <dcterms:created xsi:type="dcterms:W3CDTF">2024-04-01T11:09:40Z</dcterms:created>
  <dcterms:modified xsi:type="dcterms:W3CDTF">2024-04-01T12:42:41Z</dcterms:modified>
</cp:coreProperties>
</file>