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66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5" autoAdjust="0"/>
  </p:normalViewPr>
  <p:slideViewPr>
    <p:cSldViewPr>
      <p:cViewPr varScale="1">
        <p:scale>
          <a:sx n="98" d="100"/>
          <a:sy n="98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8354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Тракторист-машинист сельскохозяйственного производства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1714488"/>
            <a:ext cx="914402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651304" cy="1301006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Тип и класс профессии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1417638"/>
            <a:ext cx="4094828" cy="5440362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Тракторист-машинист сельскохозяйственного производства 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уборочными комбайнами и тракторами в комплексе с навесными и прицепными машинами и орудиями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Выполняет механизированные работы по возделыванию и уборке сельскохозяйственных культур, мелиоративные работы и механизированные работы в животноводческих комплексах.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24" y="660219"/>
            <a:ext cx="5013676" cy="28208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24" y="3273073"/>
            <a:ext cx="5182276" cy="35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301006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Содержание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управляет гусеничными и колесными тракторами в комплексе с навесными и прицепными машинами и орудиями.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вспашку, посев, уборку и транспортировку урожая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наблюдает за показаниями приборов, прислушивается к работе двигателя, следит за направлением движения машины. </a:t>
            </a:r>
            <a:endParaRPr lang="ru-RU" sz="2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</a:t>
            </a: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сохранность и работоспособность техники, использование горюче-смазочных материалов.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68363"/>
            <a:ext cx="4612704" cy="29206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33" y="3789040"/>
            <a:ext cx="472049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Требования к знаниям и умениям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403" y="818621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должен знать: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и устройство обслуживаемого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трактора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производства работ с прицепными приспособлениями и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устройствами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выявления и устранения недостатков в работе сельскохозяйственной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buNone/>
            </a:pPr>
            <a:r>
              <a:rPr lang="ru-RU" sz="7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Тракторист должен уметь: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усвоить навыки практического вождения до уровня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автоматизма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постоянном гуле двигателя уловить изменения в громкости, высоте стуков и шумов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выносливость, устойчивость к </a:t>
            </a:r>
            <a:r>
              <a:rPr lang="ru-RU" sz="7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монотонии</a:t>
            </a:r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(уметь сохранять бодрое состояние длительное время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7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обнаруживать и устранять неисправности транспортного </a:t>
            </a:r>
            <a:r>
              <a:rPr lang="ru-RU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sz="7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73" y="4171911"/>
            <a:ext cx="4038600" cy="26860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09" y="814340"/>
            <a:ext cx="4400164" cy="33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Требования к индивидуальным особенностям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деятельности в качестве тракториста необходимо наличие следующих профессионально-важных качеств: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сила и выносливость;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достаточная острота слуха;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объемный глазомер;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сенсомоторная реакция;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к работе с техникой;</a:t>
            </a:r>
          </a:p>
          <a:p>
            <a:pPr lvl="0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наблюдательность и смекалка.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70210"/>
            <a:ext cx="4508091" cy="30068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933056"/>
            <a:ext cx="3960442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Условия труда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тракториста-машиниста – поля, луга, речные и озерные берега.</a:t>
            </a:r>
          </a:p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посевной и уборочной кампании рабочий день не нормирован. В этот период возможно проживание в течение 1-2 недель на полевых станах при минимальных бытовых удобствах. Работает в основном индивидуально (эпизодическое сотрудничество со сменщиком, прицепщиком), в любых погодных и климатических условиях, при воздействии вибрации, шума, пыли.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4038600" cy="269778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17032"/>
            <a:ext cx="4607496" cy="27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Медицинские противопоказания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Профессия противопоказана людям, страдающим: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сердечно-сосудистыми заболеваниями,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болезнями опорно-двигательного аппарата (радикулит, артрит и т.п.),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выраженными дефектами органов зрения и слуха,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нервно-психическими расстройствами,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любыми заболеваниями, сопровождающиеся припадками и потерей сознания,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нарушением функций вестибулярного аппарата,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медлительностью моторно-двигательных реакций,</a:t>
            </a:r>
          </a:p>
          <a:p>
            <a:pPr lvl="0"/>
            <a:r>
              <a:rPr lang="ru-RU" dirty="0">
                <a:solidFill>
                  <a:srgbClr val="00B0F0"/>
                </a:solidFill>
              </a:rPr>
              <a:t>повышенной сонливостью.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13" y="1700808"/>
            <a:ext cx="4693682" cy="3036812"/>
          </a:xfrm>
        </p:spPr>
      </p:pic>
    </p:spTree>
    <p:extLst>
      <p:ext uri="{BB962C8B-B14F-4D97-AF65-F5344CB8AC3E}">
        <p14:creationId xmlns:p14="http://schemas.microsoft.com/office/powerpoint/2010/main" val="7945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Тракторист-машинист сельскохозяйственного производства</vt:lpstr>
      <vt:lpstr>Тип и класс профессии </vt:lpstr>
      <vt:lpstr>Содержание деятельности </vt:lpstr>
      <vt:lpstr>Требования к знаниям и умениям </vt:lpstr>
      <vt:lpstr>Требования к индивидуальным особенностям </vt:lpstr>
      <vt:lpstr>Условия труда </vt:lpstr>
      <vt:lpstr>Медицинские противопоказания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Тракторист-машинист сельскохозяйственного производства</dc:title>
  <dc:creator>User</dc:creator>
  <cp:lastModifiedBy>Александр</cp:lastModifiedBy>
  <cp:revision>16</cp:revision>
  <dcterms:created xsi:type="dcterms:W3CDTF">2022-12-01T09:56:33Z</dcterms:created>
  <dcterms:modified xsi:type="dcterms:W3CDTF">2022-12-02T17:49:59Z</dcterms:modified>
</cp:coreProperties>
</file>