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6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8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7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8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8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9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5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60189-B004-4969-B304-EAAC8DC3A96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0FB2-EA53-4377-AF92-1D00EC3B4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45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zeta-rybinsk.ru/2013/05/08/794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internet.ru/users/margareetta/post414774455" TargetMode="External"/><Relationship Id="rId4" Type="http://schemas.openxmlformats.org/officeDocument/2006/relationships/hyperlink" Target="https://&#1091;&#1088;&#1086;&#1082;.&#1088;&#1092;/library/ribinsk_i_ribintci_v_godi_velikoj_otechestvennoj_vo_20273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rot.info/uploads/posts/2020-01/1579435828_25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0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0" y="827089"/>
            <a:ext cx="9042400" cy="24511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Рыбинска в годы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Отечественной Войны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1100" y="6064252"/>
            <a:ext cx="4660900" cy="1390648"/>
          </a:xfrm>
        </p:spPr>
        <p:txBody>
          <a:bodyPr/>
          <a:lstStyle/>
          <a:p>
            <a:r>
              <a:rPr lang="ru-RU" dirty="0"/>
              <a:t>1949 </a:t>
            </a:r>
            <a:r>
              <a:rPr lang="ru-RU" b="1" dirty="0"/>
              <a:t>год</a:t>
            </a:r>
            <a:r>
              <a:rPr lang="ru-RU" dirty="0"/>
              <a:t>, школа 15, </a:t>
            </a:r>
            <a:r>
              <a:rPr lang="ru-RU" dirty="0" err="1"/>
              <a:t>Копаево</a:t>
            </a:r>
            <a:r>
              <a:rPr lang="ru-RU" dirty="0"/>
              <a:t>, </a:t>
            </a:r>
            <a:r>
              <a:rPr lang="ru-RU" b="1" dirty="0"/>
              <a:t>Рыбинск</a:t>
            </a:r>
            <a:endParaRPr lang="ru-RU" dirty="0"/>
          </a:p>
        </p:txBody>
      </p:sp>
      <p:pic>
        <p:nvPicPr>
          <p:cNvPr id="2056" name="Picture 8" descr="https://rybinsk-once.ru/wp-content/uploads/2011/10/1949-400x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56" y="3111501"/>
            <a:ext cx="4424220" cy="3041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787" y="6027003"/>
            <a:ext cx="6517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детского сада №83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Плаксина Светлана Сергеевна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</a:t>
            </a:r>
          </a:p>
          <a:p>
            <a:pPr marL="0" indent="0" algn="ctr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marL="0" indent="0" algn="ctr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 что не забыто!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6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gazeta-rybinsk.ru/2013/05/08/7941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ru-RU" dirty="0" err="1">
                <a:hlinkClick r:id="rId4"/>
              </a:rPr>
              <a:t>урок.рф</a:t>
            </a:r>
            <a:r>
              <a:rPr lang="ru-RU" dirty="0">
                <a:hlinkClick r:id="rId4"/>
              </a:rPr>
              <a:t>/</a:t>
            </a:r>
            <a:r>
              <a:rPr lang="en-US" dirty="0" smtClean="0">
                <a:hlinkClick r:id="rId4"/>
              </a:rPr>
              <a:t>library/ribinsk_i_ribintci_v_godi_velikoj_otechestvennoj_vo_202734.html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www.liveinternet.ru/users/margareetta/post414774455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23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1400" y="1698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Трагическая дата в истории страны — 22 июня 1941 года — не уходит из нашей памяти. Хочу рассказать о поколении тех, кто родился до начала и во время Великой Отечественной войны. Это дети войны.</a:t>
            </a:r>
          </a:p>
        </p:txBody>
      </p:sp>
    </p:spTree>
    <p:extLst>
      <p:ext uri="{BB962C8B-B14F-4D97-AF65-F5344CB8AC3E}">
        <p14:creationId xmlns:p14="http://schemas.microsoft.com/office/powerpoint/2010/main" val="76612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271462"/>
            <a:ext cx="5676900" cy="63150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— не место для детей!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нет ни книжек, ни игрушек.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Разрывы мин и грохот пушек,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море крови и смертей.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— не место для детей!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нужен теплый дом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мамы ласковые руки,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взгляд, наполненный добром,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песни колыбельной звуки.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елочные огоньки,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горы веселое катанье,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Снежки и лыжи, и коньки,</a:t>
            </a:r>
          </a:p>
          <a:p>
            <a:pPr marL="0" indent="0">
              <a:buNone/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сиротство и страданье!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s.poembook.ru/diary/a6/2e/13/fa163941cf7721887ab9f58d188ff2a15357b4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619496"/>
            <a:ext cx="6537325" cy="3276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5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200024"/>
            <a:ext cx="6172200" cy="630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Рыбинск, как и тысячи других городов нашей страны, вносил свой посильный вклад в дело Победы: посылал своих сыновей и дочерей на фронт; не спал ночей и удлинял до предела рабочие дни, перестроив всю промышленность на ратные нужды; размещал на своей территории военные училища и госпитали; формировал армейские подразделения и собирал ополченцев; принимал беженцев и эвакуированных, поднимал боевой дух бойцов Красной армии концертами и творческими встречами.</a:t>
            </a: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313655"/>
            <a:ext cx="5626100" cy="3662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9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0" y="480218"/>
            <a:ext cx="7988300" cy="616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стала тяжелым бременем для всех, но особенно для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лишились детства, той беззаботной радости, игрушек и счастливых моментов, которые они могли провести со своими родителями. Им пришлось резко повзрослеть, чтобы в одном ряду встать вместе со взрослыми за станки, выйти в поля, чтобы собирать урожай и помогать медикам в госпиталях.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категорию детей войны попадают все, кто родился с 22 июня 1928 года по 4 сентября 1945 года включительно. В той или иной степени они пострадали в эти нелегкие времена и испытали все тяготы военного времени.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673224"/>
            <a:ext cx="3819525" cy="37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5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50" y="517525"/>
            <a:ext cx="109601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воспоминания жительницы Рыбинска, Нины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Тупициной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самой войной, в 1939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843088"/>
            <a:ext cx="6477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 о своем детстве, самое первое, что вспоминаю — голод. В начале войны мне было два с половиной года. Голод был и в довоенный период, и в сороковые роковые. «Мама, дай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часто просила я. Оживали только весной, ели молодую траву (крапиву, лебеду и т.д.),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опестыши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почки с деревьев, шишечки с цветущих елок и сосен. Пробовали соки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сос-ны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ольхи, ели — они всегда горчили. Слаще всего был березовый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gazeta-rybinsk.ru/wp-content/uploads/2015/10/uchil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2" r="32881" b="880"/>
          <a:stretch/>
        </p:blipFill>
        <p:spPr bwMode="auto">
          <a:xfrm>
            <a:off x="7810499" y="1690688"/>
            <a:ext cx="3378201" cy="4327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3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225424"/>
            <a:ext cx="5562600" cy="554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«Навсегда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в памяти бомбежки. В детском саду после сирены уводили нас в бомбоубежище. Это была землянка, где мы сидели на деревянных досках или стояли. Свист падавших бомб долго не могла забыть, и даже уже после окончания школы, если присутствовала на просмотре фильмов о войне, то автоматически прикрывала уши, увидев на экране, как бомбы со свистом летят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0.liveinternet.ru/images/attach/d/1/135/336/135336706_48TtZEh5gX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1115963"/>
            <a:ext cx="5673725" cy="3463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5885" y="4811545"/>
            <a:ext cx="57832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оторостроительный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в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бомбежки в Великую Отечественную Войну</a:t>
            </a:r>
          </a:p>
        </p:txBody>
      </p:sp>
    </p:spTree>
    <p:extLst>
      <p:ext uri="{BB962C8B-B14F-4D97-AF65-F5344CB8AC3E}">
        <p14:creationId xmlns:p14="http://schemas.microsoft.com/office/powerpoint/2010/main" val="241814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4239" y="1456794"/>
            <a:ext cx="4580467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«Вспоминаю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новогоднюю елку. Кроме игрушек, на нее вешали сладости, и мне разрешали съедать в день по одной конфетке. Это был праздник для меня! Кстати, игрушки были все собственного изготовления, куклы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ru-wotp.wgcdn.co/dcont/fb/image/1newear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7" y="643467"/>
            <a:ext cx="6771899" cy="5164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523412/212c5cd2-f154-4854-a8a7-7cd26cba602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289" y="1570832"/>
            <a:ext cx="4991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детям войны установлены во многих городах России.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памятник хотят поставить и в нашем родном городе Рыбинске.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azeta-rybinsk.ru/wp-content/uploads/2020/03/deti-vojny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9" r="21208"/>
          <a:stretch/>
        </p:blipFill>
        <p:spPr bwMode="auto">
          <a:xfrm>
            <a:off x="762000" y="716715"/>
            <a:ext cx="2133600" cy="2553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pi-rybinsk.ooogoroda.mobi/uploads/images/rybinsk/09.03.2020%20-%20%D0%BF%D0%B0%D0%BC%D1%8F%D1%82%D0%BD%D0%B8%D0%BA%202_15837454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r="28375"/>
          <a:stretch/>
        </p:blipFill>
        <p:spPr bwMode="auto">
          <a:xfrm>
            <a:off x="3657600" y="133345"/>
            <a:ext cx="2628900" cy="3479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sro.ru/upload/iblock/0f5/ZSR_9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11" y="3746501"/>
            <a:ext cx="4119128" cy="2727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451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Дети Рыбинска в годы  Великой Отечественной Войны  </vt:lpstr>
      <vt:lpstr>Презентация PowerPoint</vt:lpstr>
      <vt:lpstr>Презентация PowerPoint</vt:lpstr>
      <vt:lpstr>Презентация PowerPoint</vt:lpstr>
      <vt:lpstr>Презентация PowerPoint</vt:lpstr>
      <vt:lpstr>Из воспоминания жительницы Рыбинска, Нины Тупициной, рожденной перед самой войной, в 1939 году… 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mamylka14</dc:creator>
  <cp:lastModifiedBy>mamylka14</cp:lastModifiedBy>
  <cp:revision>13</cp:revision>
  <dcterms:created xsi:type="dcterms:W3CDTF">2020-04-16T13:30:35Z</dcterms:created>
  <dcterms:modified xsi:type="dcterms:W3CDTF">2020-04-19T06:23:28Z</dcterms:modified>
</cp:coreProperties>
</file>