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21"/>
  </p:handoutMasterIdLst>
  <p:sldIdLst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71" r:id="rId16"/>
    <p:sldId id="273" r:id="rId17"/>
    <p:sldId id="272" r:id="rId18"/>
    <p:sldId id="268" r:id="rId19"/>
    <p:sldId id="26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052" autoAdjust="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06.04.2024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4919472"/>
            <a:ext cx="780779" cy="181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2486190"/>
            <a:ext cx="6529105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3148546"/>
            <a:ext cx="946995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064" flipH="1">
            <a:off x="9040091" y="280346"/>
            <a:ext cx="1620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264">
            <a:off x="432872" y="866690"/>
            <a:ext cx="2281516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8" y="5120640"/>
            <a:ext cx="462607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76" y="-494119"/>
            <a:ext cx="2726006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20" y="785524"/>
            <a:ext cx="521596" cy="8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79" y="4982080"/>
            <a:ext cx="2264474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8841" y="624268"/>
            <a:ext cx="108775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46" y="160762"/>
            <a:ext cx="844933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44" y="105247"/>
            <a:ext cx="748195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25" y="4768561"/>
            <a:ext cx="1497976" cy="946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6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19" y="5166360"/>
            <a:ext cx="924802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27" y="89169"/>
            <a:ext cx="920345" cy="7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99" y="169358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13" y="3233118"/>
            <a:ext cx="1383331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47" y="5688912"/>
            <a:ext cx="1750047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40" y="1171075"/>
            <a:ext cx="1844592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40" y="-1521677"/>
            <a:ext cx="869033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17" y="6858000"/>
            <a:ext cx="114300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188" y="4246511"/>
            <a:ext cx="1063754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276" y="247307"/>
            <a:ext cx="100584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2" y="5255401"/>
            <a:ext cx="398728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66661"/>
            <a:ext cx="1178004" cy="12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43" decel="4514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7" r:id="rId4"/>
    <p:sldLayoutId id="2147483688" r:id="rId5"/>
    <p:sldLayoutId id="2147483689" r:id="rId6"/>
    <p:sldLayoutId id="2147483692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yakucher@mail.ru" TargetMode="External"/><Relationship Id="rId2" Type="http://schemas.openxmlformats.org/officeDocument/2006/relationships/hyperlink" Target="mailto:lusine.mkrtchyan.7575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4190" y="1405719"/>
            <a:ext cx="9144000" cy="44764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Проект на тему:</a:t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«Длинное озеро: проблемы глазами дошкольников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»</a:t>
            </a:r>
            <a:r>
              <a:rPr lang="ru-RU" sz="66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ru-RU" sz="66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Авторы: воспитатель МАДОУ № 1 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Мкртчян Лусине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Манвеловна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89180601650</a:t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hlinkClick r:id="rId2"/>
              </a:rPr>
              <a:t>lusine.mkrtchyan.7575@mail.ru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старший воспитатель МАДОУ № 1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Кучер Раиса Григорьевна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89186291245</a:t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hlinkClick r:id="rId3"/>
              </a:rPr>
              <a:t>rayakucher@mail.ru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участники: старшая группа «Лучики» МАДОУ №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4190" y="0"/>
            <a:ext cx="893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Муниципальное автономное дошкольное образовательное учреждение  №1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муниципального образования город Горячий ключ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4287" y="6488668"/>
            <a:ext cx="103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2024 Год</a:t>
            </a: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48372" y="583803"/>
            <a:ext cx="6210373" cy="1161046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3)Результат.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989" y="335749"/>
            <a:ext cx="4174489" cy="5565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27" y="707435"/>
            <a:ext cx="3616961" cy="4822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0308" y="995084"/>
            <a:ext cx="3514165" cy="424731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После того, как мы убрали все, что могли найти на побережье, сели отдохнуть на траве и посмотрели на наше проделанное дело. Озеро стало выглядеть намного чище и красивее, чем раньше.</a:t>
            </a:r>
          </a:p>
          <a:p>
            <a:pPr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Мы были счастливы, что смогли внести свой вклад в сохранение чистоты природы и надеемся, что и другие люди будут беречь окружающую среду также, как и мы.</a:t>
            </a:r>
          </a:p>
        </p:txBody>
      </p:sp>
    </p:spTree>
    <p:extLst>
      <p:ext uri="{BB962C8B-B14F-4D97-AF65-F5344CB8AC3E}">
        <p14:creationId xmlns:p14="http://schemas.microsoft.com/office/powerpoint/2010/main" val="885626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286" y="279003"/>
            <a:ext cx="9802726" cy="6443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Тема недели «Сбережем нашу планету».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4" y="2718085"/>
            <a:ext cx="5209110" cy="3906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7217787" y="2066946"/>
            <a:ext cx="3906833" cy="5209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31694" y="1636058"/>
            <a:ext cx="11590032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Я провела беседу с детьми об экологии. Мы выучили правила поведения на улице, в природе.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71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9F12D-CD97-945A-DA59-32CD37C6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689" y="327948"/>
            <a:ext cx="5534970" cy="59541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Итог работы с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детьми.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DD223E-6FDA-CF17-2ABB-E32B03B64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19" y="1681953"/>
            <a:ext cx="6946710" cy="4991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10688" y="1135106"/>
            <a:ext cx="8888972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Ребята нарисовали птиц, которых нужно защищать и не давать в обиду!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42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3153" y="450562"/>
            <a:ext cx="5463809" cy="60850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Коллективная работа.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" y="2501154"/>
            <a:ext cx="5109882" cy="3832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82" y="2487707"/>
            <a:ext cx="5127812" cy="3845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787287" y="1497107"/>
            <a:ext cx="6415539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Ребята своими руками сделали плакат об экологии!</a:t>
            </a:r>
          </a:p>
        </p:txBody>
      </p:sp>
    </p:spTree>
    <p:extLst>
      <p:ext uri="{BB962C8B-B14F-4D97-AF65-F5344CB8AC3E}">
        <p14:creationId xmlns:p14="http://schemas.microsoft.com/office/powerpoint/2010/main" val="2600383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124F9-AA41-8897-C54C-E4671B86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732" y="306672"/>
            <a:ext cx="7445010" cy="1575915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Уголок «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Эколята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-дошколята»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У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нас в детском саду есть уголок Экологии, за которым следим мы – старшая группа «Лучики». 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Мы собираем макулатуру, крышки и батарейки.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199ACA-0DD8-9335-A879-FE73A39BA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15" y="2019194"/>
            <a:ext cx="5465204" cy="4088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917" y="2257095"/>
            <a:ext cx="4817035" cy="3612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0571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9155" y="825851"/>
            <a:ext cx="3760514" cy="58160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ЗАКЛЮЧЕНИЕ.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3958" y="2019869"/>
            <a:ext cx="9144000" cy="31085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Озеро "Длинное" в городе Горячий Ключ является уникальным природным объектом, который требует защиты и ухода. </a:t>
            </a:r>
          </a:p>
          <a:p>
            <a:pPr algn="just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Проведение экологических мероприятий, включая очистку от мусора, способствует сохранению этого красивого водоема для будущих поколений.</a:t>
            </a:r>
          </a:p>
        </p:txBody>
      </p:sp>
    </p:spTree>
    <p:extLst>
      <p:ext uri="{BB962C8B-B14F-4D97-AF65-F5344CB8AC3E}">
        <p14:creationId xmlns:p14="http://schemas.microsoft.com/office/powerpoint/2010/main" val="3348263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038" y="2717404"/>
            <a:ext cx="9533785" cy="79676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0964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0292" y="385106"/>
            <a:ext cx="734367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АКТУАЛЬНОСТЬ И ГИПОТЕЗА.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396" y="2146280"/>
            <a:ext cx="10704973" cy="255454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Актуальность: С каждым днем проблема загрязнения окружающей среды становится все более острой и актуальной. Мусор, выброшенный людьми, попадает в водные источники, в том числе в озера, приводя к их загрязнению и угрожая животным и растениям, проживающим в этой экосистеме. </a:t>
            </a:r>
          </a:p>
          <a:p>
            <a:pPr algn="just"/>
            <a:endParaRPr lang="ru-RU" sz="2000" dirty="0">
              <a:solidFill>
                <a:schemeClr val="accent6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Гипотеза:  Проведение активной экологической работы с детьми позволит сделать озеро чище, сформировать у них понимание важности сохранения природы и воспитать осознанное отношение к экологическим проблемам.</a:t>
            </a:r>
          </a:p>
        </p:txBody>
      </p:sp>
    </p:spTree>
    <p:extLst>
      <p:ext uri="{BB962C8B-B14F-4D97-AF65-F5344CB8AC3E}">
        <p14:creationId xmlns:p14="http://schemas.microsoft.com/office/powerpoint/2010/main" val="32606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020" y="-3242"/>
            <a:ext cx="748195" cy="702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368" y="5074504"/>
            <a:ext cx="832257" cy="1062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12" y="-991538"/>
            <a:ext cx="1497976" cy="9466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84" y="3369470"/>
            <a:ext cx="386141" cy="606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1651" y="347884"/>
            <a:ext cx="432098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ЦЕЛЬ И ЗАДАЧИ.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436" y="1582254"/>
            <a:ext cx="11421258" cy="406265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Цель: Очистить озеро от мусора с помощью детей и поднять осведомленность об экологических проблемах в их сознании.</a:t>
            </a:r>
          </a:p>
          <a:p>
            <a:pPr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Задачи: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Организовать тематическое занятие об экологическом кризисе и проблеме загрязнения водоемов.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Собрать группу детей для проведения уборки озера.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Подготовить необходимые материалы и средства для уборки.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Разработать игровую форму работы, чтобы дети могли участвовать с увлечением.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Провести обзорную экскурсию и показать детям, как правильно собирать и вывозить мусор.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Организовать последующее мероприятие по уходу за озером и его берегами.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5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5009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43476 0.85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4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5" y="3306270"/>
            <a:ext cx="1383331" cy="1766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54" y="5677896"/>
            <a:ext cx="1766534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41" y="2314576"/>
            <a:ext cx="471359" cy="73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677" y="12905"/>
            <a:ext cx="766227" cy="7191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49784" y="408917"/>
            <a:ext cx="308930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ПРОБЛЕМА.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0188" y="2238740"/>
            <a:ext cx="9247991" cy="163121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Несмотря на свою природную красоту, озеро "Длинное« в городе Горячий Ключ столкнулось с проблемой загрязнения мусором, оставленным посетителями и местными жителями. Это создает угрозу для экосистемы озера и затрудняет его использование для отдыха и рыбной ловли.</a:t>
            </a:r>
          </a:p>
        </p:txBody>
      </p:sp>
    </p:spTree>
    <p:extLst>
      <p:ext uri="{BB962C8B-B14F-4D97-AF65-F5344CB8AC3E}">
        <p14:creationId xmlns:p14="http://schemas.microsoft.com/office/powerpoint/2010/main" val="13905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0046 L 0.45338 0.01782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-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28" y="0"/>
            <a:ext cx="4554071" cy="3415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30" y="3442448"/>
            <a:ext cx="4554070" cy="3415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62599" y="2149786"/>
            <a:ext cx="6880881" cy="258532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dirty="0">
                <a:solidFill>
                  <a:srgbClr val="70AD47">
                    <a:lumMod val="50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Озеро "Длинное" - одно из красивейших природных водоемов в городе Горячий Ключ, расположенное в живописном природном парке. Озеро получило свое название благодаря длинной изогнутой форме, протяженной вдоль берегов. Берега озера усыпаны разнообразной растительностью, что создает живописный ландшафт.  На озере обитает множество видов рыб, уток и других водоплавающих птиц, что делает его привлекательным для любителей природы.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1776" y="708212"/>
            <a:ext cx="502252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ОЗЕРО «ДЛИННОЕ».</a:t>
            </a:r>
          </a:p>
        </p:txBody>
      </p:sp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233083"/>
            <a:ext cx="5582024" cy="4186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26" y="233083"/>
            <a:ext cx="4504765" cy="6006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0693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0708" y="600636"/>
            <a:ext cx="8341480" cy="1161046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1) Сначала небольшая группа детей и родителей собралась на озере «Длинное».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У нас были специальные приборы для уборки: лопаты, перчатки, мусорные пакеты, грабли и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тд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Также мы не забыли взять с собой хорошее настроение!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5" y="2420471"/>
            <a:ext cx="5415178" cy="4061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87" y="2420471"/>
            <a:ext cx="5415178" cy="4061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282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014" y="618565"/>
            <a:ext cx="5199529" cy="1161046"/>
          </a:xfrm>
        </p:spPr>
        <p:txBody>
          <a:bodyPr/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2) Распределившись, кто что будет убирать, команда приступила к уборке Озера.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Мы работали слаженно и активно.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Ребята не пропускали ни одного мусора.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96" y="2767969"/>
            <a:ext cx="5118847" cy="3839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052" y="724017"/>
            <a:ext cx="4403998" cy="5871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63670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604" y="405653"/>
            <a:ext cx="4723280" cy="6297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66" y="3361766"/>
            <a:ext cx="4455457" cy="3341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3228" y="123834"/>
            <a:ext cx="7020486" cy="313932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Мы начали убирать побережье озера, собирая мусор, который накопился там за долгое время. Дети с удовольствием брали лопаты и грабли и аккуратно собирали бумажки, пластиковые бутылки, пакеты и другие отходы. Родители помогали им, убирая крупные предметы и поддерживая хорошую атмосферу.</a:t>
            </a:r>
          </a:p>
          <a:p>
            <a:pPr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Мы работали весело и находили даже какие-то интересные находки - стеклянные колбы, крышки от банок и даже игрушечные машинки. Все это мы складывали в мусорные пакеты, чтобы потом выкинуть их на специальной свалке.</a:t>
            </a:r>
          </a:p>
        </p:txBody>
      </p:sp>
    </p:spTree>
    <p:extLst>
      <p:ext uri="{BB962C8B-B14F-4D97-AF65-F5344CB8AC3E}">
        <p14:creationId xmlns:p14="http://schemas.microsoft.com/office/powerpoint/2010/main" val="424320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D300A45-241B-484A-8AB7-E4E106A9140C}" vid="{035C38CC-2C83-46D0-869F-FABCD5E447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3FA65F-4361-4E04-8BDA-4F8256B2EBC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sharepoint/v3"/>
    <ds:schemaRef ds:uri="2547570a-e5f4-4946-a4c3-82580e42479e"/>
    <ds:schemaRef ds:uri="http://purl.org/dc/dcmitype/"/>
    <ds:schemaRef ds:uri="6ee78bd2-4339-4042-adc0-bcc646419980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AAC4FE-6AA2-4812-A805-2E0A445923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DA39ED-743A-42D6-9416-1284B80FB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птичками</Template>
  <TotalTime>0</TotalTime>
  <Words>563</Words>
  <Application>Microsoft Office PowerPoint</Application>
  <PresentationFormat>Широкоэкранный</PresentationFormat>
  <Paragraphs>39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Segoe UI</vt:lpstr>
      <vt:lpstr>Segoe UI Black</vt:lpstr>
      <vt:lpstr>Segoe UI Light</vt:lpstr>
      <vt:lpstr>Segoe UI Semibold</vt:lpstr>
      <vt:lpstr>Wingdings</vt:lpstr>
      <vt:lpstr>Тема1</vt:lpstr>
      <vt:lpstr>Проект на тему: «Длинное озеро: проблемы глазами дошкольников» Авторы: воспитатель МАДОУ № 1  Мкртчян Лусине Манвеловна 89180601650 lusine.mkrtchyan.7575@mail.ru старший воспитатель МАДОУ № 1 Кучер Раиса Григорьевна 89186291245 rayakucher@mail.ru    участники: старшая группа «Лучики» МАДОУ №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1) Сначала небольшая группа детей и родителей собралась на озере «Длинное». У нас были специальные приборы для уборки: лопаты, перчатки, мусорные пакеты, грабли и тд. Также мы не забыли взять с собой хорошее настроение! </vt:lpstr>
      <vt:lpstr>2) Распределившись, кто что будет убирать, команда приступила к уборке Озера. Мы работали слаженно и активно. Ребята не пропускали ни одного мусора.  </vt:lpstr>
      <vt:lpstr>Презентация PowerPoint</vt:lpstr>
      <vt:lpstr>3)Результат. </vt:lpstr>
      <vt:lpstr>Тема недели «Сбережем нашу планету».</vt:lpstr>
      <vt:lpstr>Итог работы с детьми.</vt:lpstr>
      <vt:lpstr>Коллективная работа.</vt:lpstr>
      <vt:lpstr>Уголок «Эколята-дошколята» У нас в детском саду есть уголок Экологии, за которым следим мы – старшая группа «Лучики».  Мы собираем макулатуру, крышки и батарейки.  </vt:lpstr>
      <vt:lpstr>ЗАКЛЮЧЕНИЕ.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2024-03-30T15:42:09Z</dcterms:created>
  <dcterms:modified xsi:type="dcterms:W3CDTF">2024-04-06T18:56:13Z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