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4" r:id="rId15"/>
    <p:sldId id="275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95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02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0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20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53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20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8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2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4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59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16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CF2-5207-421D-AA99-BCBC01162FDA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DDF32-634B-487B-8A42-F0F0D7D14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50"/>
            <a:ext cx="12207291" cy="686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6235" y="476032"/>
            <a:ext cx="811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№10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Артёмовского городского округа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6379" y="2316163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Консультация для родителей на тему: </a:t>
            </a:r>
          </a:p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 «Роль семьи в воспитании личности»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5967" y="5006907"/>
            <a:ext cx="5134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Богославская Марина Николаевна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5978" y="453081"/>
            <a:ext cx="8410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же должна быть подлинная родительская любовь?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5718" y="1804086"/>
            <a:ext cx="89792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Подлинная родительская любовь проявляется в умении видеть неповторимую личность. Знания можно приобрести, и опыт приходит со временем, а душа живёт в человеке с рождения. Готовность познавать внутренний мир своего ребёнка, видеть окружающее его глазами, совместными усилиями создавать ту общность, которую мы зовём семьёй – это и есть истинное воспитание.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3346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7524" y="601363"/>
            <a:ext cx="9053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истиной родительской любви «Люблю не потому что ты хороший» , а «Люблю потому , что ты есть».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199" y="2487827"/>
            <a:ext cx="5534481" cy="36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5696" y="327171"/>
            <a:ext cx="8095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 какие проблемы есть в семейном воспитании?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425" y="2206381"/>
            <a:ext cx="6408490" cy="36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6" y="-231966"/>
            <a:ext cx="13009992" cy="73219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4617" y="327171"/>
            <a:ext cx="104778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Дефицит ласки, который испытывают наши дети; </a:t>
            </a: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Синдром опасного обращения с детьми -поведение родителей по отношению к ребенку, сопровождающееся нанесением физической, психологической и нравственной травмы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60" y="2480816"/>
            <a:ext cx="5843654" cy="39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3967" y="402672"/>
            <a:ext cx="80869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ШАГА К «ХОРОШЕМУ РОДИТЕЛЬСТВУ»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8191" y="2130804"/>
            <a:ext cx="84141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Постарайтесь обрести внутренне покой и выработать спокойное отношение прежде всего к своим собственным родителям.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Пересильте в себе чувство превосходства над детьми.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 выработать к ребенку ровное и спокойное отношение.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8840" y="444617"/>
            <a:ext cx="98990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ПОСТАРАЙТЕСЬ СТАТЬ «ОТВЕТСТВЕННЫМИ РОДИТЕЛЯМИ»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4459" y="1644243"/>
            <a:ext cx="93033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постоянного контроля жизни детей, надо доверять им, давать право выбора. Это залог того, что они вырастут уверенными в себе, с большими личностными ресурсами и умением принимать ответственные решения. Ответственные родители не боятся обнаружить перед детьми свое несовершенство. Дети склонны рассматривать свои ошибки как брошенный им вызов и пытаются сделать то же самое снова и снова, пока, наконец, не добьются успеха.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3"/>
            <a:ext cx="12229816" cy="68828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3083" y="469783"/>
            <a:ext cx="7541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для родителей 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743" y="1720840"/>
            <a:ext cx="93117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1.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признание личности ребенка и его неприкосновенности.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2.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-формирование адекватной самооценки.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3.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приобщение ребенка к реальным делам семьи.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4.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развивать силу воли ребенка.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5.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учить планировать.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6.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требовать выполнение домашних обязанностей, поручений.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7.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научить общаться с другими детьми, людьми.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8.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формировать нравственные качества: доброту, порядочность, сочувствие, взаимопомощь, ответственность.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6" y="-231966"/>
            <a:ext cx="13009992" cy="73219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5068" y="385895"/>
            <a:ext cx="9378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и цените свою Семью!</a:t>
            </a:r>
            <a:b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224" y="1832445"/>
            <a:ext cx="63420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А.С.Макаренко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писал: 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«Научить человека быть счастливым – нельзя, но воспитать его так, чтобы он был счастливым можно».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58" y="1974977"/>
            <a:ext cx="4359018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6" y="-231966"/>
            <a:ext cx="13009992" cy="7321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28" y="752648"/>
            <a:ext cx="9515912" cy="53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5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6" y="-231966"/>
            <a:ext cx="13009992" cy="73219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7306" y="1535184"/>
            <a:ext cx="8120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1.Минияров В. М. Психология семейного воспитания. – Воронеж, 2000. – 256с.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2.Макаренко А.С. О воспитании. М.,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Полит.литер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1988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3.Ковалёв С.В. Психология современной семьи. М., « Просвещение», 1988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4.Макаренко А.С. Лекции о воспитании детей.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соч.8т.М.1984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5.Социология семьи под ред. А. И. Антонова. М., 2005.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3346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1354" y="704675"/>
            <a:ext cx="89426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будет полезна родителям дошкольников( от двух до семи)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1.Показать незаменимость и важность роли семьи в формировании личности дошкольника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2.Выявить особенности взаимоотношения между ребёнком и родителями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Обратить внимание родителей  на развитие личности своего ребёнка, на свои ошибки в воспитании.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63692" y="327171"/>
            <a:ext cx="6499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Семья- колыбель духовного рождения человека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0805" y="1861362"/>
            <a:ext cx="7013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семейном кругу мы с вами растем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основ – родительский дом.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семейном кругу все корни твои,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жизнь ты выходишь из этой семьи.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семейном кругу мы жизнь создаем,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основ –родительский дом.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798" y="3657599"/>
            <a:ext cx="3543716" cy="26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329" y="-11533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3957" y="271849"/>
            <a:ext cx="728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 ценности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68" y="929423"/>
            <a:ext cx="7724963" cy="54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3346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5677" y="385894"/>
            <a:ext cx="1033523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родители, сегодня мы поговорим о роли семьи в формировании личности. О семье, особого рода коллективе, играющем в воспитании основную, долговременную и важнейшую роль. В связи с особой воспитательной ролью семьи возникает вопрос о том, как сделать так, чтобы максимизировать положительные и свести к минимуму отрицательные влияния семьи на воспитание ребенка. Для этого необходимо точно определить внутрисемейные социально- психологические факторы, имеющие воспитательное значение. 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3346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89527" y="251670"/>
            <a:ext cx="6677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в семье 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0177" y="1021111"/>
            <a:ext cx="8363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Общение в семье представляет собой отношение членов семьи друг к другу и их взаимодействие;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Обмен информацией между ними, их духовный контакт;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 Спектр общения в семье может быть очень разнообразным. Помимо бесед о работе, домашнем хозяйстве, жизни друзей и знакомых оно включает в себя обсуждение вопросов, связанных с воспитанием детей, искусством, политикой и т.д.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15" y="3735921"/>
            <a:ext cx="4291915" cy="29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3346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8011" y="486032"/>
            <a:ext cx="93664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и наука доказали, что все беды у детей, а потом и у взрослых объясняются ошибками семейного воспитания, главная из которых – отсутствие нормальной любви и неумение хвалить и поддерживать своих детей. Самое главное для ребенка – чтобы его любили. Но любовь должна быть мудрой, должна приносить только благо ребенку. 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3346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4930" y="337751"/>
            <a:ext cx="1048676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детский психотерапевт, А. С.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Спиваковская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выделяет восемь типов родительской любви. </a:t>
            </a:r>
          </a:p>
          <a:p>
            <a:r>
              <a:rPr lang="ru-RU" dirty="0" smtClean="0"/>
              <a:t>*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Действенная любовь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(симпатия, уважение, близость). Формула семейного воспитания при этом такова: хочу, чтобы мой ребенок был счастлив, и буду помогать ему в этом. Действенная любовь включает активное внимание к интересам ребенка, принятие его как самостоятельной личности, теплое эмоциональное отношение.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Отстраненная любовь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(симпатия, уважение, но большая дистанция в общении). Воспитание осуществляется по формуле: смотрите, какой у меня прекрасный ребенок, жаль, что у меня так мало времени для общения с ним. Родители высоко оценивают ребенка, особенно его успехи или способности, но это сочетается с незнанием его душевного мира, с неумением помочь в его проблемах.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Действенная жалость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(симпатия, близость, но отсутствие уважения). Формула такова: хотя мой ребенок недостаточно умен и развит, но все равно я его люблю. Для этого стиля характерно признание действительных (а часто и мнимых) отклонений в умственном или физическом развитии ребенка, в результате чего родители начинают чрезмерно опекать, не веря в его способности и возможности, не доверяя ребенку.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Снисходительное отстранение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(симпатия, неуважение, большая дистанция в общении). Воспитание по принципу: нельзя винить моего ребенка в том, что он недостаточно умен и развит. Они как бы признают за ребенком право на неблагополучие и несчастье и при этом не особенно стремятся предотвратить это, не вмешиваются в его дела и плохо осведомлены о его переживаниях и внутреннем мире.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3346"/>
            <a:ext cx="12211346" cy="6864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1924" y="593124"/>
            <a:ext cx="80401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*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Презрение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(антипатия, неуважение и малая дистанция в общении). Такое отношение соответствует формуле: я мучаюсь и страдаю от того, что мой ребенок так неразвит, неумен, неприятен другим. Родитель обычно не замечает в ребенке ничего положительного, игнорирует любые достижения, но в то же время мучительно переживает свою связь с таким неудачником.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Отвержение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(антипатия, неуважение, большая дистанция в общении). Подобное отношение встречается достаточно редко, его формула: ребенок меня раздражает, не хочу иметь с ним дела. Родитель холоден и неприступен даже тогда, когда ребенок нуждается в помощи и поддержке.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Отказ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(антипатия, уважение, большая дистанция в общении). Родители живут по формуле: я не хочу иметь дело с этим негодяем. В воспитании преобладает отстранение от проблем ребенка, родители как бы издали следят за ним, признавая его силу, ценность некоторых личностных качеств. В поведении родителей просматривается не вполне осознанный призыв: оградите нас от этого чудовища.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1205</Words>
  <Application>Microsoft Office PowerPoint</Application>
  <PresentationFormat>Широкоэкранный</PresentationFormat>
  <Paragraphs>65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Лёня</dc:creator>
  <cp:lastModifiedBy>Лёня</cp:lastModifiedBy>
  <cp:revision>17</cp:revision>
  <dcterms:created xsi:type="dcterms:W3CDTF">2024-02-04T06:51:29Z</dcterms:created>
  <dcterms:modified xsi:type="dcterms:W3CDTF">2024-02-04T10:53:36Z</dcterms:modified>
</cp:coreProperties>
</file>