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0016-825C-4996-AFAE-7EA523356722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EAD8-3BE0-46C3-8623-B489576BEC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288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0016-825C-4996-AFAE-7EA523356722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EAD8-3BE0-46C3-8623-B489576BEC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152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0016-825C-4996-AFAE-7EA523356722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EAD8-3BE0-46C3-8623-B489576BEC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078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0016-825C-4996-AFAE-7EA523356722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EAD8-3BE0-46C3-8623-B489576BEC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728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0016-825C-4996-AFAE-7EA523356722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EAD8-3BE0-46C3-8623-B489576BEC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746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0016-825C-4996-AFAE-7EA523356722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EAD8-3BE0-46C3-8623-B489576BEC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00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0016-825C-4996-AFAE-7EA523356722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EAD8-3BE0-46C3-8623-B489576BEC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906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0016-825C-4996-AFAE-7EA523356722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EAD8-3BE0-46C3-8623-B489576BEC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764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0016-825C-4996-AFAE-7EA523356722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EAD8-3BE0-46C3-8623-B489576BEC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31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0016-825C-4996-AFAE-7EA523356722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EAD8-3BE0-46C3-8623-B489576BEC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93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50016-825C-4996-AFAE-7EA523356722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EAD8-3BE0-46C3-8623-B489576BEC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397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50016-825C-4996-AFAE-7EA523356722}" type="datetimeFigureOut">
              <a:rPr lang="ru-RU" smtClean="0"/>
              <a:t>24.03.2024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3EAD8-3BE0-46C3-8623-B489576BEC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848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44346" y="411892"/>
            <a:ext cx="8241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– 10»  Артёмовского городского округа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23070" y="1705232"/>
            <a:ext cx="71916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педагогическая находка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79805" y="4572000"/>
            <a:ext cx="6563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 воспитатель: Богославская Марина Николаевна</a:t>
            </a:r>
          </a:p>
        </p:txBody>
      </p:sp>
    </p:spTree>
    <p:extLst>
      <p:ext uri="{BB962C8B-B14F-4D97-AF65-F5344CB8AC3E}">
        <p14:creationId xmlns:p14="http://schemas.microsoft.com/office/powerpoint/2010/main" val="286254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85" y="818635"/>
            <a:ext cx="3383691" cy="33836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3016" y="818635"/>
            <a:ext cx="3770870" cy="37708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0362" y="2704070"/>
            <a:ext cx="3573162" cy="357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19" y="413951"/>
            <a:ext cx="3657600" cy="3657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4456" y="2783874"/>
            <a:ext cx="3662749" cy="36627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7205" y="219194"/>
            <a:ext cx="4047113" cy="404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46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28367" y="518985"/>
            <a:ext cx="5000367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Фетробук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«Времена года»</a:t>
            </a:r>
          </a:p>
          <a:p>
            <a:endParaRPr lang="ru-RU" dirty="0"/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с 2 до 6 лет.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формирование и закрепление у младших дошкольников знаний и представлений о сезонных изменениях в природе.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представление детей о смене времен года, их характерных особенностей;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и обогащать словарь детей по теме «Времена года»;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мелкую моторику рук, наглядно-образное мышление, рассудительность, речь, мышление, внимание и память;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 Воспитывать умение бережного отношения с книжкой;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 Воспитывать бережное отношение к природе, следить за развитием действия.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628" y="799071"/>
            <a:ext cx="3538799" cy="432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05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32" y="275084"/>
            <a:ext cx="2993424" cy="36526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934" y="3053533"/>
            <a:ext cx="2675836" cy="35202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869" y="398652"/>
            <a:ext cx="2965364" cy="37280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436" y="3053533"/>
            <a:ext cx="2813911" cy="352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815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1320" y="345989"/>
            <a:ext cx="1109636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пособия из фетра помогают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Систематичность и последовательность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познавательно-речевому развитию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раннего и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ведётся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системе и в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определённой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последовательности.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интегрированности. Взаимосвязь 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разными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видами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Трансформируемость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Смена дидактического материала,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некоторых элементов в зависимости от возраста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образовательной задачи;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Доступность – обеспечение свободного доступа детей к играм и материалам.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Насыщенность – разнообразие игровых вспомогательных материалов для игровой активности детей;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Вариативность – разнообразие игр, материалов и оборудования, их периодическая смена и появление новых элементов;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Играя, ребенок учится осязанию, восприятию и усваивает все сенсорные эталоны: учится сопоставлять, сравнивать, устанавливать закономерности, принимать самостоятельное решение.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487" y="477794"/>
            <a:ext cx="3161115" cy="376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56729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4086" y="1672281"/>
            <a:ext cx="712114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Спасибо за </a:t>
            </a:r>
          </a:p>
          <a:p>
            <a:pPr algn="ctr"/>
            <a:r>
              <a:rPr lang="ru-RU" sz="88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757142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79589" y="700216"/>
            <a:ext cx="74059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Разрешите представиться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589" y="1565287"/>
            <a:ext cx="2997759" cy="39796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8379" y="1944130"/>
            <a:ext cx="411068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Богославская Марина Николаевна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Monotype Corsiva" panose="03010101010201010101" pitchFamily="66" charset="0"/>
                <a:cs typeface="Times New Roman" panose="02020603050405020304" pitchFamily="18" charset="0"/>
              </a:rPr>
              <a:t>Место работы: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«Детский сад -10»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Monotype Corsiva" panose="03010101010201010101" pitchFamily="66" charset="0"/>
                <a:cs typeface="Times New Roman" panose="02020603050405020304" pitchFamily="18" charset="0"/>
              </a:rPr>
              <a:t>Педагогический стаж: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лет 7 месяцев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Monotype Corsiva" panose="03010101010201010101" pitchFamily="66" charset="0"/>
                <a:cs typeface="Times New Roman" panose="02020603050405020304" pitchFamily="18" charset="0"/>
              </a:rPr>
              <a:t>Образование: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Среднее – специальное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99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98356" y="822122"/>
            <a:ext cx="7621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0259" y="387178"/>
            <a:ext cx="1051148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является ведущим видом деятельности в дошкольном возрасте,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т.к. в ходе ее развития развиваются психические процессы,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подготавливающие ребенка к новой высшей ступени развития.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условиях игры дети сосредотачиваются лучше и больше запоминают.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Сознательная цепь (т.е. сосредоточить внимание, запомнить и припомнить)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выделяется для ребенка раньше и легче всего в игре. Главная задача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педагогов ДОУ – превратить обучение в игру чтобы, заинтересовать ребенка.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Играя, дети не подозревают, что усваивают определенные знания, умения и навыки.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я пришла к решению создания интересного, развивающего игрового пособия из фетра -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фетробук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Задания, игры и упражнения в данном пособии знакомят детей с окружающим миром, развивают и обогащают речь, стимулируют процессы анализа, синтеза, сравнения, сопоставления, то есть познавательные процессы.</a:t>
            </a:r>
          </a:p>
        </p:txBody>
      </p:sp>
    </p:spTree>
    <p:extLst>
      <p:ext uri="{BB962C8B-B14F-4D97-AF65-F5344CB8AC3E}">
        <p14:creationId xmlns:p14="http://schemas.microsoft.com/office/powerpoint/2010/main" val="20477777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38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87395" y="543698"/>
            <a:ext cx="977007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Оно обеспечивает возможность общения и совместной деятельности детей и взрослых. Оно достаточно содержательно, насыщено, трансформируемо, вариативно, доступно и безопасно.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игровых технологий, с использованием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фетробука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является решение ряда задач: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Дидактических. Расширение кругозора, познавательная деятельность, формирование определённых умений и навыков.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Развивающих. Развитие внимания, памяти, речи, мышления, воображения, фантазии, творческих идей, умений.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Воспитывающих. Воспитание самостоятельности, воли, формирование нравственных, эстетических и мировоззренческих позиций.</a:t>
            </a:r>
          </a:p>
        </p:txBody>
      </p:sp>
    </p:spTree>
    <p:extLst>
      <p:ext uri="{BB962C8B-B14F-4D97-AF65-F5344CB8AC3E}">
        <p14:creationId xmlns:p14="http://schemas.microsoft.com/office/powerpoint/2010/main" val="360315600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85103" y="428368"/>
            <a:ext cx="985245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развивающими пособиями из фетра позволяет по-новому использовать в образовательной деятельности дидактические игры и упражнения, коммуникативные игры, проблемные ситуации, творческие задания. Использование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фетробука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совместной и самостоятельной деятельности ребенка явилось одним из эффективных способов мотивации и индивидуализации обучения, развития творческих способностей и создания благоприятного эмоционального фона.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Исходя из вышесказанного, можно сделать вывод, что использование игровых технологий, с использованием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фетробука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эффективны при формировании у детей всех психических процессов: внимания, восприятия, мышления, памяти и речи.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Представляю ниже описание некоторых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фетробуков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созданных мною, для детей раннего и дошкольного возраста.</a:t>
            </a:r>
          </a:p>
        </p:txBody>
      </p:sp>
    </p:spTree>
    <p:extLst>
      <p:ext uri="{BB962C8B-B14F-4D97-AF65-F5344CB8AC3E}">
        <p14:creationId xmlns:p14="http://schemas.microsoft.com/office/powerpoint/2010/main" val="197020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77" y="1180071"/>
            <a:ext cx="3649362" cy="36493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23006" y="1276865"/>
            <a:ext cx="42754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Фетробук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сказке Шарля Перро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«Пряничный домик»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возраст: с 3-6 лет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речемыслительную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ребенка – внимание,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мышление, восприятие,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связную речь</a:t>
            </a:r>
          </a:p>
        </p:txBody>
      </p:sp>
    </p:spTree>
    <p:extLst>
      <p:ext uri="{BB962C8B-B14F-4D97-AF65-F5344CB8AC3E}">
        <p14:creationId xmlns:p14="http://schemas.microsoft.com/office/powerpoint/2010/main" val="1226712142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24" y="669324"/>
            <a:ext cx="2759676" cy="27596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378" y="370703"/>
            <a:ext cx="2586681" cy="25866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886" y="702276"/>
            <a:ext cx="2726724" cy="27267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437" y="370703"/>
            <a:ext cx="2740110" cy="27401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4757" y="3622589"/>
            <a:ext cx="2883243" cy="28832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30378" y="3328087"/>
            <a:ext cx="2778211" cy="27782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41539" y="3931507"/>
            <a:ext cx="2613454" cy="26134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393" y="3481516"/>
            <a:ext cx="2669060" cy="266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167096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33168" y="1005016"/>
            <a:ext cx="529692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Почти все детали в книжке съемные, они прикрепляются в определенной последовательности на липучке, что прекрасно развивает мелкую моторику рук дошкольников.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110" y="418069"/>
            <a:ext cx="2638168" cy="26381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701" y="2262316"/>
            <a:ext cx="2784389" cy="27843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854" y="2710248"/>
            <a:ext cx="3487402" cy="34874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0236" y="3145259"/>
            <a:ext cx="3052391" cy="305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00539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7840" y="1153296"/>
            <a:ext cx="424248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Игра: 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Развивайка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соотносить количество предметов на картинке с числом;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знания геометрических фигур, счёт до 10,понятия «больше, меньше, поровну»; развивать внимание,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мышление, память, мелкую моторику кистей рук, связную речь, умение раскладывать в убывающем 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возрастающем порядке,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называть части суток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866" y="1005015"/>
            <a:ext cx="4728519" cy="472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24992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718</Words>
  <Application>Microsoft Office PowerPoint</Application>
  <PresentationFormat>Широкоэкранный</PresentationFormat>
  <Paragraphs>77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Лёня</dc:creator>
  <cp:lastModifiedBy>Лёня</cp:lastModifiedBy>
  <cp:revision>25</cp:revision>
  <dcterms:created xsi:type="dcterms:W3CDTF">2024-03-20T10:42:30Z</dcterms:created>
  <dcterms:modified xsi:type="dcterms:W3CDTF">2024-03-24T13:31:54Z</dcterms:modified>
</cp:coreProperties>
</file>