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71" r:id="rId6"/>
    <p:sldId id="259" r:id="rId7"/>
    <p:sldId id="262" r:id="rId8"/>
    <p:sldId id="269" r:id="rId9"/>
    <p:sldId id="260" r:id="rId10"/>
    <p:sldId id="267" r:id="rId11"/>
    <p:sldId id="266" r:id="rId12"/>
    <p:sldId id="268" r:id="rId13"/>
    <p:sldId id="261" r:id="rId14"/>
    <p:sldId id="263" r:id="rId15"/>
    <p:sldId id="27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25C127-DF9A-4920-AE05-7961C299015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943C81-42DE-41DD-A0B3-6803282C9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4;&#1090;&#1082;&#1088;&#1099;&#1090;&#1099;&#1081;%20&#1091;&#1088;&#1086;&#1082;%20&#1052;&#1072;&#1090;&#1077;&#1084;&#1072;&#1090;&#1080;&#1082;&#1072;%201%20&#1082;&#1083;&#1072;&#1089;&#1089;\&#1051;&#1077;&#1090;&#1080;%20&#1083;&#1077;&#1090;&#1080;%20&#1083;&#1077;&#1087;&#1077;&#1089;&#1090;&#1086;&#1082;.mp3" TargetMode="Externa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6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slide" Target="slide14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МАТЕМАТИКА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149080"/>
            <a:ext cx="7772400" cy="158417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ЧИСЛО И ЦИФРА 7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СКАЗОЧНАЯ</a:t>
            </a:r>
            <a:endParaRPr lang="ru-RU" sz="3600" spc="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http://luchshiye.com/images/Belosnejka-i-sem-gnom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s://im0-tub-ru.yandex.net/i?id=d02ce917337fcb390d0dc63fcf72740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915807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66124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+ 2 = 7       2 + 5 = 7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СКАЗОЧНАЯ</a:t>
            </a:r>
            <a:endParaRPr lang="ru-RU" sz="3600" spc="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http://luchshiye.com/images/Belosnejka-i-sem-gnom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http://www.etoretro.ru/data/media/4761/1493821368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196752"/>
            <a:ext cx="6255125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58924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+ 6 = 7       6 + 1 = 7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СКАЗОЧНАЯ</a:t>
            </a:r>
            <a:endParaRPr lang="ru-RU" sz="3600" spc="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http://luchshiye.com/images/Belosnejka-i-sem-gnom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://www.7gy.ru/images/n-shkola/sostav-chisla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4248472" cy="6008889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МУЗЫКАЛЬНАЯ</a:t>
            </a:r>
            <a:endParaRPr lang="ru-RU" sz="3600" spc="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comboplayer.ru/static/video_images/23a/016/23a0160b4373fd2aab52e4187723bbc6ef620b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629863" cy="4972398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Лети лети лепест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ВЫЧИСЛИТЕЛЬНАЯ</a:t>
            </a:r>
            <a:endParaRPr lang="ru-RU" sz="3600" spc="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195011"/>
            <a:ext cx="7488832" cy="508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ВЫЧИСЛИТЕЛЬНАЯ</a:t>
            </a:r>
            <a:endParaRPr lang="ru-RU" sz="3600" spc="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316416" y="6093296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1" y="1195011"/>
            <a:ext cx="8140094" cy="48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СМЕКАЛИСТАЯ</a:t>
            </a:r>
            <a:endParaRPr lang="ru-RU" sz="3600" spc="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2.infourok.ru/uploads/ex/016f/00066a0e-b95e1cad/hello_html_m2aacfd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552700" cy="238125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81496"/>
            <a:ext cx="2212255" cy="26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9216" y="4149080"/>
            <a:ext cx="34189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8316416" y="6165304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iysolarpanelsv.com/images/color-wheel-rainbows-clipart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36904" cy="5052456"/>
          </a:xfrm>
          <a:prstGeom prst="rect">
            <a:avLst/>
          </a:prstGeom>
          <a:noFill/>
        </p:spPr>
      </p:pic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4283968" y="98072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3419872" y="155679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2699792" y="234888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6" action="ppaction://hlinksldjump"/>
          </p:cNvPr>
          <p:cNvSpPr/>
          <p:nvPr/>
        </p:nvSpPr>
        <p:spPr>
          <a:xfrm>
            <a:off x="2339752" y="314096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7" action="ppaction://hlinksldjump"/>
          </p:cNvPr>
          <p:cNvSpPr/>
          <p:nvPr/>
        </p:nvSpPr>
        <p:spPr>
          <a:xfrm>
            <a:off x="2195736" y="386104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rId8" action="ppaction://hlinksldjump"/>
          </p:cNvPr>
          <p:cNvSpPr/>
          <p:nvPr/>
        </p:nvSpPr>
        <p:spPr>
          <a:xfrm>
            <a:off x="2267744" y="465313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9" action="ppaction://hlinksldjump"/>
          </p:cNvPr>
          <p:cNvSpPr/>
          <p:nvPr/>
        </p:nvSpPr>
        <p:spPr>
          <a:xfrm>
            <a:off x="2411760" y="544522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ВОПРОСИТЕЛЬНАЯ</a:t>
            </a:r>
            <a:endParaRPr lang="ru-RU" sz="3600" spc="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00432"/>
            <a:ext cx="5904656" cy="489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ВНИМАТЕЛЬНАЯ</a:t>
            </a:r>
            <a:endParaRPr lang="ru-RU" sz="3600" spc="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262981"/>
            <a:ext cx="7056785" cy="51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0" y="2060848"/>
            <a:ext cx="8184045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ВНИМАТЕЛЬНАЯ</a:t>
            </a:r>
            <a:endParaRPr lang="ru-RU" sz="3600" spc="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88840"/>
            <a:ext cx="15310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2875687" cy="28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1655068" cy="40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72400" y="6093296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СТАРАТЕЛЬНАЯ</a:t>
            </a:r>
            <a:endParaRPr lang="ru-RU" sz="3600" spc="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рописная цифра сем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72408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Начинаем писать волнистую линию немного ниже середины верхней стороны клетки и доводим её до правого верхнего угла клетки. Потом пишем наклонную линию, доводя её почти до середины нижней стороны клетки, а затем перечёркиваем её маленькой палочкой посередине.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4" y="908720"/>
            <a:ext cx="85045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СКАЗОЧНАЯ</a:t>
            </a:r>
            <a:endParaRPr lang="ru-RU" sz="3600" spc="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grso.ru/uploads/articles/2013/document_489/%D0%9D%D0%BE%D0%B2%D1%8B%D0%B9%20%D1%80%D0%B8%D1%81%D1%83%D0%BD%D0%BE%D0%BA%20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976664" cy="4459746"/>
          </a:xfrm>
          <a:prstGeom prst="rect">
            <a:avLst/>
          </a:prstGeom>
          <a:noFill/>
        </p:spPr>
      </p:pic>
      <p:sp>
        <p:nvSpPr>
          <p:cNvPr id="23556" name="AutoShape 4" descr="http://luchshiye.com/images/Belosnejka-i-sem-gnom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566124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+ 3 = 7       3 + 4 = 7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</TotalTime>
  <Words>89</Words>
  <Application>Microsoft Office PowerPoint</Application>
  <PresentationFormat>Экран (4:3)</PresentationFormat>
  <Paragraphs>18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005</cp:lastModifiedBy>
  <cp:revision>19</cp:revision>
  <dcterms:created xsi:type="dcterms:W3CDTF">2017-11-25T14:56:19Z</dcterms:created>
  <dcterms:modified xsi:type="dcterms:W3CDTF">2017-11-27T11:40:19Z</dcterms:modified>
</cp:coreProperties>
</file>