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ED2C37-4BE4-4642-AD6A-161A401973BF}">
          <p14:sldIdLst>
            <p14:sldId id="256"/>
            <p14:sldId id="262"/>
            <p14:sldId id="257"/>
            <p14:sldId id="259"/>
            <p14:sldId id="260"/>
            <p14:sldId id="258"/>
            <p14:sldId id="263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27369-5364-43B3-A92A-4438DBB5CE5B}" v="11" dt="2023-09-25T16:55:10.679"/>
    <p1510:client id="{C7E9F784-4DEB-4D10-B903-DD30BE59B4E9}" v="275" dt="2023-08-27T18:32:47.327"/>
    <p1510:client id="{E01DBCBC-FE5D-476F-8F12-8043C7167B27}" v="1017" dt="2023-08-27T18:07:00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75" d="100"/>
          <a:sy n="75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1949891" y="527562"/>
            <a:ext cx="5244219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70" y="1591056"/>
            <a:ext cx="4279392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28616"/>
            <a:ext cx="4279392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513724" y="1332237"/>
            <a:ext cx="3947799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2523744"/>
            <a:ext cx="2873502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640079"/>
            <a:ext cx="3627882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4087368"/>
            <a:ext cx="2489454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78991"/>
            <a:ext cx="3950208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79393"/>
            <a:ext cx="3950208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1680"/>
            <a:ext cx="370332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2011680"/>
            <a:ext cx="370332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370332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3127248"/>
            <a:ext cx="370332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477229" y="181596"/>
            <a:ext cx="618954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38" y="1572768"/>
            <a:ext cx="4876038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326075" y="-1"/>
            <a:ext cx="7817925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40080"/>
            <a:ext cx="291465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640080"/>
            <a:ext cx="3367278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776472"/>
            <a:ext cx="291465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4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0" r:id="rId6"/>
    <p:sldLayoutId id="2147483745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EC7823C-FDD6-429C-986C-063FDEBF9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26075" y="-1"/>
            <a:ext cx="7817925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0651F5E-0457-4065-ACB2-8B81590C2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050098" flipH="1" flipV="1">
            <a:off x="-120532" y="3977843"/>
            <a:ext cx="563055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" y="131808"/>
            <a:ext cx="3558789" cy="445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4364283"/>
            <a:ext cx="2949333" cy="257291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latin typeface="Calibri"/>
                <a:ea typeface="+mn-lt"/>
                <a:cs typeface="+mn-lt"/>
              </a:rPr>
              <a:t>Александрова </a:t>
            </a:r>
            <a:r>
              <a:rPr lang="ru-RU" sz="1600" dirty="0">
                <a:latin typeface="Calibri"/>
                <a:ea typeface="+mn-lt"/>
                <a:cs typeface="+mn-lt"/>
              </a:rPr>
              <a:t>Екатерина Николаевна</a:t>
            </a:r>
            <a:endParaRPr lang="ru-RU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ru-RU" sz="600" dirty="0">
              <a:ea typeface="Calibri"/>
              <a:cs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2288" y="897925"/>
            <a:ext cx="6312241" cy="4809924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школьного виртуального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музея А. Блока и создание приложений для интерактивных </a:t>
            </a:r>
            <a:r>
              <a:rPr lang="ru-RU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квестов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1liceibloka.edusite.ru/images/p110_photo_2023-09-25_18-20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61" y="2738437"/>
            <a:ext cx="25527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1liceibloka.edusite.ru/images/p110_photo_2023-09-21_17-38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01" y="409348"/>
            <a:ext cx="3831467" cy="28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1liceibloka.edusite.ru/images/p110_photo_2023-09-14_16-56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7" y="3377862"/>
            <a:ext cx="4262811" cy="319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F53A24-1E7F-0FDB-7DAF-AA2B2D7F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этапы </a:t>
            </a:r>
            <a:r>
              <a:rPr lang="ru-RU" b="1" dirty="0">
                <a:solidFill>
                  <a:srgbClr val="002060"/>
                </a:solidFill>
              </a:rPr>
              <a:t>реализации проекта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7494">
            <a:off x="5395783" y="2716770"/>
            <a:ext cx="5405395" cy="1758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ED82D7-8F7C-36D6-66EA-F963F318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3427"/>
            <a:ext cx="7886700" cy="4598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1 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этап. Подготовительный.(сентября-октября 2023)</a:t>
            </a:r>
          </a:p>
          <a:p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2 этап. Разработка контента 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и создание 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веб-сайта школьного музея (октября 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–февраль 2024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)</a:t>
            </a:r>
          </a:p>
          <a:p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3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 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этап. Оформление </a:t>
            </a:r>
            <a:r>
              <a:rPr lang="ru-RU" dirty="0" err="1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квестов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 в интерактивные мобильные программы. (февраль 2024)</a:t>
            </a:r>
          </a:p>
          <a:p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4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 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этап. Разработка дополнительного бонуса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.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 (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октябрь 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–февраль 2024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)</a:t>
            </a:r>
            <a:endParaRPr lang="ru-RU" dirty="0">
              <a:latin typeface="Linux Libertine Display G" pitchFamily="2" charset="0"/>
              <a:ea typeface="Linux Libertine Display G" pitchFamily="2" charset="0"/>
              <a:cs typeface="Linux Libertine Display G" pitchFamily="2" charset="0"/>
            </a:endParaRPr>
          </a:p>
          <a:p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5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 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этап. Презентация  веб-сайта педагогическому коллективу, родителям и общественности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. (март 2024)</a:t>
            </a:r>
            <a:endParaRPr lang="ru-RU" dirty="0">
              <a:latin typeface="Linux Libertine Display G" pitchFamily="2" charset="0"/>
              <a:ea typeface="Linux Libertine Display G" pitchFamily="2" charset="0"/>
              <a:cs typeface="Linux Libertine Display G" pitchFamily="2" charset="0"/>
            </a:endParaRPr>
          </a:p>
          <a:p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6</a:t>
            </a:r>
            <a:r>
              <a:rPr lang="ru-RU" dirty="0" smtClean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 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этап. Проведение первых виртуальных экскурсий и интерактивных </a:t>
            </a:r>
            <a:r>
              <a:rPr lang="ru-RU" dirty="0" err="1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квестов</a:t>
            </a:r>
            <a:r>
              <a:rPr lang="ru-RU" dirty="0"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.(март 2024)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Прием </a:t>
            </a:r>
            <a:r>
              <a:rPr lang="ru-RU" dirty="0"/>
              <a:t>предварительного </a:t>
            </a:r>
            <a:r>
              <a:rPr lang="ru-RU" dirty="0" smtClean="0"/>
              <a:t>осмотра;</a:t>
            </a:r>
            <a:endParaRPr lang="ru-RU" dirty="0"/>
          </a:p>
          <a:p>
            <a:r>
              <a:rPr lang="ru-RU" dirty="0"/>
              <a:t>Прием панорамного показа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Прием </a:t>
            </a:r>
            <a:r>
              <a:rPr lang="ru-RU" dirty="0" smtClean="0"/>
              <a:t>зрительной реконструкции</a:t>
            </a:r>
          </a:p>
          <a:p>
            <a:pPr marL="0" indent="0">
              <a:buNone/>
            </a:pPr>
            <a:r>
              <a:rPr lang="ru-RU" dirty="0" smtClean="0"/>
              <a:t>   (воссоздание)</a:t>
            </a:r>
            <a:r>
              <a:rPr lang="ru-RU" dirty="0" smtClean="0"/>
              <a:t> </a:t>
            </a:r>
            <a:r>
              <a:rPr lang="ru-RU" dirty="0"/>
              <a:t>.</a:t>
            </a:r>
          </a:p>
        </p:txBody>
      </p:sp>
      <p:pic>
        <p:nvPicPr>
          <p:cNvPr id="2050" name="Picture 2" descr="https://avatars.mds.yandex.net/i?id=0816b634f18fb2c86b2ffa70cefcdc61451c4193-1015647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19" y="4395913"/>
            <a:ext cx="2889250" cy="1930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videoPreview?id=35587492427&amp;type=37&amp;idx=11&amp;tkn=i-PjGHC2EpqnvnKhT-FuBoVuYsk&amp;fn=external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63768"/>
            <a:ext cx="3406450" cy="19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43" y="172724"/>
            <a:ext cx="2611657" cy="220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096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методические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8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Разработка, создание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веб-сайта школьного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музея.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307" y="1852023"/>
            <a:ext cx="7886700" cy="416052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Выбрали </a:t>
            </a:r>
            <a:r>
              <a:rPr lang="ru-RU" dirty="0" smtClean="0"/>
              <a:t>дизайн </a:t>
            </a:r>
            <a:r>
              <a:rPr lang="ru-RU" dirty="0" smtClean="0"/>
              <a:t>сайта;</a:t>
            </a:r>
            <a:endParaRPr lang="ru-RU" dirty="0"/>
          </a:p>
          <a:p>
            <a:pPr lvl="0"/>
            <a:r>
              <a:rPr lang="ru-RU" dirty="0"/>
              <a:t>Регистрация домена и </a:t>
            </a:r>
            <a:r>
              <a:rPr lang="ru-RU" dirty="0" smtClean="0"/>
              <a:t>хостинга;</a:t>
            </a:r>
            <a:endParaRPr lang="ru-RU" dirty="0"/>
          </a:p>
          <a:p>
            <a:pPr lvl="0"/>
            <a:r>
              <a:rPr lang="ru-RU" dirty="0"/>
              <a:t>Выбор инструментов  создания сайта и его </a:t>
            </a:r>
            <a:r>
              <a:rPr lang="ru-RU" dirty="0" smtClean="0"/>
              <a:t>дизайн;</a:t>
            </a:r>
            <a:endParaRPr lang="ru-RU" dirty="0"/>
          </a:p>
          <a:p>
            <a:pPr lvl="0"/>
            <a:r>
              <a:rPr lang="ru-RU" dirty="0"/>
              <a:t>Определение структуры сайта. Постановка </a:t>
            </a:r>
            <a:r>
              <a:rPr lang="ru-RU" dirty="0" err="1"/>
              <a:t>этапности</a:t>
            </a:r>
            <a:r>
              <a:rPr lang="ru-RU" dirty="0"/>
              <a:t> материала в зависимости от маршрута </a:t>
            </a:r>
            <a:r>
              <a:rPr lang="ru-RU" dirty="0" smtClean="0"/>
              <a:t>экскурсии.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xmlns="" id="{B0651F5E-0457-4065-ACB2-8B81590C2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050098" flipH="1" flipV="1">
            <a:off x="-120532" y="3977843"/>
            <a:ext cx="563055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сайта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60236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программные  </a:t>
            </a:r>
            <a:r>
              <a:rPr lang="ru-RU" dirty="0" smtClean="0"/>
              <a:t>продукты для виртуализации музея.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Конструктор сайтов «Е-</a:t>
            </a:r>
            <a:r>
              <a:rPr lang="ru-RU" dirty="0" err="1"/>
              <a:t>Паблиш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err="1"/>
              <a:t>GDevelop</a:t>
            </a:r>
            <a:r>
              <a:rPr lang="ru-RU" dirty="0"/>
              <a:t> </a:t>
            </a:r>
            <a:endParaRPr lang="ru-RU" dirty="0" smtClean="0"/>
          </a:p>
          <a:p>
            <a:r>
              <a:rPr lang="en-US" dirty="0" err="1" smtClean="0"/>
              <a:t>Uniti</a:t>
            </a:r>
            <a:r>
              <a:rPr lang="en-US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Construct</a:t>
            </a:r>
            <a:r>
              <a:rPr lang="ru-RU" dirty="0" smtClean="0"/>
              <a:t> 2.0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Qrcode.tec</a:t>
            </a:r>
            <a:r>
              <a:rPr lang="ru-RU" dirty="0"/>
              <a:t> </a:t>
            </a:r>
            <a:endParaRPr lang="ru-RU" dirty="0" smtClean="0"/>
          </a:p>
          <a:p>
            <a:r>
              <a:rPr lang="en-US" dirty="0" err="1"/>
              <a:t>Movavi</a:t>
            </a:r>
            <a:r>
              <a:rPr lang="en-US" dirty="0"/>
              <a:t> Photo Editor </a:t>
            </a:r>
            <a:endParaRPr lang="ru-RU" dirty="0"/>
          </a:p>
          <a:p>
            <a:r>
              <a:rPr lang="ru-RU" dirty="0" err="1" smtClean="0"/>
              <a:t>Adobe</a:t>
            </a:r>
            <a:r>
              <a:rPr lang="ru-RU" dirty="0" smtClean="0"/>
              <a:t> </a:t>
            </a:r>
            <a:r>
              <a:rPr lang="ru-RU" dirty="0" err="1"/>
              <a:t>Photoshop</a:t>
            </a:r>
            <a:r>
              <a:rPr lang="ru-RU" dirty="0"/>
              <a:t> </a:t>
            </a:r>
            <a:r>
              <a:rPr lang="ru-RU" dirty="0" err="1" smtClean="0"/>
              <a:t>Express</a:t>
            </a:r>
            <a:endParaRPr lang="ru-RU" b="1" dirty="0"/>
          </a:p>
          <a:p>
            <a:r>
              <a:rPr lang="ru-RU" dirty="0"/>
              <a:t> </a:t>
            </a:r>
            <a:r>
              <a:rPr lang="ru-RU" dirty="0" err="1" smtClean="0"/>
              <a:t>PicsArt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09" y="1606097"/>
            <a:ext cx="13811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03" y="2741159"/>
            <a:ext cx="11144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09" y="5243514"/>
            <a:ext cx="12573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03" y="3800475"/>
            <a:ext cx="13716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avatars.mds.yandex.net/i?id=df5ddad4aaca871c3bd0af96d6ef4c10f92519a1-9708671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03" y="5180013"/>
            <a:ext cx="2630314" cy="14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icsart AI Photo Editor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99" y="3888240"/>
            <a:ext cx="1248229" cy="12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illing-form.ru/pars_docs/refs/82/81994/81994_html_m2e49f0f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71" y="2790481"/>
            <a:ext cx="2162352" cy="17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 виртуализацией школьного музея А. Блока будут привлечены сотрудники  и материалы «Государственного мемориального музея-заповедника Д. И. Менделеева и А. А. Блока»   в усадьбе </a:t>
            </a:r>
            <a:r>
              <a:rPr lang="ru-RU" dirty="0" err="1"/>
              <a:t>Шахматово</a:t>
            </a:r>
            <a:endParaRPr lang="ru-RU" dirty="0"/>
          </a:p>
        </p:txBody>
      </p:sp>
      <p:pic>
        <p:nvPicPr>
          <p:cNvPr id="1026" name="Picture 2" descr="https://static.tildacdn.com/tild3764-6364-4434-b136-396337663036/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9" y="535060"/>
            <a:ext cx="8795007" cy="58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практических навыков в процессе создания виртуального музея.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3025"/>
            <a:ext cx="7886700" cy="482917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Навыки </a:t>
            </a:r>
            <a:r>
              <a:rPr lang="ru-RU" dirty="0"/>
              <a:t>поисковой </a:t>
            </a:r>
            <a:r>
              <a:rPr lang="ru-RU" dirty="0" smtClean="0"/>
              <a:t>работы;</a:t>
            </a:r>
          </a:p>
          <a:p>
            <a:r>
              <a:rPr lang="ru-RU" dirty="0" smtClean="0"/>
              <a:t>Умение </a:t>
            </a:r>
            <a:r>
              <a:rPr lang="ru-RU" dirty="0"/>
              <a:t>работать с </a:t>
            </a:r>
            <a:r>
              <a:rPr lang="ru-RU" dirty="0" smtClean="0"/>
              <a:t>программами;</a:t>
            </a:r>
            <a:endParaRPr lang="ru-RU" dirty="0"/>
          </a:p>
          <a:p>
            <a:r>
              <a:rPr lang="ru-RU" dirty="0" smtClean="0"/>
              <a:t>Знакомство с историческими источниками;</a:t>
            </a:r>
          </a:p>
          <a:p>
            <a:r>
              <a:rPr lang="ru-RU" dirty="0" smtClean="0"/>
              <a:t>Анализ сопоставления фактов;</a:t>
            </a:r>
            <a:endParaRPr lang="ru-RU" dirty="0"/>
          </a:p>
          <a:p>
            <a:r>
              <a:rPr lang="ru-RU" dirty="0" smtClean="0"/>
              <a:t>Коллективная  деятельность;</a:t>
            </a:r>
          </a:p>
          <a:p>
            <a:r>
              <a:rPr lang="ru-RU" dirty="0"/>
              <a:t>У</a:t>
            </a:r>
            <a:r>
              <a:rPr lang="ru-RU" dirty="0" smtClean="0"/>
              <a:t>чатся </a:t>
            </a:r>
            <a:r>
              <a:rPr lang="ru-RU" dirty="0"/>
              <a:t>выбирать и критиковать своих лидеров, аргументировано </a:t>
            </a:r>
            <a:r>
              <a:rPr lang="ru-RU" dirty="0" smtClean="0"/>
              <a:t>дискутировать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Руководить </a:t>
            </a:r>
            <a:r>
              <a:rPr lang="ru-RU" dirty="0"/>
              <a:t>своим участком работы и отвечать за свои поступки и </a:t>
            </a:r>
            <a:r>
              <a:rPr lang="ru-RU" dirty="0" smtClean="0"/>
              <a:t>решения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Школьный </a:t>
            </a:r>
            <a:r>
              <a:rPr lang="ru-RU" dirty="0"/>
              <a:t>музей позволяет репетировать социальные </a:t>
            </a:r>
            <a:r>
              <a:rPr lang="ru-RU" dirty="0" smtClean="0"/>
              <a:t>роли (в роли </a:t>
            </a:r>
            <a:r>
              <a:rPr lang="ru-RU" dirty="0"/>
              <a:t>лидера, и в роли </a:t>
            </a:r>
            <a:r>
              <a:rPr lang="ru-RU" dirty="0" smtClean="0"/>
              <a:t>исполнителя и </a:t>
            </a:r>
            <a:r>
              <a:rPr lang="ru-RU" dirty="0" err="1" smtClean="0"/>
              <a:t>т.д</a:t>
            </a:r>
            <a:r>
              <a:rPr lang="ru-RU" smtClean="0"/>
              <a:t>);</a:t>
            </a:r>
            <a:endParaRPr lang="ru-RU" dirty="0" smtClean="0"/>
          </a:p>
          <a:p>
            <a:r>
              <a:rPr lang="ru-RU" dirty="0" smtClean="0"/>
              <a:t>Воспитывает чувство </a:t>
            </a:r>
            <a:r>
              <a:rPr lang="ru-RU" dirty="0"/>
              <a:t>сопричастности с происходящими </a:t>
            </a:r>
            <a:r>
              <a:rPr lang="ru-RU" dirty="0" smtClean="0"/>
              <a:t>событиями.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3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266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BrushVTI</vt:lpstr>
      <vt:lpstr>Проектирование школьного виртуального музея А. Блока и создание приложений для интерактивных квестов. </vt:lpstr>
      <vt:lpstr>Презентация PowerPoint</vt:lpstr>
      <vt:lpstr>Основные этапы реализации проекта</vt:lpstr>
      <vt:lpstr>Основные методические приемы:</vt:lpstr>
      <vt:lpstr>Разработка, создание веб-сайта школьного музея.</vt:lpstr>
      <vt:lpstr>Презентация PowerPoint</vt:lpstr>
      <vt:lpstr>Основные программные  продукты для виртуализации музея.</vt:lpstr>
      <vt:lpstr>Презентация PowerPoint</vt:lpstr>
      <vt:lpstr>Приобретение практических навыков в процессе создания виртуального музея.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438</cp:revision>
  <dcterms:created xsi:type="dcterms:W3CDTF">2023-08-27T17:02:27Z</dcterms:created>
  <dcterms:modified xsi:type="dcterms:W3CDTF">2023-10-24T17:48:57Z</dcterms:modified>
</cp:coreProperties>
</file>