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91680" y="3645024"/>
            <a:ext cx="6264696" cy="1944216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эмоций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дошкольников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гр. «Росинка»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И.П.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Лаврентьева Г.С.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эмоций»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Дидактическая игра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способствует 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азвитию коммуникативных навыков, эмоциональное развитие детей, развитие внимания и мышления.</a:t>
            </a:r>
            <a:endParaRPr lang="ru-RU" sz="1800" b="1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родолжать знакомить детей с различными эмоциями человека;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видеть и определять, что обозначает определённая эмоция (грусть, радость, злость, удивление, спокойствие, обида и так далее);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азвивать умение по эмоциям определять настроение других людей;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оспитывать дружеские взаимоотношения.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6248152" cy="633643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с изображением эмоций.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по очереди бросают кубик и изображают эмоцию, которая им выпала. В ходе игры можно проговорить эмоцию, описать это чувство, поразмышлять, когда она может проявиться в жизненной ситуации.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BBD7B-3AD2-4D9E-8115-A5928DFDA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3" y="764704"/>
            <a:ext cx="2234015" cy="2520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2AB14-52F7-4CE8-A70E-03E7A4730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83" y="764704"/>
            <a:ext cx="2224614" cy="2420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EF086-46FC-4D48-81D1-B04665AAD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40" y="4505057"/>
            <a:ext cx="3273033" cy="22299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B288E7-269F-4E9F-B182-A550A80EF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04878"/>
            <a:ext cx="3138859" cy="2664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A098B-1358-4F52-AC9C-402181468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7112"/>
            <a:ext cx="4187922" cy="23180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68E20F-04D0-4BB7-9CCC-28B5CC531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2851756" cy="38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эмоцию»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Дидактическая игра знакомит дошкольников с разными чувствами, выражением их через изменение мимики и интонации, язык жестов.</a:t>
            </a:r>
            <a:endParaRPr lang="ru-RU" sz="1800" b="1" dirty="0"/>
          </a:p>
          <a:p>
            <a:pPr marL="0" indent="0">
              <a:spcAft>
                <a:spcPts val="10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разными человеческими чувствами;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способности узнавать определенные положительные и отрицательные эмоции;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способности по мимике, жестам, интонациям определять эмоциональное состояние человека;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концентрации внимания, пространственной ориентации;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логического и творческого мышления, речевых навыков.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7" y="332656"/>
            <a:ext cx="6248152" cy="633643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мальчика и девочки, лица с изображением различных эмоций.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лежат силуэты мальчика и девочки, отдельно в разброс лежат лица с эмоциями детей. Педагог озвучивает жизненную ситуацию, например, мальчик Саша пришёл в гости на день рождение к девочке Кате, а дети должны подобрать к этой ситуации нужную эмоцию и т.п.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4273C2-6B35-4855-B788-7BF4AFF1D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1792552" cy="190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1039F9-3D0F-490B-A753-1841B03D7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02" y="4403276"/>
            <a:ext cx="2856521" cy="2142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D836FA-1DEF-46F8-BBF3-68795A764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6" y="4453151"/>
            <a:ext cx="2751923" cy="20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5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«Циферблат эмоций»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6" y="3071813"/>
            <a:ext cx="8301038" cy="3165499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Дидактическая игра знакомит дошкольников с разными </a:t>
            </a:r>
          </a:p>
          <a:p>
            <a:pPr marL="0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эмоциональными жизненными ситуациями</a:t>
            </a:r>
            <a:endParaRPr lang="ru-RU" sz="1800" b="1" dirty="0"/>
          </a:p>
          <a:p>
            <a:pPr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навыками управления эмоциональной сферой;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у детей способности понимать, осознавать свои и чужие эмоции, правильно их выражать, полноценно переживать;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подбирать нужную жизненную ситуацию к определённой эмоции.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64331" y="332656"/>
            <a:ext cx="6379358" cy="633643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 с изображением эмоций, сюжетные картинки с различными жизненными эмоциональными ситуациями.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по очереди крутят стрелку, затем находят сюжет к данной эмоции, во время игры можно проговорить каждую ситуацию.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C55BF-E81F-446C-9A88-4FC8F196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9" y="4399991"/>
            <a:ext cx="3081943" cy="2016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CEA17-E77C-4C66-A747-6A94D01C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6" y="4160885"/>
            <a:ext cx="3081943" cy="2494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B9EB2-1D7A-4397-9F54-DF548A7C0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1" y="1263900"/>
            <a:ext cx="3832127" cy="2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91680" y="3645024"/>
            <a:ext cx="6264696" cy="1944216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 А С И Б О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 И М А Н И Е!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успехов!!!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100</TotalTime>
  <Words>410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лица</vt:lpstr>
      <vt:lpstr>Дидактические игры на развитие эмоций младших дошкольников подготовили: воспитатели гр. «Росинка» Данилова И.П. Лаврентьева Г.С.</vt:lpstr>
      <vt:lpstr>Дидактическая игра «Кубик эмоций»</vt:lpstr>
      <vt:lpstr>Презентация PowerPoint</vt:lpstr>
      <vt:lpstr>Презентация PowerPoint</vt:lpstr>
      <vt:lpstr>Дидактическая игра «Подбери эмоцию»</vt:lpstr>
      <vt:lpstr>Презентация PowerPoint</vt:lpstr>
      <vt:lpstr> Дидактическая игра «Циферблат эмоций»</vt:lpstr>
      <vt:lpstr>Презентация PowerPoint</vt:lpstr>
      <vt:lpstr>С П А С И Б О з а  В Н И М А Н И Е!  Желаем творческих успехов!!!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2023-11-12T07:51:11Z</dcterms:created>
  <dcterms:modified xsi:type="dcterms:W3CDTF">2023-11-14T14:46:22Z</dcterms:modified>
</cp:coreProperties>
</file>