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726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924" y="-72"/>
      </p:cViewPr>
      <p:guideLst>
        <p:guide orient="horz" pos="2160"/>
        <p:guide pos="3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585" y="1122363"/>
            <a:ext cx="74795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585" y="3602038"/>
            <a:ext cx="74795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7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6696" y="365125"/>
            <a:ext cx="21503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621" y="365125"/>
            <a:ext cx="632641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1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6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7" y="1709739"/>
            <a:ext cx="860143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427" y="4589464"/>
            <a:ext cx="86014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621" y="1825625"/>
            <a:ext cx="423838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667" y="1825625"/>
            <a:ext cx="423838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7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20" y="365126"/>
            <a:ext cx="860143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921" y="1681163"/>
            <a:ext cx="4218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921" y="2505075"/>
            <a:ext cx="421890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48667" y="1681163"/>
            <a:ext cx="42396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48667" y="2505075"/>
            <a:ext cx="42396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21" y="457200"/>
            <a:ext cx="321644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686" y="987426"/>
            <a:ext cx="504866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921" y="2057400"/>
            <a:ext cx="321644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2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21" y="457200"/>
            <a:ext cx="321644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9686" y="987426"/>
            <a:ext cx="504866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6921" y="2057400"/>
            <a:ext cx="321644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22" y="365126"/>
            <a:ext cx="8601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622" y="1825625"/>
            <a:ext cx="8601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5621" y="6356351"/>
            <a:ext cx="224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76B4-38CD-4B09-B92C-9372B033348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03449" y="6356351"/>
            <a:ext cx="3365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43202" y="6356351"/>
            <a:ext cx="224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6D2B-3BC2-4547-89E1-8F4B2F8B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4428" r="3388" b="5737"/>
          <a:stretch/>
        </p:blipFill>
        <p:spPr>
          <a:xfrm>
            <a:off x="-1" y="0"/>
            <a:ext cx="9972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583" y="2851805"/>
            <a:ext cx="7479506" cy="1154389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Дидактическая игра</a:t>
            </a:r>
            <a:b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«Разложи по цвету»</a:t>
            </a:r>
            <a:endParaRPr lang="ru-RU" sz="44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0114" y="4810539"/>
            <a:ext cx="3952304" cy="10399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Liberation Serif" panose="02020603050405020304" pitchFamily="18" charset="0"/>
              </a:rPr>
              <a:t>Подготовил:</a:t>
            </a:r>
          </a:p>
          <a:p>
            <a:pPr algn="r"/>
            <a:r>
              <a:rPr lang="ru-RU" sz="1800" dirty="0" smtClean="0">
                <a:latin typeface="Liberation Serif" panose="02020603050405020304" pitchFamily="18" charset="0"/>
              </a:rPr>
              <a:t> воспитатель</a:t>
            </a:r>
            <a:r>
              <a:rPr lang="ru-RU" sz="1800" dirty="0">
                <a:latin typeface="Liberation Serif" panose="02020603050405020304" pitchFamily="18" charset="0"/>
              </a:rPr>
              <a:t> </a:t>
            </a:r>
            <a:r>
              <a:rPr lang="ru-RU" sz="1800" dirty="0" smtClean="0">
                <a:latin typeface="Liberation Serif" panose="02020603050405020304" pitchFamily="18" charset="0"/>
              </a:rPr>
              <a:t>Шакирова </a:t>
            </a:r>
            <a:r>
              <a:rPr lang="ru-RU" sz="1800" dirty="0" err="1">
                <a:latin typeface="Liberation Serif" panose="02020603050405020304" pitchFamily="18" charset="0"/>
              </a:rPr>
              <a:t>Л</a:t>
            </a:r>
            <a:r>
              <a:rPr lang="ru-RU" sz="1800" dirty="0" err="1" smtClean="0">
                <a:latin typeface="Liberation Serif" panose="02020603050405020304" pitchFamily="18" charset="0"/>
              </a:rPr>
              <a:t>яйсан</a:t>
            </a:r>
            <a:r>
              <a:rPr lang="ru-RU" sz="1800" dirty="0" smtClean="0">
                <a:latin typeface="Liberation Serif" panose="02020603050405020304" pitchFamily="18" charset="0"/>
              </a:rPr>
              <a:t> </a:t>
            </a:r>
            <a:r>
              <a:rPr lang="ru-RU" sz="1800" dirty="0" err="1" smtClean="0">
                <a:latin typeface="Liberation Serif" panose="02020603050405020304" pitchFamily="18" charset="0"/>
              </a:rPr>
              <a:t>Дамировна</a:t>
            </a:r>
            <a:r>
              <a:rPr lang="ru-RU" sz="1800" dirty="0" smtClean="0">
                <a:latin typeface="Liberation Serif" panose="02020603050405020304" pitchFamily="18" charset="0"/>
              </a:rPr>
              <a:t>, г. Надым 2024 г.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3243" y="781375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lvl="0" algn="ctr" defTabSz="457200">
              <a:defRPr/>
            </a:pP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«ДЕТСКИЙ САД «СКАЗКА» Г. НАДЫМА»</a:t>
            </a:r>
          </a:p>
          <a:p>
            <a:pPr lvl="0" algn="ctr" defTabSz="457200">
              <a:defRPr/>
            </a:pP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(МДОУ «Детский сад «Сказка» г. Надыма»)</a:t>
            </a:r>
            <a:endParaRPr lang="ru-RU" sz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7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215" y="570410"/>
            <a:ext cx="772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anose="02020603050405020304" pitchFamily="18" charset="0"/>
              </a:rPr>
              <a:t>Молодцы ребята! Справились с заданием.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-589" r="758" b="36863"/>
          <a:stretch/>
        </p:blipFill>
        <p:spPr>
          <a:xfrm>
            <a:off x="1357608" y="1425389"/>
            <a:ext cx="7257459" cy="4370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64314" r="30802" b="12156"/>
          <a:stretch/>
        </p:blipFill>
        <p:spPr>
          <a:xfrm>
            <a:off x="4951076" y="3355041"/>
            <a:ext cx="1374910" cy="1613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65343" r="70208" b="11176"/>
          <a:stretch/>
        </p:blipFill>
        <p:spPr>
          <a:xfrm>
            <a:off x="1638892" y="3376892"/>
            <a:ext cx="1308914" cy="1610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7" t="64510" r="11252" b="11961"/>
          <a:stretch/>
        </p:blipFill>
        <p:spPr>
          <a:xfrm>
            <a:off x="6651063" y="3260907"/>
            <a:ext cx="1352912" cy="1613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4314" r="50202" b="11569"/>
          <a:stretch/>
        </p:blipFill>
        <p:spPr>
          <a:xfrm>
            <a:off x="3229090" y="3240736"/>
            <a:ext cx="1396909" cy="1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33932" y="1048871"/>
            <a:ext cx="8447443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104" y="833189"/>
            <a:ext cx="8606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Liberation Serif" panose="02020603050405020304" pitchFamily="18" charset="0"/>
              </a:rPr>
              <a:t>Цели</a:t>
            </a:r>
            <a:r>
              <a:rPr lang="ru-RU" sz="2000" dirty="0">
                <a:latin typeface="Liberation Serif" panose="02020603050405020304" pitchFamily="18" charset="0"/>
              </a:rPr>
              <a:t>: Продолжать знакомить детей с четырьмя основными цветами, учить различать их. Развитие мелкой моторики рук. Развивать быстроту реакции, внимание, мышление.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4" y="2010656"/>
            <a:ext cx="4672546" cy="4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044"/>
            <a:ext cx="9971198" cy="6956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392" y="415915"/>
            <a:ext cx="787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Помоги Незнайке собрать овощи и фрукты в корзину по цвету.  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4350"/>
          <a:stretch/>
        </p:blipFill>
        <p:spPr>
          <a:xfrm flipH="1">
            <a:off x="7076660" y="1390225"/>
            <a:ext cx="2802834" cy="4316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30" y="4068195"/>
            <a:ext cx="2725119" cy="2498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2" y="4067271"/>
            <a:ext cx="1968870" cy="2337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9" y="4067271"/>
            <a:ext cx="2725960" cy="249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AE1"/>
              </a:clrFrom>
              <a:clrTo>
                <a:srgbClr val="FCFA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03" y="1380281"/>
            <a:ext cx="1239901" cy="1136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10" y="1412366"/>
            <a:ext cx="1136631" cy="10757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9" y="2572035"/>
            <a:ext cx="792163" cy="12715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64" y="2270556"/>
            <a:ext cx="1474241" cy="1802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30" y="1390225"/>
            <a:ext cx="712838" cy="11677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6" y="1276389"/>
            <a:ext cx="1306153" cy="12546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5" y="2747473"/>
            <a:ext cx="958286" cy="11669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24" y="2570525"/>
            <a:ext cx="1888209" cy="1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9" t="-2745" r="-441" b="2745"/>
          <a:stretch/>
        </p:blipFill>
        <p:spPr>
          <a:xfrm>
            <a:off x="7853879" y="1270931"/>
            <a:ext cx="2683823" cy="476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2824" y="524436"/>
            <a:ext cx="86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Молодцы ребята! Помогли Незнайке собрать все фрукты и овощи в корзинку!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2" y="3017657"/>
            <a:ext cx="2613238" cy="3102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55" y="3050534"/>
            <a:ext cx="3553349" cy="3258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93" y="2976734"/>
            <a:ext cx="3633837" cy="3331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24" y="3752388"/>
            <a:ext cx="963865" cy="925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AE1"/>
              </a:clrFrom>
              <a:clrTo>
                <a:srgbClr val="FCFA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5" y="3604876"/>
            <a:ext cx="1201917" cy="1102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27" y="3762303"/>
            <a:ext cx="752449" cy="71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3" y="3681726"/>
            <a:ext cx="591279" cy="9685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7769" y="3627629"/>
            <a:ext cx="1055843" cy="860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01" y="3653691"/>
            <a:ext cx="578976" cy="929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81" y="3337605"/>
            <a:ext cx="1073748" cy="13127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8" y="3529844"/>
            <a:ext cx="1540499" cy="11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121806"/>
            <a:ext cx="6775553" cy="5805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0904"/>
          <a:stretch/>
        </p:blipFill>
        <p:spPr>
          <a:xfrm flipH="1">
            <a:off x="6775552" y="2140422"/>
            <a:ext cx="3197122" cy="4787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244" y="524436"/>
            <a:ext cx="809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Спрячь мышек </a:t>
            </a:r>
            <a:r>
              <a:rPr lang="ru-RU" sz="2000" b="1" dirty="0" smtClean="0"/>
              <a:t>в </a:t>
            </a:r>
            <a:r>
              <a:rPr lang="ru-RU" sz="2000" b="1" dirty="0" smtClean="0"/>
              <a:t>домики от </a:t>
            </a:r>
            <a:r>
              <a:rPr lang="ru-RU" sz="2000" b="1" dirty="0" smtClean="0"/>
              <a:t>кота, закрой мышек нужной дверью.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094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 b="37985"/>
          <a:stretch/>
        </p:blipFill>
        <p:spPr>
          <a:xfrm>
            <a:off x="531632" y="2625537"/>
            <a:ext cx="6320916" cy="3600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1" t="64100" r="6080" b="6948"/>
          <a:stretch/>
        </p:blipFill>
        <p:spPr>
          <a:xfrm>
            <a:off x="868943" y="4316507"/>
            <a:ext cx="1418906" cy="1680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61667" r="69832" b="11581"/>
          <a:stretch/>
        </p:blipFill>
        <p:spPr>
          <a:xfrm>
            <a:off x="2856145" y="4380380"/>
            <a:ext cx="1671890" cy="155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64331" r="40822" b="10422"/>
          <a:stretch/>
        </p:blipFill>
        <p:spPr>
          <a:xfrm>
            <a:off x="5114664" y="4531661"/>
            <a:ext cx="1253917" cy="1465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8878" y="591671"/>
            <a:ext cx="603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anose="02020603050405020304" pitchFamily="18" charset="0"/>
              </a:rPr>
              <a:t>Молодцы ребята! Спрятали всех мышек! 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0904"/>
          <a:stretch/>
        </p:blipFill>
        <p:spPr>
          <a:xfrm flipH="1">
            <a:off x="6775553" y="1832309"/>
            <a:ext cx="3197122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1196" y="2806069"/>
            <a:ext cx="3380444" cy="418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8" t="26"/>
          <a:stretch/>
        </p:blipFill>
        <p:spPr>
          <a:xfrm>
            <a:off x="218661" y="324563"/>
            <a:ext cx="3321782" cy="6334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r="37905"/>
          <a:stretch/>
        </p:blipFill>
        <p:spPr>
          <a:xfrm>
            <a:off x="3849747" y="2170824"/>
            <a:ext cx="3999343" cy="4425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6027" y="324563"/>
            <a:ext cx="533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Помоги Маше подобрать одежду для кукол по цвету.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8" t="-326" r="17717" b="50737"/>
          <a:stretch/>
        </p:blipFill>
        <p:spPr>
          <a:xfrm>
            <a:off x="1527" y="2208984"/>
            <a:ext cx="1091847" cy="2022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92" r="84800" b="75425"/>
          <a:stretch/>
        </p:blipFill>
        <p:spPr>
          <a:xfrm>
            <a:off x="220361" y="1260450"/>
            <a:ext cx="606475" cy="883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31527" r="37905" b="33109"/>
          <a:stretch/>
        </p:blipFill>
        <p:spPr>
          <a:xfrm>
            <a:off x="950228" y="3103471"/>
            <a:ext cx="745111" cy="1163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73842" r="68235"/>
          <a:stretch/>
        </p:blipFill>
        <p:spPr>
          <a:xfrm>
            <a:off x="341063" y="4255297"/>
            <a:ext cx="734617" cy="844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8" t="6" r="-14862" b="50360"/>
          <a:stretch/>
        </p:blipFill>
        <p:spPr>
          <a:xfrm flipH="1">
            <a:off x="1198924" y="2253662"/>
            <a:ext cx="1759890" cy="2001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9" t="92" r="39544" b="73611"/>
          <a:stretch/>
        </p:blipFill>
        <p:spPr>
          <a:xfrm>
            <a:off x="2184500" y="1280942"/>
            <a:ext cx="612034" cy="904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30620" r="69430" b="32808"/>
          <a:stretch/>
        </p:blipFill>
        <p:spPr>
          <a:xfrm>
            <a:off x="3137019" y="3125351"/>
            <a:ext cx="701783" cy="1179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9" t="72634" r="37905" b="1"/>
          <a:stretch/>
        </p:blipFill>
        <p:spPr>
          <a:xfrm>
            <a:off x="2292894" y="4231097"/>
            <a:ext cx="771471" cy="902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8" t="48740" r="18153"/>
          <a:stretch/>
        </p:blipFill>
        <p:spPr>
          <a:xfrm>
            <a:off x="3961862" y="2295579"/>
            <a:ext cx="1035631" cy="20305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8" t="48527"/>
          <a:stretch/>
        </p:blipFill>
        <p:spPr>
          <a:xfrm flipH="1">
            <a:off x="5979036" y="2278757"/>
            <a:ext cx="965524" cy="2026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2207" r="70114" b="73915"/>
          <a:stretch/>
        </p:blipFill>
        <p:spPr>
          <a:xfrm>
            <a:off x="6201668" y="1342738"/>
            <a:ext cx="627839" cy="866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4" t="31527" r="53207" b="32203"/>
          <a:stretch/>
        </p:blipFill>
        <p:spPr>
          <a:xfrm>
            <a:off x="7090024" y="3053676"/>
            <a:ext cx="748356" cy="12335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5" r="83605"/>
          <a:stretch/>
        </p:blipFill>
        <p:spPr>
          <a:xfrm>
            <a:off x="6262822" y="4336377"/>
            <a:ext cx="747956" cy="8147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t="999" r="54744" b="74519"/>
          <a:stretch/>
        </p:blipFill>
        <p:spPr>
          <a:xfrm>
            <a:off x="4106324" y="1293155"/>
            <a:ext cx="667361" cy="944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922" r="84289" b="33109"/>
          <a:stretch/>
        </p:blipFill>
        <p:spPr>
          <a:xfrm>
            <a:off x="4973550" y="3053675"/>
            <a:ext cx="767269" cy="1213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EFE0"/>
              </a:clrFrom>
              <a:clrTo>
                <a:srgbClr val="F1E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73238" r="53548" b="1"/>
          <a:stretch/>
        </p:blipFill>
        <p:spPr>
          <a:xfrm>
            <a:off x="4261667" y="4266984"/>
            <a:ext cx="678084" cy="8246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10875" r="26927" b="15527"/>
          <a:stretch/>
        </p:blipFill>
        <p:spPr>
          <a:xfrm flipH="1">
            <a:off x="7764203" y="3577798"/>
            <a:ext cx="2062304" cy="3027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03882" y="470647"/>
            <a:ext cx="6764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Молодцы ребята! Подобрали одежду для кукол.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6837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267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-589" r="758" b="36863"/>
          <a:stretch/>
        </p:blipFill>
        <p:spPr>
          <a:xfrm>
            <a:off x="1477215" y="1243853"/>
            <a:ext cx="7257459" cy="4370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65343" r="70208" b="11176"/>
          <a:stretch/>
        </p:blipFill>
        <p:spPr>
          <a:xfrm>
            <a:off x="3677423" y="4814041"/>
            <a:ext cx="1308914" cy="1610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4314" r="50202" b="11569"/>
          <a:stretch/>
        </p:blipFill>
        <p:spPr>
          <a:xfrm>
            <a:off x="7219406" y="4711141"/>
            <a:ext cx="1396909" cy="1653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64314" r="30802" b="12156"/>
          <a:stretch/>
        </p:blipFill>
        <p:spPr>
          <a:xfrm>
            <a:off x="1921030" y="4731312"/>
            <a:ext cx="1374910" cy="1613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7" t="64510" r="11252" b="11961"/>
          <a:stretch/>
        </p:blipFill>
        <p:spPr>
          <a:xfrm>
            <a:off x="5363199" y="4705298"/>
            <a:ext cx="1352912" cy="1613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4040" y="605117"/>
            <a:ext cx="647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iberation Serif" panose="02020603050405020304" pitchFamily="18" charset="0"/>
              </a:rPr>
              <a:t>Найди домики для собачек по цвету</a:t>
            </a:r>
            <a:r>
              <a:rPr lang="ru-RU" sz="1600" dirty="0" smtClean="0">
                <a:latin typeface="Liberation Serif" panose="02020603050405020304" pitchFamily="18" charset="0"/>
              </a:rPr>
              <a:t>.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17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124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«Разложи по цвету»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«Разложи по цвету»</dc:title>
  <dc:creator>User</dc:creator>
  <cp:lastModifiedBy>Andromeda</cp:lastModifiedBy>
  <cp:revision>22</cp:revision>
  <dcterms:created xsi:type="dcterms:W3CDTF">2024-03-21T11:47:39Z</dcterms:created>
  <dcterms:modified xsi:type="dcterms:W3CDTF">2024-04-05T14:41:46Z</dcterms:modified>
</cp:coreProperties>
</file>