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56" r:id="rId3"/>
    <p:sldId id="282" r:id="rId4"/>
    <p:sldId id="261" r:id="rId5"/>
    <p:sldId id="283" r:id="rId6"/>
    <p:sldId id="284" r:id="rId7"/>
    <p:sldId id="290" r:id="rId8"/>
    <p:sldId id="288" r:id="rId9"/>
    <p:sldId id="289" r:id="rId10"/>
    <p:sldId id="285" r:id="rId11"/>
    <p:sldId id="292" r:id="rId12"/>
    <p:sldId id="257" r:id="rId13"/>
    <p:sldId id="279" r:id="rId14"/>
    <p:sldId id="272" r:id="rId15"/>
    <p:sldId id="269" r:id="rId16"/>
    <p:sldId id="263" r:id="rId17"/>
    <p:sldId id="267" r:id="rId18"/>
    <p:sldId id="258" r:id="rId19"/>
    <p:sldId id="268" r:id="rId20"/>
    <p:sldId id="265" r:id="rId21"/>
    <p:sldId id="259" r:id="rId22"/>
    <p:sldId id="264" r:id="rId23"/>
    <p:sldId id="278" r:id="rId24"/>
    <p:sldId id="260" r:id="rId25"/>
    <p:sldId id="266" r:id="rId26"/>
    <p:sldId id="280" r:id="rId27"/>
    <p:sldId id="281" r:id="rId28"/>
    <p:sldId id="277" r:id="rId29"/>
    <p:sldId id="293" r:id="rId30"/>
    <p:sldId id="262" r:id="rId31"/>
    <p:sldId id="273" r:id="rId32"/>
    <p:sldId id="271" r:id="rId33"/>
    <p:sldId id="274" r:id="rId34"/>
    <p:sldId id="275" r:id="rId35"/>
    <p:sldId id="276" r:id="rId36"/>
    <p:sldId id="286" r:id="rId37"/>
    <p:sldId id="287" r:id="rId38"/>
    <p:sldId id="29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597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81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96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788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25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121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485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89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56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0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4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2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0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14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2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18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94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FBAE0-A340-4B3F-AB87-1E11AEB1CE4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A6970-7C7E-4121-BB62-80397B847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82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pbs.twimg.com/media/B8To5E-IAAAJc7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2" y="0"/>
            <a:ext cx="11178130" cy="67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8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www.grandov.ru/nuda/vedomosti/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9" y="0"/>
            <a:ext cx="10674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novosti33.ru/wp-content/uploads/2016/01/27a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3670"/>
            <a:ext cx="12192000" cy="59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7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13" y="753228"/>
            <a:ext cx="11536472" cy="1080938"/>
          </a:xfrm>
        </p:spPr>
        <p:txBody>
          <a:bodyPr/>
          <a:lstStyle/>
          <a:p>
            <a:r>
              <a:rPr lang="ru-RU" dirty="0" smtClean="0"/>
              <a:t>Подростки за станками на заводах и фабриках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ww2history.ru/uploads/1/1368725936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58" y="2045924"/>
            <a:ext cx="630555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orum.guns.ru/forums/icons/forum_pictures/016828/16828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2" y="2593966"/>
            <a:ext cx="5558469" cy="39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11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boombob.ru/img/picture/Jun/19/535e154a8279720f5414e0c54e252638/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3" y="372046"/>
            <a:ext cx="11092239" cy="64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http://perego-shop.ru/gallery/images/1857905_nastuplenie-blokady-leningr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95" y="-67987"/>
            <a:ext cx="9867444" cy="69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8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detmir-crimea.ru/image/data/foto/leningr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8" y="151945"/>
            <a:ext cx="6096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01.ru/files/users/images/a7/c9/a7c90b22db40493153baddfcc5656ac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7479" r="8887" b="11062"/>
          <a:stretch/>
        </p:blipFill>
        <p:spPr bwMode="auto">
          <a:xfrm>
            <a:off x="6596817" y="2790454"/>
            <a:ext cx="5269156" cy="395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otqvyda.kapclub.ru/imgs/337890-skachat-prezentaciyu-o-gorode-geroe-leningra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386" y="346026"/>
            <a:ext cx="4876018" cy="20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tver.bezformata.ru/content/image693425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02" y="4323568"/>
            <a:ext cx="3433713" cy="228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3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www.istpravda.ru/upload/medialibrary/d04/d046fe9769efc7859de65878d46c0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75" y="0"/>
            <a:ext cx="9753600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6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Дети Ленинграда – жертвы блокады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www.amic.ru/images/gallery_09-2009/640.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74" y="2409821"/>
            <a:ext cx="61150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lamcdn.net/lookatme.ru/post_image-image/AsBhfIa1MRx1BJhzuUqIwg-arti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2" y="2503248"/>
            <a:ext cx="5112378" cy="363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static.wixstatic.com/media/16aba9_e46c99bec905453f91378ff3e06a240c.jpg_srz_590_920_85_22_0.50_1.20_0.00_jpg_s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8" y="2016691"/>
            <a:ext cx="2993982" cy="46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h4.ggpht.com/-G_u4ht-ECCw/UuWTZoI4WNI/AAAAAAAG1S4/8AJf0IG-Avg/11%2525282%252529_thumb%25255B8%25255D.jpg?imgmax=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14" y="2114337"/>
            <a:ext cx="3008949" cy="4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rchive.vltramarine.ru/blog/wp-content/uploads/2011/05/9may_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01" y="2065038"/>
            <a:ext cx="2818916" cy="45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Дети Ленинграда – жертвы блокады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konesh.ru/imgs/deti-blokadnogo-leningrada/4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529" y="1834166"/>
            <a:ext cx="74295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.novayagazeta.spb.ru/photos/2014/09/890x675_N2qF4lvOy29sZqCyqJ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1834166"/>
            <a:ext cx="3259352" cy="495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71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vdvgazeta.ru/sites/default/files/inline/images/Kor/blokada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294"/>
            <a:ext cx="12294039" cy="726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3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s.ekabu.gpor.ru/originalStorage/post/83/8a/86/43/838a8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91" y="2158202"/>
            <a:ext cx="66675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playing-field.ru/img/2015/051908/57584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28" y="1765296"/>
            <a:ext cx="3496536" cy="474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7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vladtime.ru/uploads/posts/2015-09/144169092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76249"/>
            <a:ext cx="9429750" cy="6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h.120-bal.ru/pars_docs/refs/27/26797/26797_html_m4cc91e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13" y="365125"/>
            <a:ext cx="56197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pics2.pokazuha.ru/p441/2/e/8820975h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520" y="2227796"/>
            <a:ext cx="5643280" cy="42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6" name="Picture 4" descr="http://pomni-vrn.ru/wp-content/uploads/2014/10/image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180828"/>
            <a:ext cx="4961351" cy="35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vdvbezheck.ru/pic/users/1/img/2014/27_01_blokada/13a9057bace87695e6bff2da8c1b40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25" y="568505"/>
            <a:ext cx="4732738" cy="618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resource.everyday.mn/funEveryday/images/2015/1/c9d339e3619a1e510341730cfbda467/73t3s54uhlurkmg0curuel28n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94" y="111049"/>
            <a:ext cx="5670370" cy="32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10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umotnas.ru/umot/detskij-vklad-v-osvobojdenie-leningrada-ot-blokadi/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8088"/>
            <a:ext cx="57150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issa.pnzreg.ru/files/issa_pnzreg_ru/raznoe/04_deti-voj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3" y="2343813"/>
            <a:ext cx="57150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1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Дневник Тани Савичевой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mognovse.ru/mogno/703/702483/702483_html_m1f108d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" y="2191729"/>
            <a:ext cx="60960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fontanka.ru/mm/items/2005/1/27/0014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36" y="2229828"/>
            <a:ext cx="55245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95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513566"/>
            <a:ext cx="9613861" cy="914401"/>
          </a:xfrm>
        </p:spPr>
        <p:txBody>
          <a:bodyPr/>
          <a:lstStyle/>
          <a:p>
            <a:r>
              <a:rPr lang="ru-RU" dirty="0"/>
              <a:t>Дневник Тани Савичевой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fotohood.ru/images/515772_dnevnik-tani-savichevoi-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8" y="1602880"/>
            <a:ext cx="76200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lokadamuseum.ru/wp-content/uploads/2015/12/dnevnik_Savicheva-tit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455" y="2515322"/>
            <a:ext cx="3420867" cy="342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Юра Рябинкин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://s019.radikal.ru/i627/1401/58/83a162f8f8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06" y="2130400"/>
            <a:ext cx="4509370" cy="44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4.bp.blogspot.com/-PzjIbAkFXkA/VQkqWBUv-pI/AAAAAAAADNY/pTZSt80mrqE/s1600/%D1%8E%D1%80%D0%B0%2B%D1%80%D1%8F%D0%B1%D0%B8%D0%BD%D0%BA%D0%B8%D0%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415" y="576197"/>
            <a:ext cx="4572000" cy="59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http://dok.opredelim.com/pars_docs/refs/61/60526/img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75" y="84073"/>
            <a:ext cx="8968636" cy="672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4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krasnodubravsky.zemetchino.pnzreg.ru/files/krasnodubravsky_zemetchino_pnzreg_ru/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0"/>
            <a:ext cx="1084227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8524" y="3814944"/>
            <a:ext cx="9613861" cy="35993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://cs624918.vk.me/v624918604/1668e/Vx88XvZV2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6" y="250520"/>
            <a:ext cx="4063366" cy="60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s00.infourok.ru/images/doc/166/190653/img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21" y="628227"/>
            <a:ext cx="7596036" cy="569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fs00.infourok.ru/images/doc/222/17870/1/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3" y="-125261"/>
            <a:ext cx="11235846" cy="710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hostel-mn.ru/wp-content/uploads/2016/03/%D0%94%D0%B5%D1%82%D0%B8-%D0%B2%D0%BE%D0%B9%D0%BD%D1%8B-768x1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46" y="507370"/>
            <a:ext cx="3631438" cy="5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2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rasfokus.ru/images/photos/medium/b25580f0e381c35c17c7e7af28e8bd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6949"/>
            <a:ext cx="114300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3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90" name="Picture 6" descr="https://static.1tv.ru/uploads/video/material/splash/2/_original/142692_68579732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6" y="1442852"/>
            <a:ext cx="10272713" cy="57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9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www.metronews.ru/_internal/gxml!0/2qijkhn0ctpwx8acoz5fxkpvtmr4nbh$8jjns6bsxwhg65hq7t7l0cktb08yarw/img-999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2390"/>
            <a:ext cx="10053137" cy="6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ordenrf.ru/upload/novosty-info/leningrad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24" y="365125"/>
            <a:ext cx="8975899" cy="600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armenia-news.ru/wp-content/uploads/2015/05/9cFMqrVSoeO6Dgvqapz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23" y="239865"/>
            <a:ext cx="9799050" cy="63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8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rainbowhostel.com/sites/default/files/98e981de843270b61b93a470a7caf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www.kb-print.ru/upload/image/ae_800x5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68" y="351055"/>
            <a:ext cx="10579231" cy="63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e13/00011f82-a53b31f1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6393" r="2934" b="11781"/>
          <a:stretch/>
        </p:blipFill>
        <p:spPr bwMode="auto">
          <a:xfrm>
            <a:off x="166754" y="0"/>
            <a:ext cx="11808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boombob.ru/img/picture/Jun/30/f2e8a952727d14700e5b98a83d5eb127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03" y="0"/>
            <a:ext cx="9534525" cy="67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www.spbgasu.ru/gallery/photogallery/1443/orig_14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0"/>
            <a:ext cx="10453970" cy="68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3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foma.ru/wp-content/uploads/2016/01/VoynaBlok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9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mump3.ru/uploads/images/i/v/e/iverija_gorskaja_pesn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6" y="0"/>
            <a:ext cx="10609946" cy="683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5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playcast.ru/uploads/2012/10/27/396425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38" y="613216"/>
            <a:ext cx="7152362" cy="536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pesenki.ru/uploads/images/n/e/i/neizvesten_zhdi_menja_i_ja_vernus_tamara_sinjavska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620" y="657191"/>
            <a:ext cx="5346258" cy="52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musplaylist.ru/img.php?aHR0cDovL2NzNjE2OTMwLnZrLm1lL3Y2MTY5MzA5MjQvMTA2MGMvallLTmFIVlI4LVEuanB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289</TotalTime>
  <Words>25</Words>
  <Application>Microsoft Office PowerPoint</Application>
  <PresentationFormat>Широкоэкранный</PresentationFormat>
  <Paragraphs>6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Arial</vt:lpstr>
      <vt:lpstr>Trebuchet MS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Подростки за станками на заводах и фабриках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 Ленинграда – жертвы блокады </vt:lpstr>
      <vt:lpstr>Презентация PowerPoint</vt:lpstr>
      <vt:lpstr>Дети Ленинграда – жертвы блокады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Дневник Тани Савичевой</vt:lpstr>
      <vt:lpstr>Дневник Тани Савичевой</vt:lpstr>
      <vt:lpstr>Юра Рябинкин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20</cp:revision>
  <dcterms:created xsi:type="dcterms:W3CDTF">2017-01-23T12:08:48Z</dcterms:created>
  <dcterms:modified xsi:type="dcterms:W3CDTF">2017-01-25T14:45:48Z</dcterms:modified>
</cp:coreProperties>
</file>