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9" r:id="rId8"/>
    <p:sldId id="266" r:id="rId9"/>
    <p:sldId id="268" r:id="rId10"/>
    <p:sldId id="267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8" autoAdjust="0"/>
    <p:restoredTop sz="91715" autoAdjust="0"/>
  </p:normalViewPr>
  <p:slideViewPr>
    <p:cSldViewPr>
      <p:cViewPr>
        <p:scale>
          <a:sx n="60" d="100"/>
          <a:sy n="60" d="100"/>
        </p:scale>
        <p:origin x="-1446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4BCC5-EBCE-4D51-B996-1621D85D1A71}" type="datetimeFigureOut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AE584-74F3-429F-A948-317E888B9A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jpeg"/><Relationship Id="rId5" Type="http://schemas.openxmlformats.org/officeDocument/2006/relationships/package" Target="../embeddings/______Microsoft_Office_PowerPoint13.sldx"/><Relationship Id="rId4" Type="http://schemas.openxmlformats.org/officeDocument/2006/relationships/package" Target="../embeddings/______Microsoft_Office_PowerPoint12.sld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jpeg"/><Relationship Id="rId5" Type="http://schemas.openxmlformats.org/officeDocument/2006/relationships/package" Target="../embeddings/______Microsoft_Office_PowerPoint15.sldx"/><Relationship Id="rId4" Type="http://schemas.openxmlformats.org/officeDocument/2006/relationships/package" Target="../embeddings/______Microsoft_Office_PowerPoint14.sld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package" Target="../embeddings/______Microsoft_Office_PowerPoint2.sldx"/><Relationship Id="rId4" Type="http://schemas.openxmlformats.org/officeDocument/2006/relationships/package" Target="../embeddings/______Microsoft_Office_PowerPoint1.sld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package" Target="../embeddings/______Microsoft_Office_PowerPoint4.sldx"/><Relationship Id="rId4" Type="http://schemas.openxmlformats.org/officeDocument/2006/relationships/package" Target="../embeddings/______Microsoft_Office_PowerPoint3.sld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package" Target="../embeddings/______Microsoft_Office_PowerPoint6.sldx"/><Relationship Id="rId4" Type="http://schemas.openxmlformats.org/officeDocument/2006/relationships/package" Target="../embeddings/______Microsoft_Office_PowerPoint5.sld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emf"/><Relationship Id="rId4" Type="http://schemas.openxmlformats.org/officeDocument/2006/relationships/package" Target="../embeddings/______Microsoft_Office_PowerPoint7.sld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jpeg"/><Relationship Id="rId5" Type="http://schemas.openxmlformats.org/officeDocument/2006/relationships/package" Target="../embeddings/______Microsoft_Office_PowerPoint9.sldx"/><Relationship Id="rId4" Type="http://schemas.openxmlformats.org/officeDocument/2006/relationships/package" Target="../embeddings/______Microsoft_Office_PowerPoint8.sld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jpeg"/><Relationship Id="rId5" Type="http://schemas.openxmlformats.org/officeDocument/2006/relationships/package" Target="../embeddings/______Microsoft_Office_PowerPoint11.sldx"/><Relationship Id="rId4" Type="http://schemas.openxmlformats.org/officeDocument/2006/relationships/package" Target="../embeddings/______Microsoft_Office_PowerPoint10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eles.club/uploads/posts/2022-11/1667316332_4-celes-club-p-fon-dlya-prezentatsii-detskogo-sada-vkonta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МАДОУ «Росток»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 СПДС «Радуга»</a:t>
            </a: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«НЕЙРОТРЕНАЖЕР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ДЛЯ ДЕТЕЙ ДОШКОЛЬНОГО ВОЗРАСТА»</a:t>
            </a: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                                                 Автор: Банникова Н.Л.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539552" y="620688"/>
          <a:ext cx="3865331" cy="2768030"/>
        </p:xfrm>
        <a:graphic>
          <a:graphicData uri="http://schemas.openxmlformats.org/presentationml/2006/ole">
            <p:oleObj spid="_x0000_s24577" name="Слайд" r:id="rId4" imgW="4570551" imgH="3427315" progId="PowerPoint.Slide.12">
              <p:embed/>
            </p:oleObj>
          </a:graphicData>
        </a:graphic>
      </p:graphicFrame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611560" y="3573016"/>
          <a:ext cx="3672408" cy="2634700"/>
        </p:xfrm>
        <a:graphic>
          <a:graphicData uri="http://schemas.openxmlformats.org/presentationml/2006/ole">
            <p:oleObj spid="_x0000_s24579" name="Слайд" r:id="rId5" imgW="4570551" imgH="3427315" progId="PowerPoint.Slide.12">
              <p:embed/>
            </p:oleObj>
          </a:graphicData>
        </a:graphic>
      </p:graphicFrame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572000" y="692697"/>
            <a:ext cx="3960440" cy="328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Сосчитай до 10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Назови буквы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межполушарных связей, совершенствование моторной координации, развитие внимания, образного восприятия, ориентация на листе, закрепление цвета, счёта до 10,  знание букв алфавита.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Возрастной диапазон: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6 лет и старше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игры: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одновременно двумя руками необходимо закрыть одинаковые картинки в каждой  карточке.  На этапе обучения закрывает цифры, или буквы на одной карточке проговаривая самостоятельно, или по заданию взрослого.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468099" y="4405109"/>
            <a:ext cx="281631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755576" y="692696"/>
          <a:ext cx="3744416" cy="2536540"/>
        </p:xfrm>
        <a:graphic>
          <a:graphicData uri="http://schemas.openxmlformats.org/presentationml/2006/ole">
            <p:oleObj spid="_x0000_s28673" name="Слайд" r:id="rId4" imgW="4570551" imgH="3427315" progId="PowerPoint.Slide.12">
              <p:embed/>
            </p:oleObj>
          </a:graphicData>
        </a:graphic>
      </p:graphicFrame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611560" y="3356992"/>
          <a:ext cx="3816424" cy="2877403"/>
        </p:xfrm>
        <a:graphic>
          <a:graphicData uri="http://schemas.openxmlformats.org/presentationml/2006/ole">
            <p:oleObj spid="_x0000_s28675" name="Слайд" r:id="rId5" imgW="4570551" imgH="3427315" progId="PowerPoint.Slide.12">
              <p:embed/>
            </p:oleObj>
          </a:graphicData>
        </a:graphic>
      </p:graphicFrame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572000" y="757884"/>
            <a:ext cx="388843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Слово на звук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межполушарных связей, совершенствование моторной координации, развитие внимания, образного восприятия, ориентация на листе, развитие фонематического слуха, упражнение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выделении первого звука в слове.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Возрастной диапазон: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6 лет и старше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игры: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одновременно двумя руками необходимо закрыть картинки, которые начинаются с одного звука.  На этапе обучения взрослый называет звук, или показывает графическое изображение буквы,  ребёнок находит  нужные картинки на  карточках.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220688" y="4580512"/>
            <a:ext cx="2630617" cy="147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4177141" cy="294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5004048" y="718810"/>
            <a:ext cx="34563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Цветные ладошки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межполушарных связей, совершенствование моторной координации, развитие внимания, закрепление знания цвета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Возрастной диапазон: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5  лет и старше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игры: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одновременно двумя руками необходимо закрыть смайлик и ладошку нужного цвета.  Задание 2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повторить нужный жест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68524" y="3831661"/>
            <a:ext cx="3244089" cy="18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764704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Материал, представленный в методической разработке, может найти применение как в индивидуальной работе, так и самостоятельной деятельности детей.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Может использоваться педагогами работающими с детьми и родителями интересующимися проблемами межполушарных связей и интеллектуальным развитием  своего ребенка.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лд\Saved Games\Documents\20240323_155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36912"/>
            <a:ext cx="4392488" cy="3456907"/>
          </a:xfrm>
          <a:prstGeom prst="rect">
            <a:avLst/>
          </a:prstGeom>
          <a:noFill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15814">
            <a:off x="547981" y="3738435"/>
            <a:ext cx="3749935" cy="210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23728" y="198884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11560" y="221163"/>
            <a:ext cx="792088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 все чаще и чаще встречаются дети со сниженным уровнем внимания, памяти, общей работоспособности, двигательной расторможенностью или  заторможенностью, трудностями формирования пространственных представлений, речевыми проблемами.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Почему же наблюдается такая ситуация?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Причин довольно много. Это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биологические, социальные и экологические факторы, влияющие на состояние здоровья  и развитие  детей. Но еще одна немаловажная причина - это малоподвижный образ жизни, а как мы знаем, ребенок развивается в движении! Недостаточность физической активности ведет к плохому снабжению головного мозга кислородом, несформированной координации движений, не развитой ориентировки в пространстве, не развитого чувства ритма, а также дисгармоничному развитию межполушарных связей. Когда связь между полушариями головного мозга слаба,  ребенок испытывает дезориентацию в пространстве, ему трудно дается обучение, нарушаются зрительное и слуховое восприятие, возможно неадекватное эмоциональное реагирование на различные жизненные ситуации.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Возникает вопрос, как в условиях дома и детского сада разнообразить работу по коррекции и развитию межполушарных связей с использованием  нейропсихологических технологий,  посредством нейроигр и нейроупражнений?</a:t>
            </a:r>
          </a:p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Актуальность 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темы обусловлена тем, что нейропсихологические игры  универсальны, не требуют какой-то специальной и сложной подготовки, простоты в использовании, просты  в организации. 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Такой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 нейроигр и нейроупражнений отличает игровая форма, эмоциональная привлекательность, многозадачность и многофункциональность, формирование стойкой мотивации и произвольных познавательных интересов и богатая развивающая составляющая в целом.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548680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методической разработке представлены  нейротаблицы и нейротренажеры, которые имеют одну из 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главных конкретных целей 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развитие у ребенка сразу обоих  полушарий мозга и их совместную синхронную работу. 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Игры и упражнения позволят создать новые нейронные связи и улучшить межполушарное взаимодействие, которое является основой развития интеллекта. Также позволят выявить скрытые способности ребенка и расширить границы возможностей его мозга. 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Сформирован устойчивый интерес к логическим заданиям; 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Сформирована двигательно-моторная сфера; 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Развиты высшие психические процессы: память, внимание, мышление, воображение; восприятие; 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Развита система саморегуляции, устойчивое внимание, отличная работоспособность;</a:t>
            </a:r>
          </a:p>
          <a:p>
            <a:pPr algn="just">
              <a:buFont typeface="Arial" pitchFamily="34" charset="0"/>
              <a:buChar char="•"/>
            </a:pPr>
            <a:endParaRPr lang="ru-RU" sz="1400" dirty="0">
              <a:solidFill>
                <a:srgbClr val="7030A0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ru-RU" sz="1400" dirty="0" smtClean="0">
              <a:solidFill>
                <a:srgbClr val="7030A0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ru-RU" sz="1400" dirty="0" smtClean="0">
              <a:solidFill>
                <a:srgbClr val="7030A0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ru-RU" sz="1400" dirty="0" smtClean="0">
              <a:solidFill>
                <a:srgbClr val="7030A0"/>
              </a:solidFill>
            </a:endParaRPr>
          </a:p>
          <a:p>
            <a:pPr algn="just"/>
            <a:endParaRPr lang="ru-RU" sz="1400" b="1" dirty="0" smtClean="0">
              <a:solidFill>
                <a:srgbClr val="7030A0"/>
              </a:solidFill>
            </a:endParaRPr>
          </a:p>
          <a:p>
            <a:r>
              <a:rPr lang="ru-RU" sz="1400" dirty="0" smtClean="0"/>
              <a:t>                                                                               </a:t>
            </a:r>
          </a:p>
          <a:p>
            <a:pPr algn="just">
              <a:buFont typeface="Arial" pitchFamily="34" charset="0"/>
              <a:buChar char="•"/>
            </a:pPr>
            <a:endParaRPr lang="ru-RU" sz="1400" b="1" dirty="0">
              <a:solidFill>
                <a:srgbClr val="7030A0"/>
              </a:solidFill>
            </a:endParaRPr>
          </a:p>
        </p:txBody>
      </p:sp>
      <p:pic>
        <p:nvPicPr>
          <p:cNvPr id="19458" name="Picture 2" descr="C:\Users\лд\Saved Games\Documents\20240323_155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2880320" cy="22668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87824" y="3429000"/>
            <a:ext cx="55446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Данный сборник представлен в виде альбома и рассчитан на детей от 3-х лет и старше.                 </a:t>
            </a:r>
          </a:p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 состоит  из 18 листов с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нейротаблицамии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нейродорожками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Нейротаблицы 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это специальные игровые таблицы, </a:t>
            </a:r>
          </a:p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поделенные на две части, в которых расположены</a:t>
            </a:r>
          </a:p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зеркальные объекты (объекты абсолютно на разные темы:  животные, игрушки, геометрические фигуры, цифры, буквы…)  для одновременного прохождения правой и левой рукой.</a:t>
            </a:r>
          </a:p>
          <a:p>
            <a:r>
              <a:rPr lang="ru-RU" sz="1400" b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Нейродорожки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это зеркальные лабиринты, либо  дорожки с заданиями.  Они задействуют и интегрируют такие системы, как: моторная, зрительная ,тактильная, слуховая, вестибулярная.</a:t>
            </a:r>
          </a:p>
          <a:p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каждой таблицы  есть краткое описание игры (игровое задание).</a:t>
            </a:r>
          </a:p>
          <a:p>
            <a:endParaRPr lang="ru-RU" sz="1400" dirty="0" smtClean="0">
              <a:solidFill>
                <a:srgbClr val="7030A0"/>
              </a:solidFill>
            </a:endParaRPr>
          </a:p>
          <a:p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899592" y="632843"/>
          <a:ext cx="3888432" cy="2656383"/>
        </p:xfrm>
        <a:graphic>
          <a:graphicData uri="http://schemas.openxmlformats.org/presentationml/2006/ole">
            <p:oleObj spid="_x0000_s20483" name="Слайд" r:id="rId4" imgW="3058623" imgH="2293637" progId="PowerPoint.Slide.12">
              <p:embed/>
            </p:oleObj>
          </a:graphicData>
        </a:graphic>
      </p:graphicFrame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683568" y="3501008"/>
          <a:ext cx="3888432" cy="2731927"/>
        </p:xfrm>
        <a:graphic>
          <a:graphicData uri="http://schemas.openxmlformats.org/presentationml/2006/ole">
            <p:oleObj spid="_x0000_s20485" name="Слайд" r:id="rId5" imgW="4570551" imgH="3427315" progId="PowerPoint.Slide.12">
              <p:embed/>
            </p:oleObj>
          </a:graphicData>
        </a:graphic>
      </p:graphicFrame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860032" y="737747"/>
            <a:ext cx="36004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«Найди котёнка»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«Помоги собачкам»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межполушарных связей, совершенствование моторной координации.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Возрастной диапазон: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3х лет и старше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игры: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одновременно двумя руками необходимо пройти по дорожкам сверху донизу. На этапе обучения проходить каждой  рукой отдельно.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95480" y="9045624"/>
            <a:ext cx="35610280" cy="2003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782023" y="3795041"/>
            <a:ext cx="3648405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755576" y="721184"/>
          <a:ext cx="3816424" cy="2771117"/>
        </p:xfrm>
        <a:graphic>
          <a:graphicData uri="http://schemas.openxmlformats.org/presentationml/2006/ole">
            <p:oleObj spid="_x0000_s23553" name="Слайд" r:id="rId4" imgW="4570551" imgH="3427315" progId="PowerPoint.Slide.12">
              <p:embed/>
            </p:oleObj>
          </a:graphicData>
        </a:graphic>
      </p:graphicFrame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755576" y="3573016"/>
          <a:ext cx="3833900" cy="2664296"/>
        </p:xfrm>
        <a:graphic>
          <a:graphicData uri="http://schemas.openxmlformats.org/presentationml/2006/ole">
            <p:oleObj spid="_x0000_s23555" name="Слайд" r:id="rId5" imgW="4570551" imgH="3427315" progId="PowerPoint.Slide.12">
              <p:embed/>
            </p:oleObj>
          </a:graphicData>
        </a:graphic>
      </p:graphicFrame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716016" y="768480"/>
            <a:ext cx="3744416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«Спрячь,  кого я назову»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«Спрячь, что я назову»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межполушарных связей, совершенствование моторной координации, развитие внимания, образного восприятия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Возрастной диапазон: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3х лет и старше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игры: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одновременно двумя руками необходимо закрыть одинаковые картинки, которые называет взрослый. На этапе обучения ребёнок закрывает изображение на одной картинке.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012049" y="4213087"/>
            <a:ext cx="358439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C:\Users\лд\Downloads\fdc15d8c5123a9c78b561a7bcaf0c0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429000"/>
            <a:ext cx="793750" cy="85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683568" y="836712"/>
          <a:ext cx="3816424" cy="2646195"/>
        </p:xfrm>
        <a:graphic>
          <a:graphicData uri="http://schemas.openxmlformats.org/presentationml/2006/ole">
            <p:oleObj spid="_x0000_s22529" name="Слайд" r:id="rId4" imgW="4570551" imgH="3427315" progId="PowerPoint.Slide.12">
              <p:embed/>
            </p:oleObj>
          </a:graphicData>
        </a:graphic>
      </p:graphicFrame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611560" y="3573016"/>
          <a:ext cx="3913929" cy="2592288"/>
        </p:xfrm>
        <a:graphic>
          <a:graphicData uri="http://schemas.openxmlformats.org/presentationml/2006/ole">
            <p:oleObj spid="_x0000_s22531" name="Слайд" r:id="rId5" imgW="4570551" imgH="3427315" progId="PowerPoint.Slide.12">
              <p:embed/>
            </p:oleObj>
          </a:graphicData>
        </a:graphic>
      </p:graphicFrame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572000" y="844627"/>
            <a:ext cx="388843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Назови животных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Морские обитатели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межполушарных связей, совершенствование моторной координации, развитие внимания, образного восприятия, ориентации на листе, классификация по общему признаку,  развитие речи.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Возрастной диапазон: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4х лет и старше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игры: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одновременно двумя руками необходимо закрыть одинаковые картинки в каждой строке.  Дополнительные задания:  какие животные здесь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живут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что у них общего? (дикие, домашние, животные жарких стран, направление движения, цвет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4427984" y="692696"/>
          <a:ext cx="3744912" cy="2644775"/>
        </p:xfrm>
        <a:graphic>
          <a:graphicData uri="http://schemas.openxmlformats.org/presentationml/2006/ole">
            <p:oleObj spid="_x0000_s27650" name="Слайд" r:id="rId4" imgW="4570551" imgH="3427315" progId="PowerPoint.Slide.12">
              <p:embed/>
            </p:oleObj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429000"/>
            <a:ext cx="3816424" cy="268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83568" y="692696"/>
            <a:ext cx="3528392" cy="348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нас окружает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делают дети?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межполушарных связей, совершенствование моторной координации, развитие внимания, образного восприятия, ориентация на листе, классификация по общему признаку,  развитие речи.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Возрастной диапазон: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4х лет и старше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игры: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одновременно двумя руками необходимо закрыть одинаковые картинки в каждой строке.  Дополнительные задания:  что изображено в этой строке, скажи одним словом  (мебель, одежда, обувь). Скажи полным предложением, что делают дети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4932040" y="4581128"/>
          <a:ext cx="3111420" cy="2060848"/>
        </p:xfrm>
        <a:graphic>
          <a:graphicData uri="http://schemas.openxmlformats.org/presentationml/2006/ole">
            <p:oleObj spid="_x0000_s21508" name="Слайд" r:id="rId4" imgW="4570551" imgH="3427315" progId="PowerPoint.Slide.12">
              <p:embed/>
            </p:oleObj>
          </a:graphicData>
        </a:graphic>
      </p:graphicFrame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683568" y="620688"/>
          <a:ext cx="3613522" cy="2468248"/>
        </p:xfrm>
        <a:graphic>
          <a:graphicData uri="http://schemas.openxmlformats.org/presentationml/2006/ole">
            <p:oleObj spid="_x0000_s21510" name="Слайд" r:id="rId5" imgW="4335886" imgH="3250549" progId="PowerPoint.Slide.12">
              <p:embed/>
            </p:oleObj>
          </a:graphicData>
        </a:graphic>
      </p:graphicFrame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499992" y="757215"/>
            <a:ext cx="3816424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 природы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Весёлые смайлики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межполушарных связей, совершенствование моторной координации, развитие внимания, образного восприятия, ориентация на листе, классификация по общему признаку, развитие речи.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Возрастной диапазон: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5 лет и старше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игры: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одновременно двумя руками необходимо закрыть одинаковые картинки в каждой строке.  Дополнительные задания:  что изображено в этой строке, скажи одним словом  (насекомые, птицы, овощи).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Назови цвет смайлика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вигаясь по стрелкам. Работая с каждой карточкой отдельно, проговариваем направление движения (вверх, вниз, вправо, влево)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93103" y="3990154"/>
            <a:ext cx="3413406" cy="192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ir.mobi/uploads/posts/2021-03/1616546060_60-p-fon-dlya-prezentatsii-detskii-sad-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683568" y="692696"/>
          <a:ext cx="3790834" cy="2686335"/>
        </p:xfrm>
        <a:graphic>
          <a:graphicData uri="http://schemas.openxmlformats.org/presentationml/2006/ole">
            <p:oleObj spid="_x0000_s26625" name="Слайд" r:id="rId4" imgW="3479428" imgH="2610447" progId="PowerPoint.Slide.12">
              <p:embed/>
            </p:oleObj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611560" y="3573016"/>
          <a:ext cx="3816424" cy="2687449"/>
        </p:xfrm>
        <a:graphic>
          <a:graphicData uri="http://schemas.openxmlformats.org/presentationml/2006/ole">
            <p:oleObj spid="_x0000_s26628" name="Слайд" r:id="rId5" imgW="4235211" imgH="3176026" progId="PowerPoint.Slide.12">
              <p:embed/>
            </p:oleObj>
          </a:graphicData>
        </a:graphic>
      </p:graphicFrame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4572000" y="539700"/>
            <a:ext cx="396044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Весёлый счёт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Весёлая геометрия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межполушарных связей, совершенствование моторной координации, развитие внимания, образного восприятия, ориентация на листе, закрепление цвета, счёта до 5, знание геометрических фигур.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Возрастной диапазон: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5 лет и старше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игры: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двигаясь по стрелкам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повторить жест и назвать число.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дновременно двумя руками необходимо закрыть одинаковые картинки в каждой строке.  Дополнительные задания: назови,  какую фигуру закрыл; какие фигуры не повторяются; какого цвета фигура?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529196" y="4364648"/>
            <a:ext cx="3106789" cy="174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1202</Words>
  <Application>Microsoft Office PowerPoint</Application>
  <PresentationFormat>Экран (4:3)</PresentationFormat>
  <Paragraphs>94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лд</dc:creator>
  <cp:lastModifiedBy>лд</cp:lastModifiedBy>
  <cp:revision>3</cp:revision>
  <dcterms:created xsi:type="dcterms:W3CDTF">2024-03-23T16:31:36Z</dcterms:created>
  <dcterms:modified xsi:type="dcterms:W3CDTF">2024-03-25T03:47:44Z</dcterms:modified>
</cp:coreProperties>
</file>