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sldIdLst>
    <p:sldId id="269" r:id="rId2"/>
    <p:sldId id="268" r:id="rId3"/>
    <p:sldId id="265" r:id="rId4"/>
    <p:sldId id="256" r:id="rId5"/>
    <p:sldId id="266" r:id="rId6"/>
    <p:sldId id="264" r:id="rId7"/>
    <p:sldId id="258" r:id="rId8"/>
    <p:sldId id="259" r:id="rId9"/>
    <p:sldId id="272" r:id="rId10"/>
    <p:sldId id="273" r:id="rId11"/>
    <p:sldId id="275" r:id="rId12"/>
    <p:sldId id="271" r:id="rId13"/>
    <p:sldId id="267" r:id="rId14"/>
    <p:sldId id="262" r:id="rId15"/>
    <p:sldId id="260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0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821E7-DE92-471B-90E1-E7F9B430DBF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77DF7-6741-4EA6-BCE3-3500ECC62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8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77DF7-6741-4EA6-BCE3-3500ECC620D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56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77DF7-6741-4EA6-BCE3-3500ECC620D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4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12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11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78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201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9023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85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491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68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2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4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2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77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3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4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1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EBA8F-A1DE-4CC1-BC21-FD42C832EAC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50F9A6D-60A8-4637-8EEF-81350A856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0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C5C74-6B99-4908-BCE0-8826B730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511" y="0"/>
            <a:ext cx="8985956" cy="5431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MORNING, CHILDREN!</a:t>
            </a:r>
            <a:endParaRPr lang="ru-RU" sz="9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7154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702D3-B541-4BF9-95F3-C2DA86D5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906EF8-47B7-4D26-9B38-1359008423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668" y="1"/>
            <a:ext cx="9144000" cy="6857999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4F4DDF2-9435-4715-8876-9D9560850E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682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638" y="24240"/>
            <a:ext cx="8927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Притяжательный падеж</a:t>
            </a:r>
          </a:p>
          <a:p>
            <a:pPr algn="ctr"/>
            <a:r>
              <a:rPr lang="ru-RU" sz="4800" b="1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Чей? Чья? Чьи?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3041" y="1348800"/>
            <a:ext cx="255230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+сущ.</a:t>
            </a:r>
          </a:p>
          <a:p>
            <a:r>
              <a:rPr lang="en-US" sz="44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my</a:t>
            </a:r>
            <a:r>
              <a:rPr lang="ru-RU" sz="44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cat</a:t>
            </a:r>
            <a:r>
              <a:rPr lang="en-US" sz="44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44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his</a:t>
            </a:r>
          </a:p>
          <a:p>
            <a:r>
              <a:rPr lang="en-US" sz="44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her</a:t>
            </a:r>
          </a:p>
          <a:p>
            <a:r>
              <a:rPr lang="en-US" sz="44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its</a:t>
            </a:r>
          </a:p>
          <a:p>
            <a:r>
              <a:rPr lang="en-US" sz="44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your</a:t>
            </a:r>
          </a:p>
          <a:p>
            <a:r>
              <a:rPr lang="en-US" sz="44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our</a:t>
            </a:r>
          </a:p>
          <a:p>
            <a:r>
              <a:rPr lang="en-US" sz="44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their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93412" y="1441132"/>
            <a:ext cx="164500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200" b="1" dirty="0">
              <a:solidFill>
                <a:schemeClr val="accent4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en-US" sz="4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I</a:t>
            </a:r>
          </a:p>
          <a:p>
            <a:pPr algn="ctr"/>
            <a:r>
              <a:rPr lang="en-US" sz="4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he</a:t>
            </a:r>
          </a:p>
          <a:p>
            <a:pPr algn="ctr"/>
            <a:r>
              <a:rPr lang="en-US" sz="4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she</a:t>
            </a:r>
          </a:p>
          <a:p>
            <a:pPr algn="ctr"/>
            <a:r>
              <a:rPr lang="en-US" sz="4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it</a:t>
            </a:r>
          </a:p>
          <a:p>
            <a:pPr algn="ctr"/>
            <a:r>
              <a:rPr lang="en-US" sz="4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you</a:t>
            </a:r>
          </a:p>
          <a:p>
            <a:pPr algn="ctr"/>
            <a:r>
              <a:rPr lang="en-US" sz="4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we</a:t>
            </a:r>
          </a:p>
          <a:p>
            <a:pPr algn="ctr"/>
            <a:r>
              <a:rPr lang="en-US" sz="44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they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9857" y="1343345"/>
            <a:ext cx="30003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нет сущ.</a:t>
            </a:r>
            <a:endParaRPr lang="en-US" sz="4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mine</a:t>
            </a:r>
          </a:p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his </a:t>
            </a:r>
          </a:p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hers </a:t>
            </a:r>
          </a:p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its </a:t>
            </a:r>
          </a:p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yours </a:t>
            </a:r>
          </a:p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ours </a:t>
            </a:r>
          </a:p>
          <a:p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theirs</a:t>
            </a:r>
            <a:endParaRPr lang="ru-RU" sz="4400" b="1" dirty="0">
              <a:solidFill>
                <a:schemeClr val="accent4">
                  <a:lumMod val="7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38414" y="2428868"/>
            <a:ext cx="92869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881686" y="2428868"/>
            <a:ext cx="15716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52728" y="3071810"/>
            <a:ext cx="8572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024430" y="3071810"/>
            <a:ext cx="242889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167042" y="3786190"/>
            <a:ext cx="6429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881554" y="3786190"/>
            <a:ext cx="257176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881290" y="4429132"/>
            <a:ext cx="100013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952992" y="4429132"/>
            <a:ext cx="250033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095604" y="5072074"/>
            <a:ext cx="71438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238744" y="5143512"/>
            <a:ext cx="214314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024166" y="5786454"/>
            <a:ext cx="78581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881554" y="5786454"/>
            <a:ext cx="242889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238480" y="6500834"/>
            <a:ext cx="57150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524496" y="6500834"/>
            <a:ext cx="192882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408643" y="310242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+s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83598" y="377505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+s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71085" y="5843861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+s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20665" y="5100621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+s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5" name="Объект 44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Формула" r:id="rId3" imgW="114120" imgH="215640" progId="Equation.3">
                  <p:embed/>
                </p:oleObj>
              </mc:Choice>
              <mc:Fallback>
                <p:oleObj name="Формула" r:id="rId3" imgW="114120" imgH="215640" progId="Equation.3">
                  <p:embed/>
                  <p:pic>
                    <p:nvPicPr>
                      <p:cNvPr id="45" name="Объект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6648421" y="1643051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ru-RU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36179" y="2285793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ru-RU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77957" y="4299473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ru-RU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16A03B-419C-4CD7-97B4-9894D3FF7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556" y="2334602"/>
            <a:ext cx="2120019" cy="3837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40" grpId="0"/>
      <p:bldP spid="42" grpId="0"/>
      <p:bldP spid="43" grpId="0"/>
      <p:bldP spid="44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2817B-BD33-4A2A-8651-059F13AFE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BD5315-AC8C-48A9-AB72-456FC80131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8667" y="0"/>
            <a:ext cx="9274002" cy="69555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535E86D-4751-4166-8E3B-80AE4E4674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068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7F47C-147D-4747-A14A-34037F2D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15" y="182450"/>
            <a:ext cx="9076266" cy="1320800"/>
          </a:xfrm>
        </p:spPr>
        <p:txBody>
          <a:bodyPr>
            <a:noAutofit/>
          </a:bodyPr>
          <a:lstStyle/>
          <a:p>
            <a:r>
              <a:rPr lang="en-US" sz="4800" dirty="0"/>
              <a:t>Tell me more abut your family!</a:t>
            </a:r>
            <a:br>
              <a:rPr lang="ru-RU" sz="4800" dirty="0"/>
            </a:br>
            <a:endParaRPr lang="ru-RU" sz="4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B37D7A8-4800-4540-80DB-CD3E67F60C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6869" y="1542762"/>
            <a:ext cx="4315442" cy="4801594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2DBB001-723B-4D55-B39C-9C17CF657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748" y="1542762"/>
            <a:ext cx="4703852" cy="456452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Work in the garden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Play the piano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Study at the university 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Cook the dinner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Clean my room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Listen to music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Learn the poem by heart 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Go shopping</a:t>
            </a:r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89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88BECEE-C6ED-4FBB-B0EF-B78BD2DFDE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6" y="709931"/>
            <a:ext cx="8794044" cy="6729447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6EB7340-96A3-4411-8391-A1CE899681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algn="just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AFD50D-7961-45F4-B170-B14DAEC93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7732" y="104922"/>
            <a:ext cx="12192000" cy="53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3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720242-55E8-45F5-86BB-11EA647B9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0"/>
            <a:ext cx="979714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AA4A1-260C-494A-B3A6-75A5C659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A7C4E8-0697-4EB0-9796-52A23A8AF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896534" y="372533"/>
            <a:ext cx="13682133" cy="580443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5400" dirty="0"/>
              <a:t>                           1</a:t>
            </a:r>
            <a:r>
              <a:rPr lang="en-US" sz="5400" baseline="30000" dirty="0"/>
              <a:t>st</a:t>
            </a:r>
            <a:r>
              <a:rPr lang="en-US" sz="5400" dirty="0"/>
              <a:t> group</a:t>
            </a:r>
            <a:r>
              <a:rPr lang="ru-RU" sz="5400" dirty="0"/>
              <a:t> </a:t>
            </a:r>
            <a:r>
              <a:rPr lang="en-US" sz="5400" dirty="0"/>
              <a:t>						</a:t>
            </a:r>
            <a:r>
              <a:rPr lang="ru-RU" sz="5400" dirty="0"/>
              <a:t> </a:t>
            </a:r>
            <a:r>
              <a:rPr lang="en-US" sz="5400" dirty="0"/>
              <a:t>                  </a:t>
            </a:r>
            <a:r>
              <a:rPr lang="ru-RU" sz="5400" dirty="0"/>
              <a:t> </a:t>
            </a:r>
            <a:r>
              <a:rPr lang="en-US" sz="5400" dirty="0"/>
              <a:t>              2</a:t>
            </a:r>
            <a:r>
              <a:rPr lang="en-US" sz="5400" baseline="30000" dirty="0"/>
              <a:t>nd</a:t>
            </a:r>
            <a:r>
              <a:rPr lang="en-US" sz="5400" dirty="0"/>
              <a:t> group  </a:t>
            </a:r>
          </a:p>
          <a:p>
            <a:pPr marL="0" indent="0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MARY                                           JOHN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TOM                              LINDA                                        HARRY            SANDY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r>
              <a:rPr lang="en-US" sz="5400" dirty="0"/>
              <a:t>        </a:t>
            </a:r>
            <a:r>
              <a:rPr lang="en-US" dirty="0"/>
              <a:t>                        </a:t>
            </a:r>
          </a:p>
          <a:p>
            <a:pPr marL="0" indent="0">
              <a:buNone/>
            </a:pPr>
            <a:r>
              <a:rPr lang="en-US" sz="5400" dirty="0"/>
              <a:t>              </a:t>
            </a:r>
          </a:p>
          <a:p>
            <a:pPr marL="0" indent="0">
              <a:buNone/>
            </a:pPr>
            <a:r>
              <a:rPr lang="en-US" sz="5400" dirty="0"/>
              <a:t>                    </a:t>
            </a:r>
          </a:p>
          <a:p>
            <a:pPr marL="0" indent="0">
              <a:buNone/>
            </a:pPr>
            <a:r>
              <a:rPr lang="en-US" sz="2900" dirty="0"/>
              <a:t>         </a:t>
            </a:r>
          </a:p>
          <a:p>
            <a:pPr marL="0" indent="0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TIM                JANE                EMMA                                PAUL                PETER           ANN                             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7E5861D7-AF47-4D5D-A7E5-D647A8E77B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43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29EB7-EBEE-4616-9641-0B86C14A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22" y="220133"/>
            <a:ext cx="10137421" cy="6637867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DONE!</a:t>
            </a:r>
            <a:br>
              <a:rPr lang="en-US" sz="8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LESSON IS OVER, 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FREE, </a:t>
            </a:r>
            <a:b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BYE!</a:t>
            </a:r>
            <a:endParaRPr lang="ru-RU" sz="1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B35E-4655-4C53-BFBB-F2E9E8B49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842E6-42B5-4A3F-A0B7-11F41BE43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527DD2-A036-40B7-90F5-32C875AF1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68" y="0"/>
            <a:ext cx="8596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78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3DA6436-F029-4AE0-92DB-5757ABC8C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755" y="0"/>
            <a:ext cx="8596668" cy="685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36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70B6FA-B6AE-41CF-A895-B191C120C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6" y="0"/>
            <a:ext cx="997937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8F6E4-4171-4D7A-A015-850B2E36E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74F770-162D-454B-9FF9-E27366670B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73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5E523-7021-43A1-8EA3-4E85DB8B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A3E0C25-2830-48C9-BEEF-5BB9909C5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2706"/>
            <a:ext cx="12192000" cy="69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71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6153E-C263-405E-9A3D-71EE17362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80533"/>
            <a:ext cx="8596668" cy="51608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topic of our lesson</a:t>
            </a: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suggest!</a:t>
            </a:r>
            <a:endParaRPr lang="ru-RU" sz="8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38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8729A-A0F9-475F-AA8C-2105B460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E6CEA4-E096-43E5-854E-F9049E3897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3B75ACCC-55A4-4CCE-A86F-ECF59BDBF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4896662">
            <a:off x="6163235" y="1978025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9BB5BF18-78F3-484B-B0F9-99FA21C6B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463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1A0735A-5671-48A8-88F3-052E3BD9A7CE}"/>
              </a:ext>
            </a:extLst>
          </p:cNvPr>
          <p:cNvSpPr/>
          <p:nvPr/>
        </p:nvSpPr>
        <p:spPr>
          <a:xfrm>
            <a:off x="5298139" y="491594"/>
            <a:ext cx="941296" cy="599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ME</a:t>
            </a:r>
            <a:endParaRPr lang="ru-RU" sz="3200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542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8729A-A0F9-475F-AA8C-2105B460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E6CEA4-E096-43E5-854E-F9049E3897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3B75ACCC-55A4-4CCE-A86F-ECF59BDBF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4896662">
            <a:off x="6163235" y="1978025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9BB5BF18-78F3-484B-B0F9-99FA21C6B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4635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8521B2-FB38-4D6C-AD2C-A13C34492966}"/>
              </a:ext>
            </a:extLst>
          </p:cNvPr>
          <p:cNvSpPr/>
          <p:nvPr/>
        </p:nvSpPr>
        <p:spPr>
          <a:xfrm>
            <a:off x="5746013" y="5378308"/>
            <a:ext cx="1773215" cy="57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GRANNY</a:t>
            </a:r>
            <a:endParaRPr lang="ru-RU" sz="3200" dirty="0"/>
          </a:p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DB1F62C-F387-41A5-AD4F-2391120ED4A2}"/>
              </a:ext>
            </a:extLst>
          </p:cNvPr>
          <p:cNvSpPr/>
          <p:nvPr/>
        </p:nvSpPr>
        <p:spPr>
          <a:xfrm>
            <a:off x="1906160" y="5288731"/>
            <a:ext cx="1768766" cy="599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GRANNY</a:t>
            </a:r>
            <a:endParaRPr lang="ru-RU" sz="3200" dirty="0"/>
          </a:p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291011-1D41-4BBD-99BD-1378D82F1B30}"/>
              </a:ext>
            </a:extLst>
          </p:cNvPr>
          <p:cNvSpPr/>
          <p:nvPr/>
        </p:nvSpPr>
        <p:spPr>
          <a:xfrm>
            <a:off x="7588624" y="5313991"/>
            <a:ext cx="2088775" cy="599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GRANDPA</a:t>
            </a:r>
            <a:endParaRPr lang="ru-RU" sz="3200" dirty="0"/>
          </a:p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905748-E299-49D3-BE23-41D69BE361D7}"/>
              </a:ext>
            </a:extLst>
          </p:cNvPr>
          <p:cNvSpPr/>
          <p:nvPr/>
        </p:nvSpPr>
        <p:spPr>
          <a:xfrm>
            <a:off x="3882513" y="3238926"/>
            <a:ext cx="1863500" cy="57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MUMMY</a:t>
            </a:r>
            <a:endParaRPr lang="ru-RU" sz="3200" dirty="0"/>
          </a:p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F6915E-41C4-46A8-9353-6741BCE13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322" y="5359316"/>
            <a:ext cx="1974001" cy="74797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3EDF55-33B9-4FC7-A737-BF04E80E5038}"/>
              </a:ext>
            </a:extLst>
          </p:cNvPr>
          <p:cNvSpPr/>
          <p:nvPr/>
        </p:nvSpPr>
        <p:spPr>
          <a:xfrm>
            <a:off x="5934635" y="3181978"/>
            <a:ext cx="1653989" cy="599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DADDY</a:t>
            </a:r>
            <a:endParaRPr lang="ru-RU" sz="3200" dirty="0"/>
          </a:p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1A0735A-5671-48A8-88F3-052E3BD9A7CE}"/>
              </a:ext>
            </a:extLst>
          </p:cNvPr>
          <p:cNvSpPr/>
          <p:nvPr/>
        </p:nvSpPr>
        <p:spPr>
          <a:xfrm>
            <a:off x="5298139" y="491594"/>
            <a:ext cx="941296" cy="599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ME</a:t>
            </a:r>
            <a:endParaRPr lang="ru-RU" sz="3200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34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FA8AA-9FAE-42F1-9419-AA34EA83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DB031A-0D68-43C1-97EB-1CC8D14049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3F4DD1-E523-4D27-8D85-3AD15A15F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08" y="0"/>
            <a:ext cx="9155922" cy="6858000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719E8B52-04BC-4A56-9B34-B5D7A47D06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5598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579</TotalTime>
  <Words>160</Words>
  <Application>Microsoft Office PowerPoint</Application>
  <PresentationFormat>Широкоэкранный</PresentationFormat>
  <Paragraphs>91</Paragraphs>
  <Slides>16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Courier New</vt:lpstr>
      <vt:lpstr>Times New Roman</vt:lpstr>
      <vt:lpstr>Trebuchet MS</vt:lpstr>
      <vt:lpstr>Wingdings 3</vt:lpstr>
      <vt:lpstr>Аспект</vt:lpstr>
      <vt:lpstr>Формула</vt:lpstr>
      <vt:lpstr>GOOD MORNING, CHILDREN!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Tell me more abut your family! </vt:lpstr>
      <vt:lpstr>Презентация PowerPoint</vt:lpstr>
      <vt:lpstr>Презентация PowerPoint</vt:lpstr>
      <vt:lpstr>WELL DONE! THE LESSON IS OVER, YOU ARE FREE,  GOOD 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79132933650</dc:creator>
  <cp:lastModifiedBy>79132933650</cp:lastModifiedBy>
  <cp:revision>8</cp:revision>
  <dcterms:created xsi:type="dcterms:W3CDTF">2024-02-16T05:04:26Z</dcterms:created>
  <dcterms:modified xsi:type="dcterms:W3CDTF">2024-02-25T17:21:42Z</dcterms:modified>
</cp:coreProperties>
</file>