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7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3622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Проект в младшей группе                     «Ладушки»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«Моя семья – моя гордость»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5181600"/>
            <a:ext cx="3962400" cy="1676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Воспитатели: Байкалова С.А</a:t>
            </a:r>
          </a:p>
          <a:p>
            <a:r>
              <a:rPr lang="ru-RU" dirty="0">
                <a:solidFill>
                  <a:schemeClr val="tx1"/>
                </a:solidFill>
              </a:rPr>
              <a:t>                          Сергеева В.В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148AE4-3113-A84E-8029-63BDE5068829}"/>
              </a:ext>
            </a:extLst>
          </p:cNvPr>
          <p:cNvSpPr txBox="1"/>
          <p:nvPr/>
        </p:nvSpPr>
        <p:spPr>
          <a:xfrm>
            <a:off x="3657600" y="251690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2C6A921E-272D-BA45-927B-4DD270F25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0CCDD3C9-EA66-624E-AF7B-6CA890556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94000"/>
            <a:ext cx="5418667" cy="40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c22615d-b41f-42fe-a1f4-969545bfb075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86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563562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</a:rPr>
              <a:t>Сюжетно – ролевые игры.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9209168-5482-4147-A5BB-9F9D751F84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14700"/>
            <a:ext cx="4724400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E6B3722-CD43-FE4C-80AE-A129A9833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5257800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7443231-7D6C-9943-A10D-0A18D9360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4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4EFD4D2-09EA-8841-82AA-0B75A3A26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2794000"/>
            <a:ext cx="5418667" cy="40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12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CE84FB4B-F76B-8F41-B619-8E5BCBF88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418667" cy="40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xmlns="" id="{E91AD254-F03C-CC40-8FEF-2D06698F2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5418667" cy="40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1200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2743200" cy="270943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1115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9E402A-EC0D-0A4B-BD1C-75FAD9D78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5030836" cy="377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135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9624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Подвижные игры.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20FD6797-E5C0-BD46-8D16-AAAC05EB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98472" cy="4724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Пальчиковые игры.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939DE26-9848-A14B-A3FB-90E6E51552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933123" cy="3562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11109_16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819400"/>
            <a:ext cx="5181600" cy="4208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>
                <a:solidFill>
                  <a:srgbClr val="FF0000"/>
                </a:solidFill>
              </a:rPr>
              <a:t>Игровая ситуация </a:t>
            </a:r>
            <a:br>
              <a:rPr lang="ru-RU" sz="2800" u="sng" dirty="0">
                <a:solidFill>
                  <a:srgbClr val="FF0000"/>
                </a:solidFill>
              </a:rPr>
            </a:br>
            <a:r>
              <a:rPr lang="ru-RU" sz="2800" u="sng" dirty="0">
                <a:solidFill>
                  <a:srgbClr val="FF0000"/>
                </a:solidFill>
              </a:rPr>
              <a:t>«Незнайка в гостях у малышей».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063FF69-C45D-EE45-8FE3-1B64348263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4404206" cy="3303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1112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0"/>
            <a:ext cx="4699000" cy="35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Музыкальная сказка «Колобок».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044E5812-A588-DD4E-8BB1-8DB449BF1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128988" cy="459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Рисование «Постираем платочки и полотенца бабушке».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7B3FE4F3-C1A8-CD44-8D98-DFD0E13DC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410200" cy="5542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241110"/>
            <a:ext cx="2933700" cy="3616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Самое главное в жизни любого ребенка – его семья.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       Данный проект – прекрасный повод поразмышлять о роли семьи в жизни каждого человека, о семейных традициях и их развитии в современных условиях. Работа над проектом имеет большое значение для формирования личности ребенка, укрепления и развития детско-родительских отношений. 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9906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Лепка «Бусы для мамочки»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D8352313-A242-074F-8495-2CE7178CC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4800600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1112-WA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9718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Конструирование «Любимые бабушка и дедушка».</a:t>
            </a:r>
          </a:p>
        </p:txBody>
      </p:sp>
      <p:pic>
        <p:nvPicPr>
          <p:cNvPr id="4" name="Рисунок 3" descr="IMG-20211112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019800" cy="451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sz="2800" b="1" u="sng" dirty="0"/>
              <a:t>III</a:t>
            </a:r>
            <a:r>
              <a:rPr lang="ru-RU" sz="2800" b="1" u="sng" dirty="0"/>
              <a:t> этап заключительный.</a:t>
            </a:r>
            <a:endParaRPr lang="ru-RU" dirty="0"/>
          </a:p>
          <a:p>
            <a:pPr>
              <a:buNone/>
            </a:pPr>
            <a:r>
              <a:rPr lang="ru-RU" dirty="0"/>
              <a:t>Подведение итогов проекта.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Стенгазета «Моя семья – моё богатство».</a:t>
            </a:r>
          </a:p>
        </p:txBody>
      </p:sp>
      <p:pic>
        <p:nvPicPr>
          <p:cNvPr id="5" name="Рисунок 4" descr="IMG-20211112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671216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Ожидаемые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467600" cy="487375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/>
              <a:t>Дети узнаю больше о своей семье,  о членах семьи, традициях.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Научатся проявлять заботу и уважение ко всем членам семьи.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Сформируется умение организовывать сюжетно-ролевые игры на основе имеющихся знаний о семье.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Совместная деятельность с родителями будет способствовать укреплению детских – родительских отношений.</a:t>
            </a:r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752600"/>
            <a:ext cx="48006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286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Семья – это труд, друг о друге забота, семья – это много домашней работы.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Семья – это важно!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Семья – это сложно!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Но счастливо жить одному не возможно!</a:t>
            </a: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8Wgzj2J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795252"/>
            <a:ext cx="2371725" cy="20627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620000" cy="61691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Ребёнок должен осознавать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</a:t>
            </a:r>
          </a:p>
          <a:p>
            <a:pPr algn="just">
              <a:buNone/>
            </a:pPr>
            <a:r>
              <a:rPr lang="ru-RU" dirty="0"/>
              <a:t>        Ознакомление детей с понятием «семья невозможна без поддержки самой семьи». Родители должны дать понятие ребёнку, что он часть семьи, что это очень важно. Мы взрослые должны помочь детям понять значимость семьи, воспитывать у детей любовь и уважение к членам семьи, прививать  к детям чувство привязанности к семье и дому.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557198_16-p-yarkii-belii-fon-na-ves-ekran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39200" cy="697831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867400" cy="58531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/>
              <a:t>Вид проекта</a:t>
            </a:r>
            <a:r>
              <a:rPr lang="ru-RU" dirty="0"/>
              <a:t>: групповой, творческий.</a:t>
            </a:r>
          </a:p>
          <a:p>
            <a:pPr algn="just">
              <a:buNone/>
            </a:pPr>
            <a:r>
              <a:rPr lang="ru-RU" b="1" u="sng" dirty="0"/>
              <a:t>Продолжительность проекта</a:t>
            </a:r>
            <a:r>
              <a:rPr lang="ru-RU" dirty="0"/>
              <a:t>:</a:t>
            </a:r>
          </a:p>
          <a:p>
            <a:pPr algn="just">
              <a:buNone/>
            </a:pPr>
            <a:r>
              <a:rPr lang="ru-RU" dirty="0"/>
              <a:t>краткосрочный – неделя </a:t>
            </a:r>
          </a:p>
          <a:p>
            <a:pPr algn="just">
              <a:buNone/>
            </a:pPr>
            <a:r>
              <a:rPr lang="ru-RU" dirty="0"/>
              <a:t>(с 8-12 ноября)</a:t>
            </a:r>
          </a:p>
          <a:p>
            <a:pPr algn="just">
              <a:buNone/>
            </a:pPr>
            <a:r>
              <a:rPr lang="ru-RU" b="1" u="sng" dirty="0"/>
              <a:t>Участники проекта</a:t>
            </a:r>
            <a:r>
              <a:rPr lang="ru-RU" dirty="0"/>
              <a:t>: воспитатели</a:t>
            </a:r>
          </a:p>
          <a:p>
            <a:pPr algn="just">
              <a:buNone/>
            </a:pPr>
            <a:r>
              <a:rPr lang="ru-RU" dirty="0"/>
              <a:t>группы, дети, родители</a:t>
            </a:r>
          </a:p>
        </p:txBody>
      </p:sp>
      <p:pic>
        <p:nvPicPr>
          <p:cNvPr id="7" name="Рисунок 6" descr="153375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98394"/>
            <a:ext cx="5923144" cy="5359606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4557198_16-p-yarkii-belii-fon-na-ves-ekran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538"/>
            <a:ext cx="8686800" cy="683246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28600" y="152400"/>
            <a:ext cx="8534400" cy="2362200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Цель проекта</a:t>
            </a:r>
            <a:r>
              <a:rPr lang="ru-RU" sz="2000" dirty="0"/>
              <a:t>: формирование у детей первоначальных представлений о семье. Воспитание чувства привязанности и любви к своим родителям, родственникам.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52600" y="1219200"/>
            <a:ext cx="6324600" cy="4724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u="sng" dirty="0"/>
              <a:t>Задачи проекта</a:t>
            </a:r>
            <a:r>
              <a:rPr lang="ru-RU" sz="2000" dirty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 Формирование у детей представлений о семье.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Учить называть членов своей семьи: мама, папа, брат, сестра, бабушка, дедушка.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Формировать умение играть со сверстниками в сюжетно-ролевые игры «Моя семья».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Воспитывать у детей любовь и уважение к членам семьи, учить проявлять заботу о родных людях.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/>
              <a:t>Способствовать активному вовлечению родителей в совместному деятельность с ребёнком в условиях семьи и детского сада.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Приёмы и методы реализации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5019" y="1521691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/>
              <a:t>Создание стенгазеты «Моя семья – моё богатство».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Рассматривание картин и иллюстраций.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 Самостоятельная продуктивная деятельность детей.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 Проблемные ситуации.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Беседы.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 Оформление информации для родителей в родительском уголке (консультации).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 Организованная творческая деятельность детей, родителей и педагогов ДОУ.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 Ожидаемые результаты реализации проекта.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Содержание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u="sng" dirty="0"/>
              <a:t>I</a:t>
            </a:r>
            <a:r>
              <a:rPr lang="ru-RU" sz="3000" b="1" u="sng" dirty="0"/>
              <a:t> этап – подготовительный.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Беседы с детьми, для выявления знаний о свое</a:t>
            </a:r>
            <a:r>
              <a:rPr lang="en-US" dirty="0"/>
              <a:t> </a:t>
            </a:r>
            <a:r>
              <a:rPr lang="ru-RU" dirty="0"/>
              <a:t>семье.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Подбор наглядного материала к образовательной, игровой, театрализованной деятельности, беседам (атрибуты, игрушки, иллюстрации и </a:t>
            </a:r>
            <a:r>
              <a:rPr lang="ru-RU" dirty="0" err="1"/>
              <a:t>т.д</a:t>
            </a:r>
            <a:r>
              <a:rPr lang="ru-RU" dirty="0"/>
              <a:t>)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Подбор сказок, рассказов, стихотворений, </a:t>
            </a:r>
            <a:r>
              <a:rPr lang="ru-RU" dirty="0" err="1"/>
              <a:t>потешек</a:t>
            </a:r>
            <a:r>
              <a:rPr lang="ru-RU" dirty="0"/>
              <a:t>, загадок.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Составление плана реализации проекта, подбор методической литературы.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Подготовка консультаций и папки-передвижки для родителей «Роль семьи в воспитании ребёнка», «Как провести праздник в моей семье».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D2E958-F5F9-624D-B846-8CFDA51F10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620000" cy="6169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/>
              <a:t>II</a:t>
            </a:r>
            <a:r>
              <a:rPr lang="ru-RU" sz="2800" b="1" u="sng" dirty="0"/>
              <a:t> этап – практический</a:t>
            </a:r>
            <a:r>
              <a:rPr lang="ru-RU" b="1" u="sng" dirty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Опрос детей «Что я знаю о семье?» </a:t>
            </a:r>
            <a:r>
              <a:rPr lang="en-US" dirty="0"/>
              <a:t> </a:t>
            </a:r>
            <a:r>
              <a:rPr lang="ru-RU" dirty="0"/>
              <a:t>(рассматривание фотографий членов семьи, беседа о них).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Чтение художественной литературы:</a:t>
            </a:r>
            <a:r>
              <a:rPr lang="en-US" dirty="0"/>
              <a:t> </a:t>
            </a:r>
            <a:r>
              <a:rPr lang="ru-RU" dirty="0"/>
              <a:t>«Мама» - Д. Грабе, «Бабушкины руки» - Л. </a:t>
            </a:r>
            <a:r>
              <a:rPr lang="ru-RU" dirty="0" err="1"/>
              <a:t>Квитко</a:t>
            </a:r>
            <a:r>
              <a:rPr lang="ru-RU" dirty="0"/>
              <a:t>, «Я сама» - И. </a:t>
            </a:r>
            <a:r>
              <a:rPr lang="ru-RU" dirty="0" err="1"/>
              <a:t>Муравейко</a:t>
            </a:r>
            <a:r>
              <a:rPr lang="ru-RU" dirty="0"/>
              <a:t>, «Солнышко» - Е. Благинина.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Беседы:</a:t>
            </a:r>
            <a:r>
              <a:rPr lang="en-US" dirty="0"/>
              <a:t> </a:t>
            </a:r>
            <a:r>
              <a:rPr lang="ru-RU" dirty="0"/>
              <a:t>«Моя дружная семья», «Что такое семья», «Папа – мой лучший друг», «Как я помогаю дома», «О братишка и сестрёнках», </a:t>
            </a:r>
            <a:r>
              <a:rPr lang="en-US" dirty="0"/>
              <a:t>     </a:t>
            </a:r>
            <a:r>
              <a:rPr lang="ru-RU" dirty="0"/>
              <a:t>«О бабушке и дедушке», «Моя любимая мамочка».</a:t>
            </a:r>
          </a:p>
        </p:txBody>
      </p:sp>
    </p:spTree>
    <p:extLst>
      <p:ext uri="{BB962C8B-B14F-4D97-AF65-F5344CB8AC3E}">
        <p14:creationId xmlns:p14="http://schemas.microsoft.com/office/powerpoint/2010/main" val="465316363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 algn="ctr"/>
            <a:r>
              <a:rPr lang="ru-RU" sz="2400" u="sng" dirty="0">
                <a:solidFill>
                  <a:srgbClr val="FF0000"/>
                </a:solidFill>
              </a:rPr>
              <a:t>Игровая деятельность дидактические игры и упражнения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8908732E-136B-4748-9837-AFE943D297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51257A51-A546-0F41-85A3-EF6C382E6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62050"/>
            <a:ext cx="4839086" cy="362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663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Проект в младшей группе                     «Ладушки» «Моя семья – моя гордость»</vt:lpstr>
      <vt:lpstr>Самое главное в жизни любого ребенка – его семья.</vt:lpstr>
      <vt:lpstr>Презентация PowerPoint</vt:lpstr>
      <vt:lpstr>Презентация PowerPoint</vt:lpstr>
      <vt:lpstr>Презентация PowerPoint</vt:lpstr>
      <vt:lpstr>Приёмы и методы реализации проекта.</vt:lpstr>
      <vt:lpstr>Содержание проекта.</vt:lpstr>
      <vt:lpstr>Презентация PowerPoint</vt:lpstr>
      <vt:lpstr>Игровая деятельность дидактические игры и упражнения.</vt:lpstr>
      <vt:lpstr>Презентация PowerPoint</vt:lpstr>
      <vt:lpstr>Сюжетно – ролевые игры.</vt:lpstr>
      <vt:lpstr>Презентация PowerPoint</vt:lpstr>
      <vt:lpstr>Презентация PowerPoint</vt:lpstr>
      <vt:lpstr>Презентация PowerPoint</vt:lpstr>
      <vt:lpstr>Подвижные игры.</vt:lpstr>
      <vt:lpstr>Пальчиковые игры.</vt:lpstr>
      <vt:lpstr>Игровая ситуация  «Незнайка в гостях у малышей».</vt:lpstr>
      <vt:lpstr>Музыкальная сказка «Колобок».</vt:lpstr>
      <vt:lpstr>Рисование «Постираем платочки и полотенца бабушке».</vt:lpstr>
      <vt:lpstr>Лепка «Бусы для мамочки»</vt:lpstr>
      <vt:lpstr>Конструирование «Любимые бабушка и дедушка».</vt:lpstr>
      <vt:lpstr>Презентация PowerPoint</vt:lpstr>
      <vt:lpstr>Ожидаемые результаты: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младшей группе «Ладушки» «Моя семья – моя гордость»</dc:title>
  <dc:creator>Nikola</dc:creator>
  <cp:lastModifiedBy>Дом</cp:lastModifiedBy>
  <cp:revision>10</cp:revision>
  <dcterms:created xsi:type="dcterms:W3CDTF">2021-11-08T06:10:55Z</dcterms:created>
  <dcterms:modified xsi:type="dcterms:W3CDTF">2021-11-15T13:25:52Z</dcterms:modified>
</cp:coreProperties>
</file>