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r="50510" b="50000"/>
          <a:stretch>
            <a:fillRect/>
          </a:stretch>
        </p:blipFill>
        <p:spPr bwMode="auto">
          <a:xfrm>
            <a:off x="-49097" y="-70680"/>
            <a:ext cx="9193097" cy="69286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142984"/>
            <a:ext cx="6478761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АРТИКУЛЯЦИОННАЯ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071810"/>
            <a:ext cx="5000660" cy="1566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pic>
        <p:nvPicPr>
          <p:cNvPr id="5" name="Рисунок 4" descr="http://www.kiddy.in.ua/wp-content/uploads/2012/06/11.jpg"/>
          <p:cNvPicPr/>
          <p:nvPr/>
        </p:nvPicPr>
        <p:blipFill>
          <a:blip r:embed="rId3" cstate="print">
            <a:lum bright="-10000"/>
          </a:blip>
          <a:srcRect l="2778" t="4096" r="51375" b="3195"/>
          <a:stretch>
            <a:fillRect/>
          </a:stretch>
        </p:blipFill>
        <p:spPr bwMode="auto">
          <a:xfrm>
            <a:off x="857224" y="1357298"/>
            <a:ext cx="328614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0496" y="485776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Рот пошире открываем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бегемотиков играем.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(открываем рот как можно шире)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http://po4emy4ki.narod.ru/olderfiles/1/ogimnastika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75543" t="2661" r="2911" b="83922"/>
          <a:stretch>
            <a:fillRect/>
          </a:stretch>
        </p:blipFill>
        <p:spPr bwMode="auto">
          <a:xfrm>
            <a:off x="4748494" y="1285860"/>
            <a:ext cx="310965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661" t="12121"/>
          <a:stretch>
            <a:fillRect/>
          </a:stretch>
        </p:blipFill>
        <p:spPr bwMode="auto">
          <a:xfrm>
            <a:off x="642910" y="928670"/>
            <a:ext cx="421484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4929198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Подражаем мы лягушкам: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Тянем губы прямо к ушкам.</a:t>
            </a:r>
          </a:p>
          <a:p>
            <a:pPr lvl="0"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(тянем губки, молодцы)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://po4emy4ki.narod.ru/olderfiles/1/ogimnastika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75126" t="83825" r="3288" b="3547"/>
          <a:stretch>
            <a:fillRect/>
          </a:stretch>
        </p:blipFill>
        <p:spPr bwMode="auto">
          <a:xfrm>
            <a:off x="5357818" y="1428736"/>
            <a:ext cx="334110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857224" y="1428736"/>
            <a:ext cx="343732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4857760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 подражать слону!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Губы «хоботом» тяну. </a:t>
            </a:r>
          </a:p>
          <a:p>
            <a:pPr lvl="0"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(вытягиваем вперед губы трубочкой).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http://49.caduk.ru/images/gimnastika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76744" t="1660" r="2326" b="85061"/>
          <a:stretch>
            <a:fillRect/>
          </a:stretch>
        </p:blipFill>
        <p:spPr bwMode="auto">
          <a:xfrm>
            <a:off x="5072065" y="1285860"/>
            <a:ext cx="3455813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47148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Подражаем мы змее,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ней мы будем наравне.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(высунете язык и спрячьте, умницы)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picz.ge/img/s4/1212/31/4/43a32cb9ca86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857224" y="1285860"/>
            <a:ext cx="342902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ds-rodnichok.ru/wp-content/uploads/2012/01/gimnastika3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76517" t="84011" r="1996" b="3320"/>
          <a:stretch>
            <a:fillRect/>
          </a:stretch>
        </p:blipFill>
        <p:spPr bwMode="auto">
          <a:xfrm>
            <a:off x="4786314" y="1142984"/>
            <a:ext cx="3500462" cy="2891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48577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веселая лошадка,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Темная как шоколадка.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(щелкаем языком громко)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8" descr="http://sad95.virtualtaganrog.ru/upload/blogs/15300ab7e77d5454c341c592fd21d7db.jpg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77328" t="68189" r="2967" b="19167"/>
          <a:stretch>
            <a:fillRect/>
          </a:stretch>
        </p:blipFill>
        <p:spPr bwMode="auto">
          <a:xfrm>
            <a:off x="5143504" y="1142984"/>
            <a:ext cx="3502503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ng-skazka.ru/wp-content/uploads/2013/08/%D0%9C%D0%BE%D0%B4%D0%BD%D0%B8%D1%86%D0%B0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714348" y="1071546"/>
            <a:ext cx="378621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47863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Язычок мы к носу тянем,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Чашку с чаем представляем.</a:t>
            </a:r>
          </a:p>
          <a:p>
            <a:pPr lvl="0"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(бока языка загнулись, чтобы чай не пролился).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5-tub-ru.yandex.net/i?id=215610081-70-72&amp;n=21"/>
          <p:cNvPicPr/>
          <p:nvPr/>
        </p:nvPicPr>
        <p:blipFill>
          <a:blip r:embed="rId3" cstate="print">
            <a:lum bright="-10000"/>
          </a:blip>
          <a:srcRect l="3888" t="18755" r="4733"/>
          <a:stretch>
            <a:fillRect/>
          </a:stretch>
        </p:blipFill>
        <p:spPr bwMode="auto">
          <a:xfrm>
            <a:off x="857224" y="1857364"/>
            <a:ext cx="37862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://po4emy4ki.narod.ru/olderfiles/1/ogimnastika1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75474" t="51561" r="3388" b="35951"/>
          <a:stretch>
            <a:fillRect/>
          </a:stretch>
        </p:blipFill>
        <p:spPr bwMode="auto">
          <a:xfrm>
            <a:off x="4857752" y="1142984"/>
            <a:ext cx="3743797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49291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Лодочка под парусом по реке плывет,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прогулку лодочка малышей везет.</a:t>
            </a:r>
          </a:p>
          <a:p>
            <a:pPr lvl="0"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(поднять широкий язык за верхние зубы)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http://49.caduk.ru/images/gimnastika4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l="76979" t="50835" r="1303" b="36454"/>
          <a:stretch>
            <a:fillRect/>
          </a:stretch>
        </p:blipFill>
        <p:spPr bwMode="auto">
          <a:xfrm>
            <a:off x="4310641" y="1285860"/>
            <a:ext cx="3833259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1.liveinternet.ru/images/attach/c/5/86/650/86650933_Korabli_raskraska2.jpg"/>
          <p:cNvPicPr/>
          <p:nvPr/>
        </p:nvPicPr>
        <p:blipFill>
          <a:blip r:embed="rId4" cstate="print">
            <a:lum bright="-10000"/>
          </a:blip>
          <a:srcRect l="5769" t="1695" r="1923" b="3390"/>
          <a:stretch>
            <a:fillRect/>
          </a:stretch>
        </p:blipFill>
        <p:spPr bwMode="auto">
          <a:xfrm>
            <a:off x="571472" y="714356"/>
            <a:ext cx="350046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forchel.ru/uploads/posts/2011-04/1302106663_5.jpg"/>
          <p:cNvPicPr>
            <a:picLocks noChangeAspect="1" noChangeArrowheads="1"/>
          </p:cNvPicPr>
          <p:nvPr/>
        </p:nvPicPr>
        <p:blipFill>
          <a:blip r:embed="rId2" cstate="print"/>
          <a:srcRect t="50000" r="50514"/>
          <a:stretch>
            <a:fillRect/>
          </a:stretch>
        </p:blipFill>
        <p:spPr bwMode="auto">
          <a:xfrm>
            <a:off x="-49097" y="-71236"/>
            <a:ext cx="9193097" cy="6929236"/>
          </a:xfrm>
          <a:prstGeom prst="rect">
            <a:avLst/>
          </a:prstGeom>
          <a:noFill/>
        </p:spPr>
      </p:pic>
      <p:pic>
        <p:nvPicPr>
          <p:cNvPr id="5" name="Picture 8" descr="http://www.proshkolu.ru/content/media/pic/std/2000000/1550000/1549415-82561396cfb61b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714752"/>
            <a:ext cx="1682834" cy="24098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357694"/>
            <a:ext cx="61436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салют 3d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0"/>
            <a:ext cx="7572428" cy="4143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von_Webber</dc:creator>
  <cp:lastModifiedBy>Татьяна</cp:lastModifiedBy>
  <cp:revision>21</cp:revision>
  <dcterms:created xsi:type="dcterms:W3CDTF">2014-02-11T14:34:24Z</dcterms:created>
  <dcterms:modified xsi:type="dcterms:W3CDTF">2024-04-09T15:33:11Z</dcterms:modified>
</cp:coreProperties>
</file>