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4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8" r:id="rId16"/>
    <p:sldId id="287" r:id="rId17"/>
    <p:sldId id="289" r:id="rId18"/>
    <p:sldId id="293" r:id="rId19"/>
    <p:sldId id="290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FE8B4F-F836-45E6-9729-89FC05BBF9B9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F7F0C6-C37C-4CDF-BBFE-FCE96DDC4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138DA-EE60-49ED-BE2D-937CB24B40C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D462-F35C-483E-961D-19D0549D633E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1F9F-221A-4D3C-978E-A04506266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6C0B-6E6A-425D-97E0-F9CF14430E94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3D53-F667-4F57-B907-4BC70A6B1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46E5-141D-4371-A5EC-E0D6CAD7D65E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F304-4F83-4964-B597-EEB857CA1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AC10-9B10-4EF9-BE62-F2DA0C42ED51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725F-6C2B-4B5E-B93E-776BA8998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7F1B-845D-4D6B-BB3E-0753DE3AB9BC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E31A-F18C-438F-A427-7FB1670A8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2778-4E17-4E9E-B1A4-8D59B096287D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D81C-66C3-4CDC-8674-8970D1940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E7865-DE0A-4A2A-9C58-5182C517B9A6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2744-864D-432E-A928-CB29E0802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3B5D-0C1C-4AF8-BC06-6BF6B4C13EC7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9757-FF90-4DB2-A80C-F7CACD71C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4865-E7D1-4EC2-B46A-D73E2823BB0B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A30A-514F-421E-9BEC-714BDA70A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67B6-9A8E-4408-9301-A3D5199A1BFB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DA37-F5B8-45CF-916E-88D1C47E8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7AB7-E6E5-43C7-919A-CFF4884D0625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6789-4694-4CD6-8347-85C2F142A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783B91-C8DB-460E-97D0-0879263E9F82}" type="datetime1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4032E-0816-41BC-A33E-0D7D16D3D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522920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38164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Практическое занятие для родителей: «Звуковой анализ слова».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Подготовила: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Учитель-логопед МБДОУ№39 Круковская С.А.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3554" name="Picture 2" descr="C:\Users\User\Downloads\b34cd603e422a10cc909e849f98cf2b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Рисунок 4" descr="https://sovyatka.ru/800/600/http/images.myshared.ru/24/1277261/slide_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Рисунок 5" descr="https://allsoft.kz/upload/screenshots/303/3033a26ed9334343c65c400455304d54.png"/>
          <p:cNvPicPr/>
          <p:nvPr/>
        </p:nvPicPr>
        <p:blipFill>
          <a:blip r:embed="rId2" cstate="print"/>
          <a:srcRect l="33511" t="14247" r="3474" b="3836"/>
          <a:stretch>
            <a:fillRect/>
          </a:stretch>
        </p:blipFill>
        <p:spPr bwMode="auto">
          <a:xfrm>
            <a:off x="395536" y="332656"/>
            <a:ext cx="849694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 descr="https://sun9-44.userapi.com/impg/J5jxPp7n_8HBYYDtU80liuPz1cCb_5JxhfkSNg/asyuiwvUpdY.jpg?size=960x720&amp;quality=95&amp;sign=adbb60c4f0e25b9ce6d61eeae605ebdd&amp;c_uniq_tag=-IGRWPe8ggvAwxOOcvlRskWlVcKpsZTPN9zJWgFOeTQ&amp;type=album"/>
          <p:cNvPicPr/>
          <p:nvPr/>
        </p:nvPicPr>
        <p:blipFill>
          <a:blip r:embed="rId2" cstate="print"/>
          <a:srcRect l="5131" t="6417" r="4276" b="58266"/>
          <a:stretch>
            <a:fillRect/>
          </a:stretch>
        </p:blipFill>
        <p:spPr bwMode="auto">
          <a:xfrm>
            <a:off x="395536" y="1556792"/>
            <a:ext cx="842493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404664"/>
            <a:ext cx="69847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Найти  место звука У в словах  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 descr="https://sun9-44.userapi.com/impg/J5jxPp7n_8HBYYDtU80liuPz1cCb_5JxhfkSNg/asyuiwvUpdY.jpg?size=960x720&amp;quality=95&amp;sign=adbb60c4f0e25b9ce6d61eeae605ebdd&amp;c_uniq_tag=-IGRWPe8ggvAwxOOcvlRskWlVcKpsZTPN9zJWgFOeTQ&amp;type=album"/>
          <p:cNvPicPr/>
          <p:nvPr/>
        </p:nvPicPr>
        <p:blipFill>
          <a:blip r:embed="rId2" cstate="print"/>
          <a:srcRect l="5131" t="6417" r="4276" b="50160"/>
          <a:stretch>
            <a:fillRect/>
          </a:stretch>
        </p:blipFill>
        <p:spPr bwMode="auto">
          <a:xfrm>
            <a:off x="539552" y="1412776"/>
            <a:ext cx="8352927" cy="377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Определить место звука 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7AC10-9B10-4EF9-BE62-F2DA0C42ED51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2725F-6C2B-4B5E-B93E-776BA89984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" name="Содержимое 6" descr="https://sun9-44.userapi.com/impg/J5jxPp7n_8HBYYDtU80liuPz1cCb_5JxhfkSNg/asyuiwvUpdY.jpg?size=960x720&amp;quality=95&amp;sign=adbb60c4f0e25b9ce6d61eeae605ebdd&amp;c_uniq_tag=-IGRWPe8ggvAwxOOcvlRskWlVcKpsZTPN9zJWgFOeTQ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 l="4169" t="49787" r="3634" b="19872"/>
          <a:stretch>
            <a:fillRect/>
          </a:stretch>
        </p:blipFill>
        <p:spPr bwMode="auto">
          <a:xfrm>
            <a:off x="323528" y="1988840"/>
            <a:ext cx="85689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7AC10-9B10-4EF9-BE62-F2DA0C42ED51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2725F-6C2B-4B5E-B93E-776BA899842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" name="Содержимое 6" descr="https://sun9-44.userapi.com/impg/J5jxPp7n_8HBYYDtU80liuPz1cCb_5JxhfkSNg/asyuiwvUpdY.jpg?size=960x720&amp;quality=95&amp;sign=adbb60c4f0e25b9ce6d61eeae605ebdd&amp;c_uniq_tag=-IGRWPe8ggvAwxOOcvlRskWlVcKpsZTPN9zJWgFOeTQ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 l="4169" t="49787" r="3634" b="4701"/>
          <a:stretch>
            <a:fillRect/>
          </a:stretch>
        </p:blipFill>
        <p:spPr bwMode="auto">
          <a:xfrm>
            <a:off x="251520" y="1700808"/>
            <a:ext cx="86409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Закрепление навыка звукового анализа слов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7AC10-9B10-4EF9-BE62-F2DA0C42ED51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2725F-6C2B-4B5E-B93E-776BA899842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Содержимое 6" descr="https://cf.ppt-online.org/files1/slide/1/1iDXcvHy4CV9sE3jOWGxA8g5f7lMNoIzaKBe2SYPb/slide-17.jpg"/>
          <p:cNvPicPr>
            <a:picLocks noGrp="1"/>
          </p:cNvPicPr>
          <p:nvPr>
            <p:ph idx="1"/>
          </p:nvPr>
        </p:nvPicPr>
        <p:blipFill>
          <a:blip r:embed="rId2" cstate="print"/>
          <a:srcRect l="7055" t="22270" r="53020" b="17764"/>
          <a:stretch>
            <a:fillRect/>
          </a:stretch>
        </p:blipFill>
        <p:spPr bwMode="auto">
          <a:xfrm>
            <a:off x="1403648" y="1340768"/>
            <a:ext cx="61206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 descr="https://cf.ppt-online.org/files1/slide/1/1iDXcvHy4CV9sE3jOWGxA8g5f7lMNoIzaKBe2SYPb/slide-17.jpg"/>
          <p:cNvPicPr/>
          <p:nvPr/>
        </p:nvPicPr>
        <p:blipFill>
          <a:blip r:embed="rId2" cstate="print"/>
          <a:srcRect l="7055" t="22270" r="53020" b="5139"/>
          <a:stretch>
            <a:fillRect/>
          </a:stretch>
        </p:blipFill>
        <p:spPr bwMode="auto">
          <a:xfrm>
            <a:off x="1835696" y="476672"/>
            <a:ext cx="568863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Рисунок 4" descr="https://cf.ppt-online.org/files1/slide/1/1iDXcvHy4CV9sE3jOWGxA8g5f7lMNoIzaKBe2SYPb/slide-17.jpg"/>
          <p:cNvPicPr/>
          <p:nvPr/>
        </p:nvPicPr>
        <p:blipFill>
          <a:blip r:embed="rId2" cstate="print"/>
          <a:srcRect l="45696" t="26125" r="14257" b="19711"/>
          <a:stretch>
            <a:fillRect/>
          </a:stretch>
        </p:blipFill>
        <p:spPr bwMode="auto">
          <a:xfrm>
            <a:off x="1547664" y="908720"/>
            <a:ext cx="60486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616623"/>
          </a:xfrm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Обучение грамоте детей дошкольного возраста необходимо: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solidFill>
                  <a:srgbClr val="002060"/>
                </a:solidFill>
              </a:rPr>
              <a:t> - требования начальной школы стали выше, и многие родители заинтересованы в обучении детей чтению;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- появилось много трудностей в обучении детей письму и чтению в школе;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- не все дети справляются с темпом, предложенным школьной программой;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357694"/>
            <a:ext cx="4286280" cy="1643074"/>
          </a:xfrm>
        </p:spPr>
        <p:txBody>
          <a:bodyPr/>
          <a:lstStyle/>
          <a:p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Рисунок 4" descr="https://cf.ppt-online.org/files1/slide/1/1iDXcvHy4CV9sE3jOWGxA8g5f7lMNoIzaKBe2SYPb/slide-17.jpg"/>
          <p:cNvPicPr/>
          <p:nvPr/>
        </p:nvPicPr>
        <p:blipFill>
          <a:blip r:embed="rId2" cstate="print"/>
          <a:srcRect l="45696" t="26125" r="14257" b="7280"/>
          <a:stretch>
            <a:fillRect/>
          </a:stretch>
        </p:blipFill>
        <p:spPr bwMode="auto">
          <a:xfrm>
            <a:off x="1619672" y="476672"/>
            <a:ext cx="62646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188640"/>
            <a:ext cx="799288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Звуковой анализ слова – необходимое условие для полноценного обучения детей</a:t>
            </a:r>
            <a:r>
              <a:rPr lang="ru-RU" sz="1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чтению и письму. На основе звукового анализа и синтеза дети овладевают</a:t>
            </a:r>
            <a:r>
              <a:rPr lang="ru-RU" sz="1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чтением слогов и слов.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 Black" pitchFamily="34" charset="0"/>
              </a:rPr>
              <a:t>Звуковой анализ – это: последовательное выделение отдельных звуков в слове;</a:t>
            </a:r>
          </a:p>
          <a:p>
            <a:r>
              <a:rPr lang="ru-RU" dirty="0" smtClean="0">
                <a:latin typeface="Arial Black" pitchFamily="34" charset="0"/>
              </a:rPr>
              <a:t>определение порядка звуков в слове; различение звуков по их характеристикам </a:t>
            </a:r>
            <a:r>
              <a:rPr lang="ru-RU" dirty="0" err="1" smtClean="0">
                <a:latin typeface="Arial Black" pitchFamily="34" charset="0"/>
              </a:rPr>
              <a:t>твёрдый-мягкий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глухой-звонкий</a:t>
            </a:r>
            <a:r>
              <a:rPr lang="ru-RU" dirty="0" smtClean="0">
                <a:latin typeface="Arial Black" pitchFamily="34" charset="0"/>
              </a:rPr>
              <a:t> 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520" y="2770182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Выделяют 2 вида звукового анализа: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icrosoft Himalaya" pitchFamily="2" charset="0"/>
              <a:cs typeface="Microsoft Himalay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1 Элементарный(простой) звуковой анализ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выделение звука на фоне слова.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При</a:t>
            </a:r>
            <a:r>
              <a:rPr lang="ru-RU" sz="2000" dirty="0" smtClean="0">
                <a:latin typeface="Arial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правильном речевом развитии это умение развивается в дошкольном возрасте без</a:t>
            </a:r>
            <a:r>
              <a:rPr lang="ru-RU" sz="2000" dirty="0" smtClean="0">
                <a:latin typeface="Arial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специального обучения.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icrosoft Himalaya" pitchFamily="2" charset="0"/>
              <a:cs typeface="Microsoft Himalay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2 Сложный анализ: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icrosoft Himalaya" pitchFamily="2" charset="0"/>
              <a:cs typeface="Microsoft Himalay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-  определение первого и последнего звука в слове;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Microsoft Himalaya" pitchFamily="2" charset="0"/>
              <a:cs typeface="Microsoft Himalay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-  определение места звука в слове (начало, середина, конец);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Microsoft Himalaya" pitchFamily="2" charset="0"/>
              <a:cs typeface="Microsoft Himalay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-  определение последовательности звуков в слове;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Microsoft Himalaya" pitchFamily="2" charset="0"/>
              <a:cs typeface="Microsoft Himalay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-  определение количества звуков в слове;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Microsoft Himalaya" pitchFamily="2" charset="0"/>
              <a:cs typeface="Microsoft Himalay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-  определение позиционного положения звука в слове (перед каким звуком стоит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данный звук, после какого звука и т. п.).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7AC10-9B10-4EF9-BE62-F2DA0C42ED51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2725F-6C2B-4B5E-B93E-776BA899842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1" name="Содержимое 10" descr="https://cf3.ppt-online.org/files3/slide/p/POQZi7Y8ERaHsN91ztl0wquoLMGAgjKByf63U2/slide-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Рисунок 6" descr="https://avatars.mds.yandex.net/i?id=16cea0a82b74a4639b1ea6ccfa7cbb17c82fb06c-10158687-images-thumbs&amp;n=13"/>
          <p:cNvPicPr/>
          <p:nvPr/>
        </p:nvPicPr>
        <p:blipFill>
          <a:blip r:embed="rId2" cstate="print"/>
          <a:srcRect l="3747" t="12813" r="4450" b="5625"/>
          <a:stretch>
            <a:fillRect/>
          </a:stretch>
        </p:blipFill>
        <p:spPr bwMode="auto">
          <a:xfrm>
            <a:off x="395536" y="404664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050" name="AutoShape 2" descr="https://prezentacii.org/upload/cloud/19/10/165736/images/screen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User\Downloads\screen3.jpg"/>
          <p:cNvPicPr/>
          <p:nvPr/>
        </p:nvPicPr>
        <p:blipFill>
          <a:blip r:embed="rId2" cstate="print"/>
          <a:srcRect l="3848" t="2778" r="3474" b="5556"/>
          <a:stretch>
            <a:fillRect/>
          </a:stretch>
        </p:blipFill>
        <p:spPr bwMode="auto">
          <a:xfrm>
            <a:off x="395536" y="260648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 descr="C:\Users\User\Downloads\a6cf89d60927ea9185f6a83c62f28648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 descr="C:\Users\User\Downloads\4d3c49b52f31c270b46a117dcc156023.jpeg"/>
          <p:cNvPicPr/>
          <p:nvPr/>
        </p:nvPicPr>
        <p:blipFill>
          <a:blip r:embed="rId2" cstate="print"/>
          <a:srcRect b="8656"/>
          <a:stretch>
            <a:fillRect/>
          </a:stretch>
        </p:blipFill>
        <p:spPr bwMode="auto">
          <a:xfrm>
            <a:off x="539552" y="404664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E4865-E7D1-4EC2-B46A-D73E2823BB0B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A30A-514F-421E-9BEC-714BDA70A46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2530" name="Picture 2" descr="C:\Users\User\Downloads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429</TotalTime>
  <Words>247</Words>
  <Application>Microsoft Office PowerPoint</Application>
  <PresentationFormat>Экран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Праздник детский 2</vt:lpstr>
      <vt:lpstr> Практическое занятие для родителей: «Звуковой анализ слова».  Подготовила: Учитель-логопед МБДОУ№39 Круковская С.А.  </vt:lpstr>
      <vt:lpstr>  Обучение грамоте детей дошкольного возраста необходимо:   - требования начальной школы стали выше, и многие родители заинтересованы в обучении детей чтению; - появилось много трудностей в обучении детей письму и чтению в школе; - не все дети справляются с темпом, предложенным школьной программой;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Определить место звука Л</vt:lpstr>
      <vt:lpstr>Слайд 16</vt:lpstr>
      <vt:lpstr>Закрепление навыка звукового анализа слов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в работе учителя-логопеда </dc:title>
  <dc:creator>Света</dc:creator>
  <dc:description>http://aida.ucoz.ru</dc:description>
  <cp:lastModifiedBy>User</cp:lastModifiedBy>
  <cp:revision>36</cp:revision>
  <dcterms:created xsi:type="dcterms:W3CDTF">2012-11-06T09:15:31Z</dcterms:created>
  <dcterms:modified xsi:type="dcterms:W3CDTF">2024-01-24T05:09:41Z</dcterms:modified>
  <cp:category>шаблоны к Powerpoint</cp:category>
</cp:coreProperties>
</file>