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0" r:id="rId5"/>
    <p:sldId id="261" r:id="rId6"/>
    <p:sldId id="262" r:id="rId7"/>
    <p:sldId id="263" r:id="rId8"/>
    <p:sldId id="277" r:id="rId9"/>
    <p:sldId id="259" r:id="rId10"/>
    <p:sldId id="266" r:id="rId11"/>
    <p:sldId id="270" r:id="rId12"/>
    <p:sldId id="268" r:id="rId13"/>
    <p:sldId id="275" r:id="rId14"/>
    <p:sldId id="271" r:id="rId15"/>
    <p:sldId id="272" r:id="rId16"/>
    <p:sldId id="273" r:id="rId17"/>
    <p:sldId id="274" r:id="rId18"/>
    <p:sldId id="276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DAA2"/>
    <a:srgbClr val="FFD8A1"/>
    <a:srgbClr val="FFD093"/>
    <a:srgbClr val="FFDBA5"/>
    <a:srgbClr val="FFD89B"/>
    <a:srgbClr val="FEDFAF"/>
    <a:srgbClr val="FFFFFF"/>
    <a:srgbClr val="FCE6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91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01A2D-D1F9-41BC-A21F-E6F8770115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82D3ECC-3E7B-4065-8FE9-9F4E90FF22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0F7540-52F9-43CD-BC4F-2D6477EDF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E2DF7-8508-42B0-853A-DD5380A50945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9507FE-73DF-43BD-8A37-EAFC34130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D0ADBD-ABC6-4058-B565-2040C44F8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C2ADC-1ACF-4D3B-9017-129E95145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251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3A9F8A-A04F-4A37-A20A-B7A309DEF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D028AC-FB60-450D-A1CA-2CA3FD12E1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D67434-0A2A-42F2-BE11-2B99651ED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E2DF7-8508-42B0-853A-DD5380A50945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668538-5691-4244-9588-67258D0FA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A58118-C28F-49FC-A540-1339AD52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C2ADC-1ACF-4D3B-9017-129E95145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524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74F5D7-FFCA-4DAF-818F-765C28CC2F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523C6CC-4719-4FAA-A9A4-60CF25F3F0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BEB17-C6D5-45AE-8615-74A1073F6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E2DF7-8508-42B0-853A-DD5380A50945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F6063B-C269-4826-8E31-52956D00C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9085EC-8C48-42AF-B04C-FCF59273C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C2ADC-1ACF-4D3B-9017-129E95145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34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6CC65-4C96-46B7-A49B-7D230CBC9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845FD5-5C9B-4140-92FD-A24F8A7C7A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C52A8C-C6B9-4072-9C2E-E1315BF0B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E2DF7-8508-42B0-853A-DD5380A50945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26D00-1310-4326-8D61-DCEFD4D2E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AE568F-C90B-4FBF-BE9E-29EEFB355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C2ADC-1ACF-4D3B-9017-129E95145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088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AAF1F-97A2-4F00-8859-01CE5C5B9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42A763-8DE0-422A-8FD4-0E934A021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47AD05-33FA-43DF-85BF-394568FD9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E2DF7-8508-42B0-853A-DD5380A50945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328FEB-0C95-4791-823D-5817BAACF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3885ED-EA24-46E9-9993-798F44C7A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C2ADC-1ACF-4D3B-9017-129E95145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51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999068-2278-47AF-A4C6-C0104D2FB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CD06CB-A564-4AEA-942E-D6F3B7A443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A0B7F0-9BBA-483C-A970-000A2F7AE5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A1534A-581E-482E-808E-AB8EA29B8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E2DF7-8508-42B0-853A-DD5380A50945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0D24F3-82D0-42C1-8C19-4136BEFAC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E36077-87D2-493B-AE0B-6FF03CAFC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C2ADC-1ACF-4D3B-9017-129E95145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83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B2F3D7-CE1C-4094-9599-207A82F0F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3D8A68-FECE-4720-AFEF-5B2E112C9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4A41A5-04E1-476B-8264-FAD3CF5B5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B07EF4A-6C88-4F7C-823D-B070E0C4A7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9226917-52A6-4497-BB24-2DE10286CA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58B0799-CDD0-4B4E-93C0-6BF6703F9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E2DF7-8508-42B0-853A-DD5380A50945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80B1758-2BD9-4318-86C2-94153EF06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D2387BB-D8E4-41FC-89CD-3C8F8C826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C2ADC-1ACF-4D3B-9017-129E95145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48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EA3DF8-C09E-4936-9EA2-632A3E07B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A3F39EA-AD8C-4828-B9D1-0E0A27FB0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E2DF7-8508-42B0-853A-DD5380A50945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F50E902-63C0-4D4D-8F7F-776C49C6D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5BFDC1B-2F1E-4AF8-A3F7-DD28375B9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C2ADC-1ACF-4D3B-9017-129E95145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66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31A7B6E-0B07-49DA-BC38-1F1527399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E2DF7-8508-42B0-853A-DD5380A50945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846908A-6DD9-4C86-89A5-3C7800441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6AF77E0-1AF4-42DB-902D-EA463E905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C2ADC-1ACF-4D3B-9017-129E95145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902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7C1B82-6B6C-4F86-99B2-E28B79E29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CD596E-5D7B-45DA-89F3-EDC90455C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B7D25B-0891-4655-8912-EA720FAE58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BD5CCE-63CF-4A90-A2B1-78937E068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E2DF7-8508-42B0-853A-DD5380A50945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2CFB7B-FF73-453E-AB78-F091CB492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905CD4A-5C0C-4B9F-8298-3667EACC9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C2ADC-1ACF-4D3B-9017-129E95145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913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36AA3D-65F2-432D-8BC5-0D20CCF20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F414C4E-E136-43B7-B588-DD663B0BE2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76F95E-7EE8-47C2-9D0B-53194F857B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EAA31DF-8D85-4B0E-A20E-3EC9514B5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E2DF7-8508-42B0-853A-DD5380A50945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7C0F05-0BEC-4E9B-8DCC-852965DF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03B6A8-7F5F-42D9-A7C4-C1B35AC69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C2ADC-1ACF-4D3B-9017-129E95145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888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02CFE2-6178-46FB-88A1-DE03D3EFC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2EE226-A3A4-4C3B-A55B-8547A573B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4F2FF2-750F-4FBD-8EC2-901BA2856C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6E2DF7-8508-42B0-853A-DD5380A50945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EAB300-3EDA-43D5-959B-0A20B9A591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152A0D-620B-4D89-BAA5-FBD315412C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C2ADC-1ACF-4D3B-9017-129E95145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94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9.jpg"/><Relationship Id="rId3" Type="http://schemas.microsoft.com/office/2007/relationships/media" Target="../media/media9.mp3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28.jp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audio" Target="../media/media6.m4a"/><Relationship Id="rId11" Type="http://schemas.openxmlformats.org/officeDocument/2006/relationships/image" Target="../media/image27.jpg"/><Relationship Id="rId5" Type="http://schemas.microsoft.com/office/2007/relationships/media" Target="../media/media6.m4a"/><Relationship Id="rId15" Type="http://schemas.openxmlformats.org/officeDocument/2006/relationships/image" Target="../media/image30.png"/><Relationship Id="rId10" Type="http://schemas.openxmlformats.org/officeDocument/2006/relationships/image" Target="../media/image26.jpg"/><Relationship Id="rId4" Type="http://schemas.openxmlformats.org/officeDocument/2006/relationships/audio" Target="../media/media9.mp3"/><Relationship Id="rId9" Type="http://schemas.openxmlformats.org/officeDocument/2006/relationships/image" Target="../media/image5.png"/><Relationship Id="rId1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0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1.png"/><Relationship Id="rId5" Type="http://schemas.openxmlformats.org/officeDocument/2006/relationships/image" Target="../media/image5.png"/><Relationship Id="rId10" Type="http://schemas.openxmlformats.org/officeDocument/2006/relationships/image" Target="../media/image34.png"/><Relationship Id="rId4" Type="http://schemas.openxmlformats.org/officeDocument/2006/relationships/image" Target="../media/image2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.jpe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microsoft.com/office/2007/relationships/media" Target="../media/media3.m4a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3.m4a"/><Relationship Id="rId9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4a"/><Relationship Id="rId13" Type="http://schemas.openxmlformats.org/officeDocument/2006/relationships/slideLayout" Target="../slideLayouts/slideLayout3.xml"/><Relationship Id="rId18" Type="http://schemas.openxmlformats.org/officeDocument/2006/relationships/image" Target="../media/image9.png"/><Relationship Id="rId3" Type="http://schemas.microsoft.com/office/2007/relationships/media" Target="../media/media5.m4a"/><Relationship Id="rId7" Type="http://schemas.microsoft.com/office/2007/relationships/media" Target="../media/media7.m4a"/><Relationship Id="rId12" Type="http://schemas.openxmlformats.org/officeDocument/2006/relationships/audio" Target="../media/media9.mp3"/><Relationship Id="rId17" Type="http://schemas.openxmlformats.org/officeDocument/2006/relationships/image" Target="../media/image8.png"/><Relationship Id="rId2" Type="http://schemas.openxmlformats.org/officeDocument/2006/relationships/audio" Target="../media/media4.mp3"/><Relationship Id="rId16" Type="http://schemas.openxmlformats.org/officeDocument/2006/relationships/image" Target="../media/image7.png"/><Relationship Id="rId1" Type="http://schemas.microsoft.com/office/2007/relationships/media" Target="../media/media4.mp3"/><Relationship Id="rId6" Type="http://schemas.openxmlformats.org/officeDocument/2006/relationships/audio" Target="../media/media6.m4a"/><Relationship Id="rId11" Type="http://schemas.microsoft.com/office/2007/relationships/media" Target="../media/media9.mp3"/><Relationship Id="rId5" Type="http://schemas.microsoft.com/office/2007/relationships/media" Target="../media/media6.m4a"/><Relationship Id="rId15" Type="http://schemas.openxmlformats.org/officeDocument/2006/relationships/image" Target="../media/image5.png"/><Relationship Id="rId10" Type="http://schemas.openxmlformats.org/officeDocument/2006/relationships/audio" Target="../media/media8.mp3"/><Relationship Id="rId19" Type="http://schemas.openxmlformats.org/officeDocument/2006/relationships/image" Target="../media/image10.png"/><Relationship Id="rId4" Type="http://schemas.openxmlformats.org/officeDocument/2006/relationships/audio" Target="../media/media5.m4a"/><Relationship Id="rId9" Type="http://schemas.microsoft.com/office/2007/relationships/media" Target="../media/media8.mp3"/><Relationship Id="rId1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4a"/><Relationship Id="rId13" Type="http://schemas.microsoft.com/office/2007/relationships/media" Target="../media/media6.m4a"/><Relationship Id="rId18" Type="http://schemas.openxmlformats.org/officeDocument/2006/relationships/image" Target="../media/image11.png"/><Relationship Id="rId3" Type="http://schemas.microsoft.com/office/2007/relationships/media" Target="../media/media10.m4a"/><Relationship Id="rId21" Type="http://schemas.openxmlformats.org/officeDocument/2006/relationships/image" Target="../media/image13.png"/><Relationship Id="rId7" Type="http://schemas.microsoft.com/office/2007/relationships/media" Target="../media/media12.m4a"/><Relationship Id="rId12" Type="http://schemas.openxmlformats.org/officeDocument/2006/relationships/audio" Target="../media/media13.m4a"/><Relationship Id="rId17" Type="http://schemas.openxmlformats.org/officeDocument/2006/relationships/image" Target="../media/image5.png"/><Relationship Id="rId2" Type="http://schemas.openxmlformats.org/officeDocument/2006/relationships/audio" Target="../media/media8.mp3"/><Relationship Id="rId16" Type="http://schemas.openxmlformats.org/officeDocument/2006/relationships/image" Target="../media/image2.png"/><Relationship Id="rId20" Type="http://schemas.openxmlformats.org/officeDocument/2006/relationships/image" Target="../media/image12.png"/><Relationship Id="rId1" Type="http://schemas.microsoft.com/office/2007/relationships/media" Target="../media/media8.mp3"/><Relationship Id="rId6" Type="http://schemas.openxmlformats.org/officeDocument/2006/relationships/audio" Target="../media/media11.m4a"/><Relationship Id="rId11" Type="http://schemas.microsoft.com/office/2007/relationships/media" Target="../media/media13.m4a"/><Relationship Id="rId5" Type="http://schemas.microsoft.com/office/2007/relationships/media" Target="../media/media11.m4a"/><Relationship Id="rId15" Type="http://schemas.openxmlformats.org/officeDocument/2006/relationships/slideLayout" Target="../slideLayouts/slideLayout3.xml"/><Relationship Id="rId10" Type="http://schemas.openxmlformats.org/officeDocument/2006/relationships/audio" Target="../media/media9.mp3"/><Relationship Id="rId19" Type="http://schemas.openxmlformats.org/officeDocument/2006/relationships/image" Target="../media/image4.jpeg"/><Relationship Id="rId4" Type="http://schemas.openxmlformats.org/officeDocument/2006/relationships/audio" Target="../media/media10.m4a"/><Relationship Id="rId9" Type="http://schemas.microsoft.com/office/2007/relationships/media" Target="../media/media9.mp3"/><Relationship Id="rId14" Type="http://schemas.openxmlformats.org/officeDocument/2006/relationships/audio" Target="../media/media6.m4a"/><Relationship Id="rId2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m4a"/><Relationship Id="rId13" Type="http://schemas.openxmlformats.org/officeDocument/2006/relationships/image" Target="../media/image15.png"/><Relationship Id="rId3" Type="http://schemas.microsoft.com/office/2007/relationships/media" Target="../media/media15.m4a"/><Relationship Id="rId7" Type="http://schemas.microsoft.com/office/2007/relationships/media" Target="../media/media16.m4a"/><Relationship Id="rId12" Type="http://schemas.openxmlformats.org/officeDocument/2006/relationships/image" Target="../media/image4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audio" Target="../media/media6.m4a"/><Relationship Id="rId11" Type="http://schemas.openxmlformats.org/officeDocument/2006/relationships/image" Target="../media/image5.png"/><Relationship Id="rId5" Type="http://schemas.microsoft.com/office/2007/relationships/media" Target="../media/media6.m4a"/><Relationship Id="rId10" Type="http://schemas.openxmlformats.org/officeDocument/2006/relationships/image" Target="../media/image2.png"/><Relationship Id="rId4" Type="http://schemas.openxmlformats.org/officeDocument/2006/relationships/audio" Target="../media/media15.m4a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image" Target="../media/image5.png"/><Relationship Id="rId18" Type="http://schemas.microsoft.com/office/2007/relationships/hdphoto" Target="../media/hdphoto2.wdp"/><Relationship Id="rId3" Type="http://schemas.microsoft.com/office/2007/relationships/media" Target="../media/media17.m4a"/><Relationship Id="rId21" Type="http://schemas.openxmlformats.org/officeDocument/2006/relationships/image" Target="../media/image4.jpeg"/><Relationship Id="rId7" Type="http://schemas.microsoft.com/office/2007/relationships/media" Target="../media/media6.m4a"/><Relationship Id="rId12" Type="http://schemas.openxmlformats.org/officeDocument/2006/relationships/image" Target="../media/image2.png"/><Relationship Id="rId17" Type="http://schemas.openxmlformats.org/officeDocument/2006/relationships/image" Target="../media/image19.png"/><Relationship Id="rId2" Type="http://schemas.openxmlformats.org/officeDocument/2006/relationships/audio" Target="../media/media9.mp3"/><Relationship Id="rId16" Type="http://schemas.microsoft.com/office/2007/relationships/hdphoto" Target="../media/hdphoto1.wdp"/><Relationship Id="rId20" Type="http://schemas.microsoft.com/office/2007/relationships/hdphoto" Target="../media/hdphoto3.wdp"/><Relationship Id="rId1" Type="http://schemas.microsoft.com/office/2007/relationships/media" Target="../media/media9.mp3"/><Relationship Id="rId6" Type="http://schemas.openxmlformats.org/officeDocument/2006/relationships/audio" Target="../media/media18.m4a"/><Relationship Id="rId11" Type="http://schemas.openxmlformats.org/officeDocument/2006/relationships/slideLayout" Target="../slideLayouts/slideLayout3.xml"/><Relationship Id="rId5" Type="http://schemas.microsoft.com/office/2007/relationships/media" Target="../media/media18.m4a"/><Relationship Id="rId15" Type="http://schemas.openxmlformats.org/officeDocument/2006/relationships/image" Target="../media/image18.png"/><Relationship Id="rId10" Type="http://schemas.openxmlformats.org/officeDocument/2006/relationships/audio" Target="../media/media19.m4a"/><Relationship Id="rId19" Type="http://schemas.openxmlformats.org/officeDocument/2006/relationships/image" Target="../media/image20.png"/><Relationship Id="rId4" Type="http://schemas.openxmlformats.org/officeDocument/2006/relationships/audio" Target="../media/media17.m4a"/><Relationship Id="rId9" Type="http://schemas.microsoft.com/office/2007/relationships/media" Target="../media/media19.m4a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4.png"/><Relationship Id="rId3" Type="http://schemas.microsoft.com/office/2007/relationships/media" Target="../media/media9.mp3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23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audio" Target="../media/media6.m4a"/><Relationship Id="rId11" Type="http://schemas.openxmlformats.org/officeDocument/2006/relationships/image" Target="../media/image22.png"/><Relationship Id="rId5" Type="http://schemas.microsoft.com/office/2007/relationships/media" Target="../media/media6.m4a"/><Relationship Id="rId15" Type="http://schemas.openxmlformats.org/officeDocument/2006/relationships/image" Target="../media/image4.jpeg"/><Relationship Id="rId10" Type="http://schemas.openxmlformats.org/officeDocument/2006/relationships/image" Target="../media/image5.png"/><Relationship Id="rId4" Type="http://schemas.openxmlformats.org/officeDocument/2006/relationships/audio" Target="../media/media9.mp3"/><Relationship Id="rId9" Type="http://schemas.openxmlformats.org/officeDocument/2006/relationships/image" Target="../media/image2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59BDC2-82CB-47CC-8BD9-01D56C378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7731" y="-868194"/>
            <a:ext cx="14913186" cy="838866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A1A597-34F0-45A4-B121-6E3C2070D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511" y="98924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dirty="0"/>
              <a:t> Интерактивная игра для детей 5-7 лет</a:t>
            </a:r>
            <a:br>
              <a:rPr lang="ru-RU" dirty="0"/>
            </a:br>
            <a:r>
              <a:rPr lang="ru-RU" dirty="0"/>
              <a:t>по теме : Л.Н. Толстой.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732F334-F454-45F1-B47E-17B9B320B1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26044" y="4522630"/>
            <a:ext cx="4863271" cy="1973425"/>
          </a:xfrm>
        </p:spPr>
        <p:txBody>
          <a:bodyPr>
            <a:normAutofit fontScale="77500" lnSpcReduction="20000"/>
          </a:bodyPr>
          <a:lstStyle/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Игру подготовили: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воспитатель: Озерова А.Л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Афанасьева Д.Е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Исаева И.М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Быстрова Е.В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МДОУ Д/сад п. Новокаолиновый 3.03.2023г</a:t>
            </a:r>
          </a:p>
        </p:txBody>
      </p:sp>
    </p:spTree>
    <p:extLst>
      <p:ext uri="{BB962C8B-B14F-4D97-AF65-F5344CB8AC3E}">
        <p14:creationId xmlns:p14="http://schemas.microsoft.com/office/powerpoint/2010/main" val="156413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лайд 9">
            <a:hlinkClick r:id="" action="ppaction://media"/>
            <a:extLst>
              <a:ext uri="{FF2B5EF4-FFF2-40B4-BE49-F238E27FC236}">
                <a16:creationId xmlns:a16="http://schemas.microsoft.com/office/drawing/2014/main" id="{CFC12EEA-5A1D-4424-80F9-3A36EE9014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94935" y="2377466"/>
            <a:ext cx="487363" cy="487363"/>
          </a:xfrm>
          <a:prstGeom prst="rect">
            <a:avLst/>
          </a:prstGeom>
        </p:spPr>
      </p:pic>
      <p:pic>
        <p:nvPicPr>
          <p:cNvPr id="4" name="tada">
            <a:hlinkClick r:id="" action="ppaction://media"/>
            <a:extLst>
              <a:ext uri="{FF2B5EF4-FFF2-40B4-BE49-F238E27FC236}">
                <a16:creationId xmlns:a16="http://schemas.microsoft.com/office/drawing/2014/main" id="{7E1E8E08-B2D4-47C8-8EFA-32DC7694E7E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7" name="слайд 4.2">
            <a:hlinkClick r:id="" action="ppaction://media"/>
            <a:extLst>
              <a:ext uri="{FF2B5EF4-FFF2-40B4-BE49-F238E27FC236}">
                <a16:creationId xmlns:a16="http://schemas.microsoft.com/office/drawing/2014/main" id="{E6491F4D-A12C-4F4D-9206-750E8EA7022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6D5093-A216-416B-AE13-F6828C31D9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997" y="1"/>
            <a:ext cx="12192000" cy="68579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6E6CEF-B122-4A54-A535-5DCAA43A3B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450" y="3683786"/>
            <a:ext cx="3727500" cy="2556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345379A-A096-4245-8216-770424D184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450" y="396000"/>
            <a:ext cx="3675000" cy="252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73D18EA-8396-4BDD-B123-C771879FDF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007" y="386999"/>
            <a:ext cx="3692095" cy="2520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8A41FB2-9B2B-4C2E-9852-2EFE25F34C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055" y="3888262"/>
            <a:ext cx="3692088" cy="2520000"/>
          </a:xfrm>
          <a:prstGeom prst="rect">
            <a:avLst/>
          </a:prstGeom>
        </p:spPr>
      </p:pic>
      <p:pic>
        <p:nvPicPr>
          <p:cNvPr id="13" name="Picture 28" descr="Мультяшный диктор">
            <a:extLst>
              <a:ext uri="{FF2B5EF4-FFF2-40B4-BE49-F238E27FC236}">
                <a16:creationId xmlns:a16="http://schemas.microsoft.com/office/drawing/2014/main" id="{3E44C949-E5C4-4614-9E82-578FB1271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7" y="0"/>
            <a:ext cx="2916000" cy="29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B54149-851E-4D68-9C18-69643C9DB9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721" y="515931"/>
            <a:ext cx="8424458" cy="576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38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46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35455 0.507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34" y="2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81481E-6 L 0.35625 -0.0013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12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-0.00221 -0.4819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2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34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лайд 10">
            <a:hlinkClick r:id="" action="ppaction://media"/>
            <a:extLst>
              <a:ext uri="{FF2B5EF4-FFF2-40B4-BE49-F238E27FC236}">
                <a16:creationId xmlns:a16="http://schemas.microsoft.com/office/drawing/2014/main" id="{1C8F042F-C91E-4798-AB60-ADF5E6209A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6406" y="2510864"/>
            <a:ext cx="487363" cy="4873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0E8FA4-D9DC-463A-AD80-533B4A265A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076"/>
            <a:ext cx="12192000" cy="68579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5F81BA-D704-4447-8CC2-14EE4363F5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730" y="1060725"/>
            <a:ext cx="3014109" cy="2196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FBA148C-5293-4F1F-8714-01DF23414E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217" y="1060725"/>
            <a:ext cx="3157302" cy="216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C27896-64C4-4172-A3A7-3C45C86520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229" y="4177092"/>
            <a:ext cx="3121110" cy="216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FAB9956-CAE8-478D-864E-8F69AB5E06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756" y="3989900"/>
            <a:ext cx="2920170" cy="216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8055D8-2056-4441-8382-F7193E9CC699}"/>
              </a:ext>
            </a:extLst>
          </p:cNvPr>
          <p:cNvSpPr txBox="1"/>
          <p:nvPr/>
        </p:nvSpPr>
        <p:spPr>
          <a:xfrm flipH="1">
            <a:off x="2727018" y="863509"/>
            <a:ext cx="2750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solidFill>
                  <a:srgbClr val="FF0000"/>
                </a:solidFill>
                <a:sym typeface="Symbol" panose="05050102010706020507" pitchFamily="18" charset="2"/>
              </a:rPr>
              <a:t></a:t>
            </a:r>
            <a:endParaRPr lang="ru-RU" sz="96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30D50D-CEB6-4582-9632-BEEA94BC523F}"/>
              </a:ext>
            </a:extLst>
          </p:cNvPr>
          <p:cNvSpPr txBox="1"/>
          <p:nvPr/>
        </p:nvSpPr>
        <p:spPr>
          <a:xfrm>
            <a:off x="6626195" y="1064314"/>
            <a:ext cx="3510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>
                <a:solidFill>
                  <a:srgbClr val="FF0000"/>
                </a:solidFill>
                <a:sym typeface="Symbol" panose="05050102010706020507" pitchFamily="18" charset="2"/>
              </a:rPr>
              <a:t></a:t>
            </a:r>
            <a:endParaRPr lang="ru-RU" sz="88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E33896-7644-4647-9767-AE237E9ADC26}"/>
              </a:ext>
            </a:extLst>
          </p:cNvPr>
          <p:cNvSpPr txBox="1"/>
          <p:nvPr/>
        </p:nvSpPr>
        <p:spPr>
          <a:xfrm>
            <a:off x="2479686" y="3637275"/>
            <a:ext cx="2750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>
                <a:solidFill>
                  <a:srgbClr val="FF0000"/>
                </a:solidFill>
                <a:sym typeface="Symbol" panose="05050102010706020507" pitchFamily="18" charset="2"/>
              </a:rPr>
              <a:t></a:t>
            </a:r>
            <a:endParaRPr lang="ru-RU" sz="88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D8D914-11A6-442E-9F4A-26F9D135EA10}"/>
              </a:ext>
            </a:extLst>
          </p:cNvPr>
          <p:cNvSpPr txBox="1"/>
          <p:nvPr/>
        </p:nvSpPr>
        <p:spPr>
          <a:xfrm>
            <a:off x="6626195" y="3736567"/>
            <a:ext cx="558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>
                <a:solidFill>
                  <a:srgbClr val="FF0000"/>
                </a:solidFill>
                <a:sym typeface="Symbol" panose="05050102010706020507" pitchFamily="18" charset="2"/>
              </a:rPr>
              <a:t></a:t>
            </a:r>
            <a:endParaRPr lang="ru-RU" sz="8800" b="1" dirty="0">
              <a:solidFill>
                <a:srgbClr val="FF0000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350CC7E-5434-4ECF-9758-48C4D9DFCC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14" y="278749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4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7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0.01302 -0.4548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" y="-2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-0.33659 0.0252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36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0.3332 -0.0273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31" y="-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лай 11">
            <a:hlinkClick r:id="" action="ppaction://media"/>
            <a:extLst>
              <a:ext uri="{FF2B5EF4-FFF2-40B4-BE49-F238E27FC236}">
                <a16:creationId xmlns:a16="http://schemas.microsoft.com/office/drawing/2014/main" id="{CDFC72CE-2C1D-4FE0-9E91-F89AC5C84D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3C4A91-2BDE-47FF-9B08-48305BD9ED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52" name="Picture 28" descr="Мультяшный диктор">
            <a:extLst>
              <a:ext uri="{FF2B5EF4-FFF2-40B4-BE49-F238E27FC236}">
                <a16:creationId xmlns:a16="http://schemas.microsoft.com/office/drawing/2014/main" id="{FCA19E75-EE42-4BD2-AFF0-10F751E37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490" y="372122"/>
            <a:ext cx="6290570" cy="629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64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8A1C3A-CAAF-401D-B456-EF6CEEBBC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5C5DA7-A3B6-4907-A984-9D6890AAA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254" y="1447015"/>
            <a:ext cx="7414326" cy="325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24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378F89-79DF-4EAA-81F0-13CED722B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EE049D-4E0A-4EDF-8F69-F25D0EBDF1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188" y="128313"/>
            <a:ext cx="5580290" cy="593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058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BD566E-62C8-486E-AD79-E072AA12A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68521D-D9B3-4D59-849B-878B6959A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502" y="86783"/>
            <a:ext cx="7936866" cy="637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52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C3D08B-0852-49E6-9C8B-910AC7889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2D1A418-3033-4B51-862C-B3528BEBF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240" y="895772"/>
            <a:ext cx="6278880" cy="418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1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38AFEA-CD13-4A53-A08D-8FAD4776E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A326207-3912-4699-8ECF-8F90FB35A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2410" y="951671"/>
            <a:ext cx="5629910" cy="436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08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1883ED-0F85-4656-9D13-7D7E85DE1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слайд 17">
            <a:hlinkClick r:id="" action="ppaction://media"/>
            <a:extLst>
              <a:ext uri="{FF2B5EF4-FFF2-40B4-BE49-F238E27FC236}">
                <a16:creationId xmlns:a16="http://schemas.microsoft.com/office/drawing/2014/main" id="{FB3E381F-D998-47E7-9AE8-6B54F08CA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28" descr="Мультяшный диктор">
            <a:extLst>
              <a:ext uri="{FF2B5EF4-FFF2-40B4-BE49-F238E27FC236}">
                <a16:creationId xmlns:a16="http://schemas.microsoft.com/office/drawing/2014/main" id="{4A77DBD7-468F-44C7-977B-57C02161A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753" y="847591"/>
            <a:ext cx="4876750" cy="48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27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слайд 2">
            <a:hlinkClick r:id="" action="ppaction://media"/>
            <a:extLst>
              <a:ext uri="{FF2B5EF4-FFF2-40B4-BE49-F238E27FC236}">
                <a16:creationId xmlns:a16="http://schemas.microsoft.com/office/drawing/2014/main" id="{B3C46C32-2D65-402E-B310-3F0B1F4F8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7188" y="2892424"/>
            <a:ext cx="487363" cy="48736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A685F3-8EB5-4087-8416-9A7D529E3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3CE38E-DC8C-4022-9DDC-0039247398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" y="0"/>
            <a:ext cx="1219089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32887A-1A05-47A6-8034-76AE8423BC20}"/>
              </a:ext>
            </a:extLst>
          </p:cNvPr>
          <p:cNvSpPr txBox="1"/>
          <p:nvPr/>
        </p:nvSpPr>
        <p:spPr>
          <a:xfrm>
            <a:off x="3301912" y="2344365"/>
            <a:ext cx="81280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dirty="0"/>
              <a:t>Здравствуйте ребята !У меня возникла проблема, и мне нужна ваша помощь.</a:t>
            </a:r>
          </a:p>
          <a:p>
            <a:pPr algn="just"/>
            <a:r>
              <a:rPr lang="ru-RU" sz="3600" dirty="0"/>
              <a:t>Мне в редакции поручили написать статью про  русского писателя. Мне вас порекомендовали, как знатоков русских писателей и поэтов.  Посмотрите и скажите , кто это? </a:t>
            </a:r>
          </a:p>
        </p:txBody>
      </p:sp>
      <p:pic>
        <p:nvPicPr>
          <p:cNvPr id="9" name="Picture 28" descr="Мультяшный диктор">
            <a:extLst>
              <a:ext uri="{FF2B5EF4-FFF2-40B4-BE49-F238E27FC236}">
                <a16:creationId xmlns:a16="http://schemas.microsoft.com/office/drawing/2014/main" id="{102FE311-1E59-444C-A642-D992A932D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81" y="89736"/>
            <a:ext cx="324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4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99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лайд 2.1">
            <a:hlinkClick r:id="" action="ppaction://media"/>
            <a:extLst>
              <a:ext uri="{FF2B5EF4-FFF2-40B4-BE49-F238E27FC236}">
                <a16:creationId xmlns:a16="http://schemas.microsoft.com/office/drawing/2014/main" id="{DDCB7BAE-8006-4BAD-9405-C5E1628942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83204" y="2873806"/>
            <a:ext cx="487363" cy="487363"/>
          </a:xfrm>
          <a:prstGeom prst="rect">
            <a:avLst/>
          </a:prstGeom>
        </p:spPr>
      </p:pic>
      <p:pic>
        <p:nvPicPr>
          <p:cNvPr id="10" name="слайд 2.2">
            <a:hlinkClick r:id="" action="ppaction://media"/>
            <a:extLst>
              <a:ext uri="{FF2B5EF4-FFF2-40B4-BE49-F238E27FC236}">
                <a16:creationId xmlns:a16="http://schemas.microsoft.com/office/drawing/2014/main" id="{397F4754-6EF4-4B00-90AE-EA78D2FED3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83203" y="2908342"/>
            <a:ext cx="487363" cy="48736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699D6F-26BD-4CCE-B742-6DDC71942E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D90A52-1E46-499F-84E3-6051AA42BC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281" y="121169"/>
            <a:ext cx="4417894" cy="58905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2FF470-C4DA-4953-A7BB-97D0A938BB31}"/>
              </a:ext>
            </a:extLst>
          </p:cNvPr>
          <p:cNvSpPr txBox="1"/>
          <p:nvPr/>
        </p:nvSpPr>
        <p:spPr>
          <a:xfrm>
            <a:off x="7957165" y="2094047"/>
            <a:ext cx="38290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Лев Николаевич Толстой родился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09 сентября 1828 </a:t>
            </a:r>
            <a:r>
              <a:rPr lang="ru-RU" sz="20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 </a:t>
            </a:r>
            <a:r>
              <a:rPr lang="ru-RU" sz="2000" b="0" i="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Ясной Поляне.</a:t>
            </a:r>
            <a:r>
              <a:rPr lang="ru-R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Лев Николаевич русский писатель и поэт , который написал много рассказов, басен для детей.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я не знаю какие?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A36A72-D387-4551-B2ED-3EC19B83DA05}"/>
              </a:ext>
            </a:extLst>
          </p:cNvPr>
          <p:cNvSpPr txBox="1"/>
          <p:nvPr/>
        </p:nvSpPr>
        <p:spPr>
          <a:xfrm>
            <a:off x="8037649" y="3361169"/>
            <a:ext cx="3720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меня есть разные картинки и нам с вами нужно по картинкам отгадать название рассказов, которые написал Л.Н. Толстой.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70E1A-26A1-4445-8ACE-35E5E33C68D1}"/>
              </a:ext>
            </a:extLst>
          </p:cNvPr>
          <p:cNvSpPr txBox="1"/>
          <p:nvPr/>
        </p:nvSpPr>
        <p:spPr>
          <a:xfrm>
            <a:off x="8065929" y="2094046"/>
            <a:ext cx="12180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ru-RU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</a:t>
            </a:r>
            <a:endParaRPr lang="ru-RU" sz="9600" dirty="0"/>
          </a:p>
        </p:txBody>
      </p:sp>
      <p:pic>
        <p:nvPicPr>
          <p:cNvPr id="11" name="Picture 28" descr="Мультяшный диктор">
            <a:extLst>
              <a:ext uri="{FF2B5EF4-FFF2-40B4-BE49-F238E27FC236}">
                <a16:creationId xmlns:a16="http://schemas.microsoft.com/office/drawing/2014/main" id="{567B6C8D-82FF-42CB-A759-1F58CC243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4" y="120193"/>
            <a:ext cx="324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9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20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7" grpId="1"/>
      <p:bldP spid="2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rk_aggressive_242">
            <a:hlinkClick r:id="" action="ppaction://media"/>
            <a:extLst>
              <a:ext uri="{FF2B5EF4-FFF2-40B4-BE49-F238E27FC236}">
                <a16:creationId xmlns:a16="http://schemas.microsoft.com/office/drawing/2014/main" id="{0091E624-B95D-43F5-9E3C-A700269147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96768" y="2498299"/>
            <a:ext cx="487363" cy="487363"/>
          </a:xfrm>
          <a:prstGeom prst="rect">
            <a:avLst/>
          </a:prstGeom>
        </p:spPr>
      </p:pic>
      <p:pic>
        <p:nvPicPr>
          <p:cNvPr id="3" name="слайд 4.1">
            <a:hlinkClick r:id="" action="ppaction://media"/>
            <a:extLst>
              <a:ext uri="{FF2B5EF4-FFF2-40B4-BE49-F238E27FC236}">
                <a16:creationId xmlns:a16="http://schemas.microsoft.com/office/drawing/2014/main" id="{6B524A0E-7D17-4C89-AD8A-B60847B59B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566787" y="2828316"/>
            <a:ext cx="487363" cy="487363"/>
          </a:xfrm>
          <a:prstGeom prst="rect">
            <a:avLst/>
          </a:prstGeom>
        </p:spPr>
      </p:pic>
      <p:pic>
        <p:nvPicPr>
          <p:cNvPr id="10" name="слайд 4.2">
            <a:hlinkClick r:id="" action="ppaction://media"/>
            <a:extLst>
              <a:ext uri="{FF2B5EF4-FFF2-40B4-BE49-F238E27FC236}">
                <a16:creationId xmlns:a16="http://schemas.microsoft.com/office/drawing/2014/main" id="{176BF8B3-46A0-404E-86FF-9E0662F89EB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517258" y="2554662"/>
            <a:ext cx="487363" cy="487363"/>
          </a:xfrm>
          <a:prstGeom prst="rect">
            <a:avLst/>
          </a:prstGeom>
        </p:spPr>
      </p:pic>
      <p:pic>
        <p:nvPicPr>
          <p:cNvPr id="5" name="department64-buddha-purr">
            <a:hlinkClick r:id="" action="ppaction://media"/>
            <a:extLst>
              <a:ext uri="{FF2B5EF4-FFF2-40B4-BE49-F238E27FC236}">
                <a16:creationId xmlns:a16="http://schemas.microsoft.com/office/drawing/2014/main" id="{0E1A6ABD-B588-4061-A931-345E706D9A9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77025" y="2375731"/>
            <a:ext cx="487363" cy="487363"/>
          </a:xfrm>
          <a:prstGeom prst="rect">
            <a:avLst/>
          </a:prstGeom>
        </p:spPr>
      </p:pic>
      <p:pic>
        <p:nvPicPr>
          <p:cNvPr id="13" name="100-k-1-wrong-answer">
            <a:hlinkClick r:id="" action="ppaction://media"/>
            <a:extLst>
              <a:ext uri="{FF2B5EF4-FFF2-40B4-BE49-F238E27FC236}">
                <a16:creationId xmlns:a16="http://schemas.microsoft.com/office/drawing/2014/main" id="{9EA89500-1140-42C1-83B6-E42B2D3B8EC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390689" y="2434371"/>
            <a:ext cx="487363" cy="487363"/>
          </a:xfrm>
          <a:prstGeom prst="rect">
            <a:avLst/>
          </a:prstGeom>
        </p:spPr>
      </p:pic>
      <p:pic>
        <p:nvPicPr>
          <p:cNvPr id="14" name="tada">
            <a:hlinkClick r:id="" action="ppaction://media"/>
            <a:extLst>
              <a:ext uri="{FF2B5EF4-FFF2-40B4-BE49-F238E27FC236}">
                <a16:creationId xmlns:a16="http://schemas.microsoft.com/office/drawing/2014/main" id="{5C6B0351-473E-4DF9-8CD5-736E941B928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62016" y="3094855"/>
            <a:ext cx="487363" cy="487363"/>
          </a:xfrm>
          <a:prstGeom prst="rect">
            <a:avLst/>
          </a:prstGeom>
        </p:spPr>
      </p:pic>
      <p:pic>
        <p:nvPicPr>
          <p:cNvPr id="12" name="100-k-1-wrong-answer">
            <a:hlinkClick r:id="" action="ppaction://media"/>
            <a:extLst>
              <a:ext uri="{FF2B5EF4-FFF2-40B4-BE49-F238E27FC236}">
                <a16:creationId xmlns:a16="http://schemas.microsoft.com/office/drawing/2014/main" id="{06D7AC0B-44DF-4BB9-B2FD-39553445659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18334" y="3651537"/>
            <a:ext cx="487363" cy="48736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118D03F-B5AB-47FA-AF55-427CB971100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D997027-52F7-46AC-A275-85E1DA27213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2918" y="3064883"/>
            <a:ext cx="10525760" cy="3884712"/>
          </a:xfrm>
          <a:prstGeom prst="rect">
            <a:avLst/>
          </a:prstGeom>
        </p:spPr>
      </p:pic>
      <p:pic>
        <p:nvPicPr>
          <p:cNvPr id="2050" name="Picture 2" descr="Спящий котенок на прозрачном фоне">
            <a:extLst>
              <a:ext uri="{FF2B5EF4-FFF2-40B4-BE49-F238E27FC236}">
                <a16:creationId xmlns:a16="http://schemas.microsoft.com/office/drawing/2014/main" id="{8599B57B-0647-41FC-9B86-05E0576BF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630" y="655137"/>
            <a:ext cx="3033499" cy="212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Мультяшная собака спит">
            <a:extLst>
              <a:ext uri="{FF2B5EF4-FFF2-40B4-BE49-F238E27FC236}">
                <a16:creationId xmlns:a16="http://schemas.microsoft.com/office/drawing/2014/main" id="{668DC622-254C-4021-A077-DB8EBF48A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607" y="655137"/>
            <a:ext cx="4286250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8828098-3E1A-4F91-B931-308AB84455A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724" y="95183"/>
            <a:ext cx="3237257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86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85 0.06736 C -0.0332 0.04398 -0.0319 0.01852 -0.0345 0.00393 C -0.03919 -0.01366 -0.04544 -0.02685 -0.05273 -0.04144 C -0.05911 -0.0544 -0.06719 -0.0581 -0.07656 -0.06273 C -0.08476 -0.06621 -0.09479 -0.06875 -0.1069 -0.06158 C -0.11823 -0.05718 -0.13034 -0.04097 -0.14323 -0.02292 C -0.1543 -0.00579 -0.16693 0.01597 -0.17708 0.03958 C -0.1875 0.06366 -0.19674 0.08935 -0.20404 0.11366 C -0.21224 0.14004 -0.21745 0.16713 -0.21888 0.19259 C -0.22135 0.21667 -0.22187 0.23981 -0.21823 0.25602 C -0.21549 0.27407 -0.20794 0.28866 -0.20143 0.29653 C -0.19453 0.30787 -0.18594 0.31435 -0.17539 0.31134 C -0.16484 0.30903 -0.15234 0.29629 -0.14075 0.27338 C -0.12943 0.25092 -0.12226 0.22245 -0.1207 0.20092 C -0.12083 0.17963 -0.12357 0.16157 -0.1306 0.15023 C -0.13958 0.13981 -0.14818 0.13333 -0.15755 0.13727 C -0.1681 0.14004 -0.16823 0.1368 -0.19271 0.16852 C -0.21549 0.19653 -0.22604 0.23796 -0.23568 0.26018 C -0.24414 0.28333 -0.24857 0.30486 -0.25391 0.33194 C -0.26081 0.35972 -0.26185 0.38842 -0.26276 0.4081 C -0.26263 0.42917 -0.2595 0.44236 -0.25143 0.46366 C -0.24349 0.48102 -0.23919 0.48611 -0.23125 0.49514 C -0.22357 0.50417 -0.21575 0.51319 -0.20781 0.52222 " pathEditMode="relative" rAng="18180000" ptsTypes="AAAAAAAAAAAAAAAAAAAAAAA">
                                      <p:cBhvr>
                                        <p:cTn id="36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3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9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17891 -1.48148E-6 C 0.25899 -1.48148E-6 0.35782 0.09861 0.35782 0.17894 L 0.35782 0.35787 " pathEditMode="relative" rAng="0" ptsTypes="AAAA">
                                      <p:cBhvr>
                                        <p:cTn id="5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1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01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00-k-1-wrong-answer">
            <a:hlinkClick r:id="" action="ppaction://media"/>
            <a:extLst>
              <a:ext uri="{FF2B5EF4-FFF2-40B4-BE49-F238E27FC236}">
                <a16:creationId xmlns:a16="http://schemas.microsoft.com/office/drawing/2014/main" id="{8E34E162-70EF-47E8-AA76-FF6B0E2F3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714DB7-4D28-413E-9928-F0CCC6728A7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BC8FD7-5167-4C0F-A92A-EEE69B6E04F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27696" y="1979640"/>
            <a:ext cx="6295040" cy="5036032"/>
          </a:xfrm>
          <a:prstGeom prst="rect">
            <a:avLst/>
          </a:prstGeom>
        </p:spPr>
      </p:pic>
      <p:pic>
        <p:nvPicPr>
          <p:cNvPr id="14" name="morning-meadow-birdsongs-looping_zyb7nhnu">
            <a:hlinkClick r:id="" action="ppaction://media"/>
            <a:extLst>
              <a:ext uri="{FF2B5EF4-FFF2-40B4-BE49-F238E27FC236}">
                <a16:creationId xmlns:a16="http://schemas.microsoft.com/office/drawing/2014/main" id="{36C73832-A343-4FF3-A2B5-4E9C326ED9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67372" y="1222375"/>
            <a:ext cx="487363" cy="487363"/>
          </a:xfrm>
          <a:prstGeom prst="rect">
            <a:avLst/>
          </a:prstGeom>
        </p:spPr>
      </p:pic>
      <p:pic>
        <p:nvPicPr>
          <p:cNvPr id="11" name="korotkiy-zvuk-sovyi-filin-27214">
            <a:hlinkClick r:id="" action="ppaction://media"/>
            <a:extLst>
              <a:ext uri="{FF2B5EF4-FFF2-40B4-BE49-F238E27FC236}">
                <a16:creationId xmlns:a16="http://schemas.microsoft.com/office/drawing/2014/main" id="{DC897EB5-F751-43F5-8AB2-B1A5BFC4CDD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38856" y="2547286"/>
            <a:ext cx="487363" cy="487363"/>
          </a:xfrm>
          <a:prstGeom prst="rect">
            <a:avLst/>
          </a:prstGeom>
        </p:spPr>
      </p:pic>
      <p:pic>
        <p:nvPicPr>
          <p:cNvPr id="6" name="слайд 5.1">
            <a:hlinkClick r:id="" action="ppaction://media"/>
            <a:extLst>
              <a:ext uri="{FF2B5EF4-FFF2-40B4-BE49-F238E27FC236}">
                <a16:creationId xmlns:a16="http://schemas.microsoft.com/office/drawing/2014/main" id="{9878E42D-6519-43DA-A705-A056CFE88BB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04206" y="2560780"/>
            <a:ext cx="487363" cy="487363"/>
          </a:xfrm>
          <a:prstGeom prst="rect">
            <a:avLst/>
          </a:prstGeom>
        </p:spPr>
      </p:pic>
      <p:pic>
        <p:nvPicPr>
          <p:cNvPr id="12" name="100-k-1-wrong-answer">
            <a:hlinkClick r:id="" action="ppaction://media"/>
            <a:extLst>
              <a:ext uri="{FF2B5EF4-FFF2-40B4-BE49-F238E27FC236}">
                <a16:creationId xmlns:a16="http://schemas.microsoft.com/office/drawing/2014/main" id="{CE135C27-0B10-402A-BFDB-877ED4CAF9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057117" y="2024512"/>
            <a:ext cx="487363" cy="487363"/>
          </a:xfrm>
          <a:prstGeom prst="rect">
            <a:avLst/>
          </a:prstGeom>
        </p:spPr>
      </p:pic>
      <p:pic>
        <p:nvPicPr>
          <p:cNvPr id="15" name="tada">
            <a:hlinkClick r:id="" action="ppaction://media"/>
            <a:extLst>
              <a:ext uri="{FF2B5EF4-FFF2-40B4-BE49-F238E27FC236}">
                <a16:creationId xmlns:a16="http://schemas.microsoft.com/office/drawing/2014/main" id="{86A2A737-9227-48D3-B6D7-668368C2A28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26219" y="735012"/>
            <a:ext cx="487363" cy="487363"/>
          </a:xfrm>
          <a:prstGeom prst="rect">
            <a:avLst/>
          </a:prstGeom>
        </p:spPr>
      </p:pic>
      <p:pic>
        <p:nvPicPr>
          <p:cNvPr id="13" name="grishamoy-popugay-govoritchto-znaet">
            <a:hlinkClick r:id="" action="ppaction://media"/>
            <a:extLst>
              <a:ext uri="{FF2B5EF4-FFF2-40B4-BE49-F238E27FC236}">
                <a16:creationId xmlns:a16="http://schemas.microsoft.com/office/drawing/2014/main" id="{F03307A5-0EE2-4621-94A0-8CB051B773F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162122" y="1208881"/>
            <a:ext cx="487363" cy="487363"/>
          </a:xfrm>
          <a:prstGeom prst="rect">
            <a:avLst/>
          </a:prstGeom>
        </p:spPr>
      </p:pic>
      <p:pic>
        <p:nvPicPr>
          <p:cNvPr id="18" name="слайд 4.2">
            <a:hlinkClick r:id="" action="ppaction://media"/>
            <a:extLst>
              <a:ext uri="{FF2B5EF4-FFF2-40B4-BE49-F238E27FC236}">
                <a16:creationId xmlns:a16="http://schemas.microsoft.com/office/drawing/2014/main" id="{7C21D8FA-808C-4BDC-9787-07F9B8F8AEAB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489672" y="1823941"/>
            <a:ext cx="487363" cy="487363"/>
          </a:xfrm>
          <a:prstGeom prst="rect">
            <a:avLst/>
          </a:prstGeom>
        </p:spPr>
      </p:pic>
      <p:pic>
        <p:nvPicPr>
          <p:cNvPr id="17" name="Picture 28" descr="Мультяшный диктор">
            <a:extLst>
              <a:ext uri="{FF2B5EF4-FFF2-40B4-BE49-F238E27FC236}">
                <a16:creationId xmlns:a16="http://schemas.microsoft.com/office/drawing/2014/main" id="{5C7A846E-C031-40E7-93EE-0E4B3BF2B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8" y="0"/>
            <a:ext cx="324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916BC4-8551-4C22-804B-59CBA7ADC34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005897" y="341006"/>
            <a:ext cx="1842828" cy="3015537"/>
          </a:xfrm>
          <a:prstGeom prst="rect">
            <a:avLst/>
          </a:prstGeom>
        </p:spPr>
      </p:pic>
      <p:pic>
        <p:nvPicPr>
          <p:cNvPr id="1030" name="Picture 6" descr="Филин для детей">
            <a:extLst>
              <a:ext uri="{FF2B5EF4-FFF2-40B4-BE49-F238E27FC236}">
                <a16:creationId xmlns:a16="http://schemas.microsoft.com/office/drawing/2014/main" id="{3E2D029E-3897-4856-B5AF-71B622644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392" y="1031520"/>
            <a:ext cx="2452613" cy="253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2F8376-9501-47FE-86AD-55E6205BBB0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052009" y="469571"/>
            <a:ext cx="1842828" cy="183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0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7 -0.00047 L 0.01003 0.35926 C 0.01329 0.43819 -0.00299 0.5118 -0.03425 0.56018 C -0.07006 0.61435 -0.11146 0.63125 -0.15495 0.61412 L -0.35443 0.54791 " pathEditMode="relative" rAng="2940000" ptsTypes="AAAAA">
                                      <p:cBhvr>
                                        <p:cTn id="4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7" y="4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41991 C 3.75E-6 0.14815 -0.00365 -0.06204 -0.00795 -0.06204 C -0.01237 -0.06204 -0.01589 0.14815 -0.01589 0.41991 C -0.01589 0.69144 -0.01953 0.90185 -0.02396 0.90185 C -0.02826 0.90185 -0.03177 0.69144 -0.03177 0.41991 " pathEditMode="relative" rAng="0" ptsTypes="AAAAA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95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9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588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3.54167E-6 0.22014 C 3.54167E-6 0.31875 0.06276 0.44051 0.1138 0.44051 L 0.22773 0.44051 " pathEditMode="relative" rAng="0" ptsTypes="AAAA">
                                      <p:cBhvr>
                                        <p:cTn id="7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80" y="2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201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343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слайд 6.1">
            <a:hlinkClick r:id="" action="ppaction://media"/>
            <a:extLst>
              <a:ext uri="{FF2B5EF4-FFF2-40B4-BE49-F238E27FC236}">
                <a16:creationId xmlns:a16="http://schemas.microsoft.com/office/drawing/2014/main" id="{0552FBD0-8DD0-4163-9ED3-F950BC6F2E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8010" y="2509990"/>
            <a:ext cx="487363" cy="487363"/>
          </a:xfrm>
          <a:prstGeom prst="rect">
            <a:avLst/>
          </a:prstGeom>
        </p:spPr>
      </p:pic>
      <p:pic>
        <p:nvPicPr>
          <p:cNvPr id="14" name="01638">
            <a:hlinkClick r:id="" action="ppaction://media"/>
            <a:extLst>
              <a:ext uri="{FF2B5EF4-FFF2-40B4-BE49-F238E27FC236}">
                <a16:creationId xmlns:a16="http://schemas.microsoft.com/office/drawing/2014/main" id="{ED986A04-58F2-4CE7-A123-41C6F3E65C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8010" y="2536978"/>
            <a:ext cx="487363" cy="487363"/>
          </a:xfrm>
          <a:prstGeom prst="rect">
            <a:avLst/>
          </a:prstGeom>
        </p:spPr>
      </p:pic>
      <p:pic>
        <p:nvPicPr>
          <p:cNvPr id="15" name="слайд 4.2">
            <a:hlinkClick r:id="" action="ppaction://media"/>
            <a:extLst>
              <a:ext uri="{FF2B5EF4-FFF2-40B4-BE49-F238E27FC236}">
                <a16:creationId xmlns:a16="http://schemas.microsoft.com/office/drawing/2014/main" id="{4BDEF4F8-4372-4872-9BA1-BFAF74D3AA0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8010" y="2523484"/>
            <a:ext cx="487363" cy="487363"/>
          </a:xfrm>
          <a:prstGeom prst="rect">
            <a:avLst/>
          </a:prstGeom>
        </p:spPr>
      </p:pic>
      <p:pic>
        <p:nvPicPr>
          <p:cNvPr id="6" name="Л.Н. Толстой Был у Пети и Миши конь (256  kbps)">
            <a:hlinkClick r:id="" action="ppaction://media"/>
            <a:extLst>
              <a:ext uri="{FF2B5EF4-FFF2-40B4-BE49-F238E27FC236}">
                <a16:creationId xmlns:a16="http://schemas.microsoft.com/office/drawing/2014/main" id="{C519BDF8-C2DC-4929-85E1-46DA8A078DB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43879" y="2477741"/>
            <a:ext cx="487363" cy="4873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E915A8-3C44-4116-9B42-A52EB03993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Picture 28" descr="Мультяшный диктор">
            <a:extLst>
              <a:ext uri="{FF2B5EF4-FFF2-40B4-BE49-F238E27FC236}">
                <a16:creationId xmlns:a16="http://schemas.microsoft.com/office/drawing/2014/main" id="{E25C0BE9-C636-4800-8A03-F3B10C138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63" y="177223"/>
            <a:ext cx="324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B2B655-7193-470E-9A63-47EBF354C0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15563" y="3136106"/>
            <a:ext cx="4000854" cy="38680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E436550-4C6C-459F-909C-9F415E2DE8A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20406" y="265262"/>
            <a:ext cx="1944979" cy="186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1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5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9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116 C -0.08698 0.18194 -0.10769 0.39236 -0.05118 0.47615 C 0.00651 0.56273 0.11966 0.48958 0.20612 0.30648 C 0.2927 0.12407 0.4056 0.05069 0.46393 0.1375 C 0.52018 0.22106 0.49922 0.4324 0.41328 0.6155 " pathEditMode="relative" rAng="2400000" ptsTypes="AAAAA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51" y="3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93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4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da">
            <a:hlinkClick r:id="" action="ppaction://media"/>
            <a:extLst>
              <a:ext uri="{FF2B5EF4-FFF2-40B4-BE49-F238E27FC236}">
                <a16:creationId xmlns:a16="http://schemas.microsoft.com/office/drawing/2014/main" id="{57D36F1F-8ED7-4B87-B8A3-BDDB349598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7" name="слайд 7.1">
            <a:hlinkClick r:id="" action="ppaction://media"/>
            <a:extLst>
              <a:ext uri="{FF2B5EF4-FFF2-40B4-BE49-F238E27FC236}">
                <a16:creationId xmlns:a16="http://schemas.microsoft.com/office/drawing/2014/main" id="{D75D5872-7039-4113-AB10-227208286D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516691" y="2637421"/>
            <a:ext cx="487363" cy="487363"/>
          </a:xfrm>
          <a:prstGeom prst="rect">
            <a:avLst/>
          </a:prstGeom>
        </p:spPr>
      </p:pic>
      <p:pic>
        <p:nvPicPr>
          <p:cNvPr id="14" name="lay-schenka-dlya-kanala-arina-life-tv">
            <a:hlinkClick r:id="" action="ppaction://media"/>
            <a:extLst>
              <a:ext uri="{FF2B5EF4-FFF2-40B4-BE49-F238E27FC236}">
                <a16:creationId xmlns:a16="http://schemas.microsoft.com/office/drawing/2014/main" id="{91DAF2A2-544B-4AAE-9998-874F4691848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11815" y="2713404"/>
            <a:ext cx="487363" cy="487363"/>
          </a:xfrm>
          <a:prstGeom prst="rect">
            <a:avLst/>
          </a:prstGeom>
        </p:spPr>
      </p:pic>
      <p:pic>
        <p:nvPicPr>
          <p:cNvPr id="15" name="слайд 4.2">
            <a:hlinkClick r:id="" action="ppaction://media"/>
            <a:extLst>
              <a:ext uri="{FF2B5EF4-FFF2-40B4-BE49-F238E27FC236}">
                <a16:creationId xmlns:a16="http://schemas.microsoft.com/office/drawing/2014/main" id="{30534AB9-7BE0-4F41-80D3-9DAFEAE260C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56644" y="2697162"/>
            <a:ext cx="487363" cy="48736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2B2F7E1-4FC3-488F-A7A5-6C2540A421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11451"/>
            <a:ext cx="12192000" cy="6857999"/>
          </a:xfrm>
          <a:prstGeom prst="rect">
            <a:avLst/>
          </a:prstGeom>
        </p:spPr>
      </p:pic>
      <p:pic>
        <p:nvPicPr>
          <p:cNvPr id="6" name="lev-rychit">
            <a:hlinkClick r:id="" action="ppaction://media"/>
            <a:extLst>
              <a:ext uri="{FF2B5EF4-FFF2-40B4-BE49-F238E27FC236}">
                <a16:creationId xmlns:a16="http://schemas.microsoft.com/office/drawing/2014/main" id="{8C2CFDD0-181C-496E-8CA2-1FDE51CE3BC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45CC37-DF80-43AE-A46F-F54B1E388D4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35177" y="2998621"/>
            <a:ext cx="5263956" cy="38111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910DEB-E289-41D5-9EF3-D5E5B914826E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Blur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3632" y="610367"/>
            <a:ext cx="1570847" cy="1726205"/>
          </a:xfrm>
          <a:prstGeom prst="rect">
            <a:avLst/>
          </a:prstGeom>
          <a:effectLst>
            <a:glow>
              <a:srgbClr val="FEDAA2">
                <a:alpha val="98000"/>
              </a:srgbClr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F8A0764-62C0-4426-AD3F-7A52EB129001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CAC1C1"/>
              </a:clrFrom>
              <a:clrTo>
                <a:srgbClr val="CAC1C1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GlowDiffused intensity="10"/>
                    </a14:imgEffect>
                    <a14:imgEffect>
                      <a14:saturation sat="9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3849" y="434177"/>
            <a:ext cx="2154594" cy="1809859"/>
          </a:xfrm>
          <a:prstGeom prst="rect">
            <a:avLst/>
          </a:prstGeom>
          <a:effectLst>
            <a:glow rad="127000">
              <a:srgbClr val="FEDAA2">
                <a:alpha val="0"/>
              </a:srgbClr>
            </a:glow>
            <a:outerShdw blurRad="1270000" dist="2540000" dir="21540000" sx="200000" sy="200000" algn="ctr" rotWithShape="0">
              <a:srgbClr val="FFD8A1">
                <a:alpha val="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6A9BFDE-9C8F-4241-910C-89484A2D28F3}"/>
              </a:ext>
            </a:extLst>
          </p:cNvPr>
          <p:cNvPicPr>
            <a:picLocks noChangeAspect="1"/>
          </p:cNvPicPr>
          <p:nvPr/>
        </p:nvPicPr>
        <p:blipFill>
          <a:blip r:embed="rId19">
            <a:biLevel thresh="50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PencilGrayscale pencilSize="1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4880" y="387908"/>
            <a:ext cx="1468015" cy="1902395"/>
          </a:xfrm>
          <a:prstGeom prst="rect">
            <a:avLst/>
          </a:prstGeom>
          <a:effectLst>
            <a:glow rad="12700">
              <a:srgbClr val="FFD8A1">
                <a:alpha val="40000"/>
              </a:srgbClr>
            </a:glow>
            <a:outerShdw blurRad="50800" dist="50800" dir="5400000" algn="ctr" rotWithShape="0">
              <a:srgbClr val="FFDBA5"/>
            </a:outerShdw>
          </a:effectLst>
        </p:spPr>
      </p:pic>
      <p:pic>
        <p:nvPicPr>
          <p:cNvPr id="13" name="Picture 28" descr="Мультяшный диктор">
            <a:extLst>
              <a:ext uri="{FF2B5EF4-FFF2-40B4-BE49-F238E27FC236}">
                <a16:creationId xmlns:a16="http://schemas.microsoft.com/office/drawing/2014/main" id="{F41E088D-54C7-457A-AF4D-2F32997BA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158649"/>
            <a:ext cx="324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99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0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3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8" presetClass="path" presetSubtype="0" accel="50000" decel="5000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351 -0.01157 L 0.07109 0.27338 C 0.08659 0.33496 0.08554 0.40417 0.06888 0.46112 C 0.04896 0.52524 0.0181 0.56274 -0.01914 0.57385 L -0.1905 0.63635 " pathEditMode="relative" rAng="1680000" ptsTypes="AAAAA">
                                      <p:cBhvr>
                                        <p:cTn id="4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" y="4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59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0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4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F1540F-525E-4DD4-BBCF-79F74650D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Физминутка Весёлая мышка">
            <a:hlinkClick r:id="" action="ppaction://media"/>
            <a:extLst>
              <a:ext uri="{FF2B5EF4-FFF2-40B4-BE49-F238E27FC236}">
                <a16:creationId xmlns:a16="http://schemas.microsoft.com/office/drawing/2014/main" id="{F7EBCD26-5571-4940-AF0A-8947D5011D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9714" y="-34615"/>
            <a:ext cx="10291665" cy="688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89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лайд 8.2">
            <a:hlinkClick r:id="" action="ppaction://media"/>
            <a:extLst>
              <a:ext uri="{FF2B5EF4-FFF2-40B4-BE49-F238E27FC236}">
                <a16:creationId xmlns:a16="http://schemas.microsoft.com/office/drawing/2014/main" id="{64FB8613-E1C9-49A6-9686-E07C58FC79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8" name="tada">
            <a:hlinkClick r:id="" action="ppaction://media"/>
            <a:extLst>
              <a:ext uri="{FF2B5EF4-FFF2-40B4-BE49-F238E27FC236}">
                <a16:creationId xmlns:a16="http://schemas.microsoft.com/office/drawing/2014/main" id="{8E7C4CAE-ED43-4B12-B61C-221D2D642D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0" name="tada">
            <a:hlinkClick r:id="" action="ppaction://media"/>
            <a:extLst>
              <a:ext uri="{FF2B5EF4-FFF2-40B4-BE49-F238E27FC236}">
                <a16:creationId xmlns:a16="http://schemas.microsoft.com/office/drawing/2014/main" id="{FEF08D9A-6611-4211-AEBA-4A0DD559C8B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32928" y="2697162"/>
            <a:ext cx="487363" cy="487363"/>
          </a:xfrm>
          <a:prstGeom prst="rect">
            <a:avLst/>
          </a:prstGeom>
        </p:spPr>
      </p:pic>
      <p:pic>
        <p:nvPicPr>
          <p:cNvPr id="12" name="слайд 4.2">
            <a:hlinkClick r:id="" action="ppaction://media"/>
            <a:extLst>
              <a:ext uri="{FF2B5EF4-FFF2-40B4-BE49-F238E27FC236}">
                <a16:creationId xmlns:a16="http://schemas.microsoft.com/office/drawing/2014/main" id="{5F6FD7BD-0F82-4677-B716-D35CE6DBAD3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113A540-F141-4C4C-A90F-FB7A1685E6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8BDA97-5186-430F-B9A2-B389AA72B8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4725" y="2884279"/>
            <a:ext cx="9521557" cy="4343776"/>
          </a:xfrm>
          <a:prstGeom prst="rect">
            <a:avLst/>
          </a:prstGeom>
        </p:spPr>
      </p:pic>
      <p:pic>
        <p:nvPicPr>
          <p:cNvPr id="1030" name="Picture 6" descr="Сливы детей">
            <a:extLst>
              <a:ext uri="{FF2B5EF4-FFF2-40B4-BE49-F238E27FC236}">
                <a16:creationId xmlns:a16="http://schemas.microsoft.com/office/drawing/2014/main" id="{33F81E89-7979-4931-BB85-A8CA13BB0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5096" y="3136106"/>
            <a:ext cx="3713180" cy="217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Вишня на белом фоне">
            <a:extLst>
              <a:ext uri="{FF2B5EF4-FFF2-40B4-BE49-F238E27FC236}">
                <a16:creationId xmlns:a16="http://schemas.microsoft.com/office/drawing/2014/main" id="{68E963E0-23E4-47D4-BF25-09C129B48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276" y="3357685"/>
            <a:ext cx="2122502" cy="234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0F5D5C-6B67-49C8-A35C-C6092A538FD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69162" y="3681779"/>
            <a:ext cx="2122502" cy="2122502"/>
          </a:xfrm>
          <a:prstGeom prst="rect">
            <a:avLst/>
          </a:prstGeom>
        </p:spPr>
      </p:pic>
      <p:pic>
        <p:nvPicPr>
          <p:cNvPr id="11" name="Picture 28" descr="Мультяшный диктор">
            <a:extLst>
              <a:ext uri="{FF2B5EF4-FFF2-40B4-BE49-F238E27FC236}">
                <a16:creationId xmlns:a16="http://schemas.microsoft.com/office/drawing/2014/main" id="{24A3D9DB-9CAF-46F0-8063-A32E92BB7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4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822092"/>
      </p:ext>
    </p:extLst>
  </p:cSld>
  <p:clrMapOvr>
    <a:masterClrMapping/>
  </p:clrMapOvr>
  <p:transition spd="med">
    <p:sndAc>
      <p:stSnd>
        <p:snd r:embed="rId8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15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01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43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1705</TotalTime>
  <Words>158</Words>
  <Application>Microsoft Office PowerPoint</Application>
  <PresentationFormat>Широкоэкранный</PresentationFormat>
  <Paragraphs>19</Paragraphs>
  <Slides>18</Slides>
  <Notes>0</Notes>
  <HiddenSlides>0</HiddenSlides>
  <MMClips>38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 Интерактивная игра для детей 5-7 лет по теме : Л.Н. Толстой.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долгова анна</dc:creator>
  <cp:lastModifiedBy>долгова анна</cp:lastModifiedBy>
  <cp:revision>34</cp:revision>
  <dcterms:created xsi:type="dcterms:W3CDTF">2023-02-21T09:43:34Z</dcterms:created>
  <dcterms:modified xsi:type="dcterms:W3CDTF">2023-03-09T04:18:35Z</dcterms:modified>
</cp:coreProperties>
</file>