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88" r:id="rId3"/>
    <p:sldId id="256" r:id="rId4"/>
    <p:sldId id="271" r:id="rId5"/>
    <p:sldId id="257" r:id="rId6"/>
    <p:sldId id="259" r:id="rId7"/>
    <p:sldId id="258" r:id="rId8"/>
    <p:sldId id="260" r:id="rId9"/>
    <p:sldId id="275" r:id="rId10"/>
    <p:sldId id="263" r:id="rId11"/>
    <p:sldId id="272" r:id="rId12"/>
    <p:sldId id="261" r:id="rId13"/>
    <p:sldId id="283" r:id="rId14"/>
    <p:sldId id="265" r:id="rId15"/>
    <p:sldId id="262" r:id="rId16"/>
    <p:sldId id="266" r:id="rId17"/>
    <p:sldId id="277" r:id="rId18"/>
    <p:sldId id="278" r:id="rId19"/>
    <p:sldId id="279" r:id="rId20"/>
    <p:sldId id="280" r:id="rId21"/>
    <p:sldId id="281" r:id="rId22"/>
    <p:sldId id="276" r:id="rId23"/>
    <p:sldId id="267" r:id="rId24"/>
    <p:sldId id="282" r:id="rId25"/>
    <p:sldId id="268" r:id="rId26"/>
    <p:sldId id="269" r:id="rId27"/>
    <p:sldId id="274" r:id="rId28"/>
    <p:sldId id="286" r:id="rId29"/>
    <p:sldId id="284" r:id="rId30"/>
    <p:sldId id="270" r:id="rId31"/>
    <p:sldId id="273" r:id="rId32"/>
    <p:sldId id="285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9" autoAdjust="0"/>
  </p:normalViewPr>
  <p:slideViewPr>
    <p:cSldViewPr>
      <p:cViewPr varScale="1">
        <p:scale>
          <a:sx n="64" d="100"/>
          <a:sy n="64" d="100"/>
        </p:scale>
        <p:origin x="-133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BF3B87-ECC7-49BF-AE63-05D0F36F41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AAC849-5262-4F22-9E95-63C568B3C04E}" type="slidenum">
              <a:rPr lang="ru-RU"/>
              <a:pPr/>
              <a:t>3</a:t>
            </a:fld>
            <a:endParaRPr 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C7937-6C06-454D-A26E-15E8D9996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841FD-5431-4DB8-AC0A-6E21A1783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F5632-41BE-423B-A811-B728B0A57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47953-9ED6-475F-9BB1-4EFD983480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69B25-008E-4B3B-8B6E-441853B0A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DBB0F-1F01-4A59-AFF8-BDCC21675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1B877-7F0D-4B1E-A24C-AA7201A52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113B-57D6-48C0-AD4B-0568B96EBE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7E400-F2B2-4B35-8C1C-CB6CE7776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80D23-EFDD-4776-8797-1F1C9E05A1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63AC4-633A-43B9-98E2-456650E32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19D548-5918-415F-ACE2-44DE27D166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по окружающему миру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ru-RU" dirty="0" smtClean="0"/>
              <a:t>Автор: Коробова Арина – 2 класс</a:t>
            </a:r>
          </a:p>
          <a:p>
            <a:r>
              <a:rPr lang="ru-RU" dirty="0" smtClean="0"/>
              <a:t>Куратор: </a:t>
            </a:r>
            <a:r>
              <a:rPr lang="ru-RU" dirty="0" err="1" smtClean="0"/>
              <a:t>Вихарева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9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Белое море - шельфовое море, возникшее на склоне кристаллического </a:t>
            </a:r>
            <a:r>
              <a:rPr lang="ru-RU" i="1" u="sng" smtClean="0">
                <a:solidFill>
                  <a:schemeClr val="bg1"/>
                </a:solidFill>
              </a:rPr>
              <a:t>Балтийского щита</a:t>
            </a:r>
            <a:r>
              <a:rPr lang="ru-RU" i="1" smtClean="0">
                <a:solidFill>
                  <a:schemeClr val="bg1"/>
                </a:solidFill>
              </a:rPr>
              <a:t>.</a:t>
            </a:r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Этот небольшой, но своеобразный водоем, родился около 10 тыс. лет назад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2010_06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Белое море всегда притягивало к себе романтиков, а тех, кто любит природу, Белое море пленяло своей удивительной красотой.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MG4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IMG3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6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IMG4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457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hoto_287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b="1" smtClean="0"/>
              <a:t>Каждую зиму в северной части Белого моря гренландские тюлени устраивают лежбища и здесь на свет появляются бельки.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236756923_n18811424im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i="1" smtClean="0"/>
              <a:t>Ледовые поля Белого моря — «родильные дома» гренландских тюленей</a:t>
            </a:r>
            <a:r>
              <a:rPr lang="ru-RU" sz="4000" smtClean="0"/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eloe_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459422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На необитаемых островах Белого моря множество птичьих базаров, где в течение лета морские птицы высиживают яйца и растят птенцов.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lus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Единственное место в России, где гнездятся северные олуши</a:t>
            </a:r>
            <a:r>
              <a:rPr lang="ru-RU" sz="4000" smtClean="0"/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a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/>
              <a:t>Колония кайр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u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5908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Тупик</a:t>
            </a:r>
            <a:br>
              <a:rPr lang="ru-RU" sz="5400" b="1" smtClean="0"/>
            </a:br>
            <a:endParaRPr lang="ru-RU" sz="5400" b="1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24899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ormal__MG_1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Гага обыкновенная - арктическая нырковая утка, вес которой достигает 3,5 кг.</a:t>
            </a:r>
            <a:r>
              <a:rPr lang="ru-RU" sz="4000" smtClean="0"/>
              <a:t>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gag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d0b3d0b0d0b3d0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5715000"/>
            <a:ext cx="40386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chemeClr val="bg1"/>
                </a:solidFill>
              </a:rPr>
              <a:t>Гага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0"/>
            <a:ext cx="8229600" cy="5257800"/>
          </a:xfrm>
        </p:spPr>
        <p:txBody>
          <a:bodyPr/>
          <a:lstStyle/>
          <a:p>
            <a:pPr eaLnBrk="1" hangingPunct="1"/>
            <a:r>
              <a:rPr lang="ru-RU" b="1" smtClean="0"/>
              <a:t>Достаточно 50-100 граммов их пуха, чтобы сделать хорошо сохраняющую тепло зимнюю шубу. </a:t>
            </a:r>
          </a:p>
        </p:txBody>
      </p:sp>
      <p:pic>
        <p:nvPicPr>
          <p:cNvPr id="23558" name="Picture 4" descr="img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434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00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628650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</a:rPr>
              <a:t>Треска</a:t>
            </a:r>
            <a:br>
              <a:rPr lang="ru-RU" sz="6600" b="1" smtClean="0">
                <a:solidFill>
                  <a:schemeClr val="bg1"/>
                </a:solidFill>
              </a:rPr>
            </a:br>
            <a:endParaRPr lang="ru-RU" sz="6600" b="1" smtClean="0">
              <a:solidFill>
                <a:schemeClr val="bg1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eluh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В Белом море обитают киты – белухи.</a:t>
            </a:r>
            <a:r>
              <a:rPr lang="ru-RU" sz="400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elphinapterus_leucas_head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7000"/>
            <a:ext cx="7620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8f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6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81000"/>
            <a:ext cx="57150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Вид "Беломорская белуха"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b="1" smtClean="0"/>
          </a:p>
          <a:p>
            <a:pPr eaLnBrk="1" hangingPunct="1">
              <a:lnSpc>
                <a:spcPct val="90000"/>
              </a:lnSpc>
            </a:pPr>
            <a:endParaRPr lang="ru-RU" b="1" smtClean="0"/>
          </a:p>
          <a:p>
            <a:pPr eaLnBrk="1" hangingPunct="1">
              <a:lnSpc>
                <a:spcPct val="90000"/>
              </a:lnSpc>
            </a:pPr>
            <a:endParaRPr lang="ru-RU" b="1" smtClean="0"/>
          </a:p>
          <a:p>
            <a:pPr eaLnBrk="1" hangingPunct="1">
              <a:lnSpc>
                <a:spcPct val="90000"/>
              </a:lnSpc>
            </a:pPr>
            <a:endParaRPr lang="ru-RU" b="1" smtClean="0"/>
          </a:p>
          <a:p>
            <a:pPr eaLnBrk="1" hangingPunct="1">
              <a:lnSpc>
                <a:spcPct val="90000"/>
              </a:lnSpc>
            </a:pPr>
            <a:endParaRPr lang="ru-RU" b="1" smtClean="0"/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chemeClr val="bg1"/>
                </a:solidFill>
              </a:rPr>
              <a:t>обитает вблизи Соловецкого архипелага </a:t>
            </a:r>
            <a:br>
              <a:rPr lang="ru-RU" sz="3600" b="1" smtClean="0">
                <a:solidFill>
                  <a:schemeClr val="bg1"/>
                </a:solidFill>
              </a:rPr>
            </a:br>
            <a:endParaRPr lang="ru-R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008_new_year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Северное сияние</a:t>
            </a:r>
            <a:r>
              <a:rPr lang="ru-RU" b="1" smtClean="0"/>
              <a:t>.</a:t>
            </a:r>
            <a:r>
              <a:rPr lang="ru-RU" smtClean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5853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94225"/>
            <a:ext cx="8229600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Во время погружений встречаются мягкие кораллы,  актинии, губки, морские звезды, крабы, раки-отшельники, морские ежи и креветки.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ol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Соловецкие</a:t>
            </a:r>
            <a:r>
              <a:rPr lang="ru-RU" smtClean="0"/>
              <a:t> </a:t>
            </a:r>
            <a:r>
              <a:rPr lang="ru-RU" b="1" smtClean="0"/>
              <a:t>острова</a:t>
            </a:r>
            <a:r>
              <a:rPr lang="ru-RU" smtClean="0"/>
              <a:t>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_20100529_1494097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Solov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/>
              <a:t>Белое море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Принадлежит группе морей Северного Ледовитого океана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6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Гавань Благополучия и Соловецкий монастырь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6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Соловецкая крепость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solovk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kizhi_vala_64160328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259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Это единственное арктическое море, почти полностью лежащее к югу от полярного круга.</a:t>
            </a:r>
            <a:r>
              <a:rPr lang="ru-RU" sz="4000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229600" cy="5973763"/>
          </a:xfrm>
        </p:spPr>
        <p:txBody>
          <a:bodyPr/>
          <a:lstStyle/>
          <a:p>
            <a:pPr eaLnBrk="1" hangingPunct="1"/>
            <a:r>
              <a:rPr lang="ru-RU" b="1" smtClean="0"/>
              <a:t>Белое море практически везде окружено сушей, поэтому оно относится к группе внутренних морей.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Оно является одним из самых маленьких морей нашей страны.</a:t>
            </a:r>
            <a:r>
              <a:rPr lang="ru-RU" sz="4000" smtClean="0"/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08638"/>
            <a:ext cx="8229600" cy="1249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bg1"/>
                </a:solidFill>
                <a:cs typeface="Arial" charset="0"/>
              </a:rPr>
              <a:t>S</a:t>
            </a:r>
            <a:r>
              <a:rPr lang="ru-RU" sz="2800" b="1" smtClean="0">
                <a:solidFill>
                  <a:schemeClr val="bg1"/>
                </a:solidFill>
                <a:cs typeface="Arial" charset="0"/>
              </a:rPr>
              <a:t> = 90 тысяч км</a:t>
            </a:r>
            <a:r>
              <a:rPr lang="en-US" sz="2800" b="1" smtClean="0">
                <a:solidFill>
                  <a:schemeClr val="bg1"/>
                </a:solidFill>
                <a:cs typeface="Arial" charset="0"/>
              </a:rPr>
              <a:t>²</a:t>
            </a:r>
            <a:endParaRPr lang="ru-RU" sz="2800" b="1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Средняя глубина моря составляет 67 м, максимальная глубина равна 350 м. </a:t>
            </a:r>
            <a:endParaRPr lang="en-US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Дно моря имеет сложный рельеф.</a:t>
            </a:r>
            <a:r>
              <a:rPr lang="ru-RU" sz="400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332038"/>
            <a:ext cx="35052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Из-за того, что в северной части моря глубина меньше, водообмен глубинными водами с Баренцевым морем весьма затруднен. </a:t>
            </a:r>
          </a:p>
        </p:txBody>
      </p:sp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_9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Зима на Белом море длительная и холодная.</a:t>
            </a:r>
            <a:r>
              <a:rPr lang="ru-RU" sz="400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229600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Скорость ветра в среднем составляет около 4 – 8 м/с. 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 феврале средняя температура воздуха составляет – 14 – 15</a:t>
            </a:r>
            <a:r>
              <a:rPr lang="en-US" b="1" smtClean="0">
                <a:solidFill>
                  <a:schemeClr val="bg1"/>
                </a:solidFill>
                <a:cs typeface="Arial" charset="0"/>
              </a:rPr>
              <a:t>º</a:t>
            </a:r>
            <a:r>
              <a:rPr lang="ru-RU" b="1" smtClean="0">
                <a:solidFill>
                  <a:schemeClr val="bg1"/>
                </a:solidFill>
              </a:rPr>
              <a:t>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9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Лето короткое и прохладное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Летом преимущественно прохладная погода, с умеренной влажностью. </a:t>
            </a:r>
          </a:p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Преобладает облачная погода, часто идут сильные дожди. В среднем температура воздуха в июле равна + 8 – 10</a:t>
            </a:r>
            <a:r>
              <a:rPr lang="en-US" sz="2800" b="1" smtClean="0">
                <a:solidFill>
                  <a:schemeClr val="bg1"/>
                </a:solidFill>
                <a:cs typeface="Arial" charset="0"/>
              </a:rPr>
              <a:t>º</a:t>
            </a:r>
            <a:r>
              <a:rPr lang="ru-RU" sz="2800" b="1" smtClean="0">
                <a:solidFill>
                  <a:schemeClr val="bg1"/>
                </a:solidFill>
              </a:rPr>
              <a:t>С. </a:t>
            </a:r>
          </a:p>
          <a:p>
            <a:pPr eaLnBrk="1" hangingPunct="1"/>
            <a:endParaRPr lang="ru-RU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351</Words>
  <Application>Microsoft Office PowerPoint</Application>
  <PresentationFormat>Экран (4:3)</PresentationFormat>
  <Paragraphs>46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Исследовательская работа по окружающему миру</vt:lpstr>
      <vt:lpstr>Слайд 2</vt:lpstr>
      <vt:lpstr>Белое море</vt:lpstr>
      <vt:lpstr>Это единственное арктическое море, почти полностью лежащее к югу от полярного круга. </vt:lpstr>
      <vt:lpstr>Слайд 5</vt:lpstr>
      <vt:lpstr>Оно является одним из самых маленьких морей нашей страны. </vt:lpstr>
      <vt:lpstr>Дно моря имеет сложный рельеф. </vt:lpstr>
      <vt:lpstr>Зима на Белом море длительная и холодная. </vt:lpstr>
      <vt:lpstr>Лето короткое и прохладное</vt:lpstr>
      <vt:lpstr>Слайд 10</vt:lpstr>
      <vt:lpstr>Этот небольшой, но своеобразный водоем, родился около 10 тыс. лет назад  </vt:lpstr>
      <vt:lpstr>Слайд 12</vt:lpstr>
      <vt:lpstr>Слайд 13</vt:lpstr>
      <vt:lpstr>Слайд 14</vt:lpstr>
      <vt:lpstr>Ледовые поля Белого моря — «родильные дома» гренландских тюленей </vt:lpstr>
      <vt:lpstr>Слайд 16</vt:lpstr>
      <vt:lpstr>Единственное место в России, где гнездятся северные олуши </vt:lpstr>
      <vt:lpstr>Колония кайр</vt:lpstr>
      <vt:lpstr>Тупик </vt:lpstr>
      <vt:lpstr>Гага обыкновенная - арктическая нырковая утка, вес которой достигает 3,5 кг. </vt:lpstr>
      <vt:lpstr>Гага</vt:lpstr>
      <vt:lpstr>Треска </vt:lpstr>
      <vt:lpstr>В Белом море обитают киты – белухи. </vt:lpstr>
      <vt:lpstr>Вид "Беломорская белуха" </vt:lpstr>
      <vt:lpstr>Северное сияние. </vt:lpstr>
      <vt:lpstr>Слайд 26</vt:lpstr>
      <vt:lpstr>Соловецкие острова </vt:lpstr>
      <vt:lpstr>Слайд 28</vt:lpstr>
      <vt:lpstr>Слайд 29</vt:lpstr>
      <vt:lpstr>Гавань Благополучия и Соловецкий монастырь </vt:lpstr>
      <vt:lpstr>Соловецкая крепость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Артём Мендрик</dc:creator>
  <cp:lastModifiedBy>Вихарева</cp:lastModifiedBy>
  <cp:revision>6</cp:revision>
  <cp:lastPrinted>1601-01-01T00:00:00Z</cp:lastPrinted>
  <dcterms:created xsi:type="dcterms:W3CDTF">1601-01-01T00:00:00Z</dcterms:created>
  <dcterms:modified xsi:type="dcterms:W3CDTF">2021-04-13T10:12:56Z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