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0" r:id="rId3"/>
    <p:sldId id="261" r:id="rId4"/>
    <p:sldId id="262" r:id="rId5"/>
    <p:sldId id="284" r:id="rId6"/>
    <p:sldId id="263" r:id="rId7"/>
    <p:sldId id="264" r:id="rId8"/>
    <p:sldId id="265" r:id="rId9"/>
    <p:sldId id="266" r:id="rId10"/>
    <p:sldId id="293" r:id="rId11"/>
    <p:sldId id="267" r:id="rId12"/>
    <p:sldId id="276" r:id="rId13"/>
    <p:sldId id="277" r:id="rId14"/>
    <p:sldId id="278" r:id="rId15"/>
    <p:sldId id="279" r:id="rId16"/>
    <p:sldId id="280" r:id="rId17"/>
    <p:sldId id="281" r:id="rId18"/>
    <p:sldId id="290" r:id="rId19"/>
    <p:sldId id="282" r:id="rId20"/>
    <p:sldId id="286" r:id="rId21"/>
    <p:sldId id="292" r:id="rId22"/>
    <p:sldId id="291" r:id="rId23"/>
    <p:sldId id="287" r:id="rId24"/>
    <p:sldId id="288" r:id="rId25"/>
    <p:sldId id="285" r:id="rId26"/>
    <p:sldId id="257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  <a:srgbClr val="FFFFFF"/>
    <a:srgbClr val="17CF3A"/>
    <a:srgbClr val="BE30B7"/>
    <a:srgbClr val="1DD4E7"/>
    <a:srgbClr val="F3B457"/>
    <a:srgbClr val="12ECD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601" autoAdjust="0"/>
    <p:restoredTop sz="94660"/>
  </p:normalViewPr>
  <p:slideViewPr>
    <p:cSldViewPr>
      <p:cViewPr>
        <p:scale>
          <a:sx n="62" d="100"/>
          <a:sy n="62" d="100"/>
        </p:scale>
        <p:origin x="-1554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1488-AC3E-4E35-A720-C00C8C0718F4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81666E0-CF70-4A51-9283-AAAED48515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1488-AC3E-4E35-A720-C00C8C0718F4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666E0-CF70-4A51-9283-AAAED48515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1488-AC3E-4E35-A720-C00C8C0718F4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666E0-CF70-4A51-9283-AAAED48515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1488-AC3E-4E35-A720-C00C8C0718F4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81666E0-CF70-4A51-9283-AAAED48515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1488-AC3E-4E35-A720-C00C8C0718F4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666E0-CF70-4A51-9283-AAAED48515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1488-AC3E-4E35-A720-C00C8C0718F4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666E0-CF70-4A51-9283-AAAED48515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1488-AC3E-4E35-A720-C00C8C0718F4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181666E0-CF70-4A51-9283-AAAED48515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1488-AC3E-4E35-A720-C00C8C0718F4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666E0-CF70-4A51-9283-AAAED48515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1488-AC3E-4E35-A720-C00C8C0718F4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666E0-CF70-4A51-9283-AAAED48515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1488-AC3E-4E35-A720-C00C8C0718F4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666E0-CF70-4A51-9283-AAAED48515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1488-AC3E-4E35-A720-C00C8C0718F4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666E0-CF70-4A51-9283-AAAED48515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0531488-AC3E-4E35-A720-C00C8C0718F4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81666E0-CF70-4A51-9283-AAAED48515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" y="214290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66CC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МКОУ </a:t>
            </a:r>
            <a:r>
              <a:rPr lang="ru-RU" sz="5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66CC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Дроздовская</a:t>
            </a:r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66CC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СОШ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66CC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071679"/>
            <a:ext cx="9144000" cy="27699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сторический путь</a:t>
            </a:r>
          </a:p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роздовской</a:t>
            </a:r>
            <a:r>
              <a:rPr lang="ru-RU" sz="54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школы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D:\фото\Лидер Аня\P901005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0"/>
            <a:ext cx="54292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0" y="2967335"/>
            <a:ext cx="9144000" cy="34778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44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algn="ctr"/>
            <a:endParaRPr lang="ru-RU" sz="4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algn="ctr"/>
            <a:r>
              <a:rPr lang="ru-RU" sz="4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Встреча Л.Ф.Елецких с Дважды Героем Советского Союза С.П.Денисовым на родине героя</a:t>
            </a:r>
            <a:endParaRPr lang="ru-RU" sz="4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71472" y="214290"/>
            <a:ext cx="8001056" cy="6357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0" y="2967334"/>
            <a:ext cx="914400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algn="ctr"/>
            <a:endParaRPr lang="ru-RU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algn="ctr"/>
            <a:r>
              <a:rPr lang="ru-RU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Экскурсия на теплоходе по реке Дон</a:t>
            </a:r>
            <a:endParaRPr lang="ru-RU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1480"/>
            <a:ext cx="9144000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" y="2967334"/>
            <a:ext cx="9143999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endParaRPr lang="ru-RU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endParaRPr lang="ru-RU" sz="5400" b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Экскурсия на конезавод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3214685"/>
            <a:ext cx="9144001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algn="ctr"/>
            <a:endParaRPr lang="ru-RU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algn="ctr"/>
            <a:r>
              <a:rPr lang="ru-RU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Поездка в Белогорский монастырь</a:t>
            </a:r>
            <a:endParaRPr lang="ru-RU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телёнок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143004" y="-1143002"/>
            <a:ext cx="6857997" cy="9144002"/>
          </a:xfrm>
        </p:spPr>
      </p:pic>
      <p:sp>
        <p:nvSpPr>
          <p:cNvPr id="5" name="Прямоугольник 4"/>
          <p:cNvSpPr/>
          <p:nvPr/>
        </p:nvSpPr>
        <p:spPr>
          <a:xfrm>
            <a:off x="2379252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2967335"/>
            <a:ext cx="914400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</a:rPr>
              <a:t>Школьники ухаживали за животными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4168742" cy="4429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18" name="Рисунок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44" y="785794"/>
            <a:ext cx="5786446" cy="485776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5357826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Уборка свеклы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Documents and Settings\Анжела\Рабочий стол\фото\фото местное самоуправление\SAM_18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4282" y="2967335"/>
            <a:ext cx="8929719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algn="ctr"/>
            <a:endParaRPr lang="ru-RU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algn="ctr"/>
            <a:r>
              <a:rPr lang="ru-RU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Чествование ветерана войны Андреева Д.А.</a:t>
            </a:r>
            <a:endParaRPr lang="ru-RU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C:\Documents and Settings\Анжела\Рабочий стол\фото\фото местное самоуправление\уборка в школе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6034617" cy="4525963"/>
          </a:xfrm>
          <a:prstGeom prst="rect">
            <a:avLst/>
          </a:prstGeom>
          <a:noFill/>
        </p:spPr>
      </p:pic>
      <p:pic>
        <p:nvPicPr>
          <p:cNvPr id="11267" name="Picture 3" descr="C:\Documents and Settings\Анжела\Рабочий стол\фото\фото местное самоуправление\Уборка памят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2500306"/>
            <a:ext cx="5572132" cy="364333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2967335"/>
            <a:ext cx="9144001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endParaRPr lang="ru-RU" sz="54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algn="ctr"/>
            <a:endParaRPr lang="ru-RU" sz="5400" b="1" dirty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algn="ctr"/>
            <a:r>
              <a:rPr lang="ru-RU" sz="5400" b="1" dirty="0" smtClean="0">
                <a:ln w="50800"/>
                <a:solidFill>
                  <a:srgbClr val="FF66CC"/>
                </a:solidFill>
              </a:rPr>
              <a:t>Уборка территории школы и Братской могилы</a:t>
            </a:r>
            <a:endParaRPr lang="ru-RU" sz="5400" b="1" cap="none" spc="0" dirty="0">
              <a:ln w="50800"/>
              <a:solidFill>
                <a:srgbClr val="FF66CC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История </a:t>
            </a:r>
            <a:r>
              <a:rPr lang="ru-RU" sz="5400" dirty="0" err="1" smtClean="0">
                <a:latin typeface="Times New Roman" pitchFamily="18" charset="0"/>
                <a:cs typeface="Times New Roman" pitchFamily="18" charset="0"/>
              </a:rPr>
              <a:t>Дроздовской</a:t>
            </a: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 школы началась в конце </a:t>
            </a:r>
          </a:p>
          <a:p>
            <a:pPr algn="ctr">
              <a:buNone/>
            </a:pP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20-х годов прошлого века.  Школа была начальная четырёхлетняя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C:\Documents and Settings\Анжела\Рабочий стол\PB21014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Documents and Settings\Анжела\Рабочий стол\P605104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61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7228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F:\красная гвоздика 2012\SAM_13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-285775"/>
            <a:ext cx="9144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endParaRPr lang="ru-RU" sz="36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r>
              <a:rPr lang="ru-RU" sz="3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Участвуем в районных конкурсах</a:t>
            </a:r>
            <a:endParaRPr lang="ru-RU" sz="36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2967335"/>
            <a:ext cx="9144001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cap="none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algn="ctr"/>
            <a:endParaRPr lang="ru-RU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algn="ctr"/>
            <a:endParaRPr lang="ru-RU" sz="5400" b="1" cap="none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27650" name="Рисунок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85720" y="5196007"/>
            <a:ext cx="8572529" cy="16619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Д</a:t>
            </a:r>
            <a:r>
              <a:rPr lang="ru-RU" sz="48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роздовская</a:t>
            </a:r>
            <a:r>
              <a:rPr lang="ru-RU" sz="4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школа сегодня.</a:t>
            </a:r>
            <a:endParaRPr lang="ru-RU" sz="48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8715436" cy="62151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379252" y="2967335"/>
            <a:ext cx="462164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5500702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3B457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Старое здание школы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3B457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214422"/>
            <a:ext cx="8786874" cy="536012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928662" y="1785926"/>
            <a:ext cx="7000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60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В середине 40-х годов  </a:t>
            </a:r>
            <a:r>
              <a:rPr lang="ru-RU" sz="36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Дроздовская</a:t>
            </a:r>
            <a:r>
              <a:rPr lang="ru-RU" sz="3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школа была преобразована в семи летнюю</a:t>
            </a:r>
            <a:endParaRPr lang="ru-RU" sz="36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справка 1940г.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142999" y="-1142999"/>
            <a:ext cx="6858001" cy="9143999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>
            <p:ph idx="1"/>
          </p:nvPr>
        </p:nvGraphicFramePr>
        <p:xfrm>
          <a:off x="285750" y="347663"/>
          <a:ext cx="8715375" cy="6162675"/>
        </p:xfrm>
        <a:graphic>
          <a:graphicData uri="http://schemas.openxmlformats.org/presentationml/2006/ole">
            <p:oleObj spid="_x0000_s4098" name="Документ" r:id="rId3" imgW="7796160" imgH="5511600" progId="Word.Document.12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85720" y="4143380"/>
            <a:ext cx="85010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Детей подвозили в школу на лошадях из </a:t>
            </a:r>
          </a:p>
          <a:p>
            <a:pPr algn="ctr"/>
            <a:r>
              <a:rPr lang="ru-RU" sz="36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Комсомольского,Дубровки,Кудлая</a:t>
            </a:r>
            <a:r>
              <a:rPr lang="ru-RU" sz="3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и Первомайского.</a:t>
            </a:r>
            <a:endParaRPr lang="ru-RU" sz="36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428604"/>
            <a:ext cx="8429684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0" y="5103674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Количество детей увеличивалось , что послужило причиной строительства нового здания школы</a:t>
            </a:r>
            <a:endParaRPr lang="ru-RU" sz="36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571736" y="0"/>
            <a:ext cx="3929090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1843076"/>
            <a:ext cx="2571768" cy="3703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785794"/>
            <a:ext cx="2714644" cy="3894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0" y="5103674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70-80-е годы школьники выписывали журналы «</a:t>
            </a:r>
            <a:r>
              <a:rPr lang="ru-RU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Мурзилка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», «Весёлые картинки», газету «Пионерская правда»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lip_image0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298" y="0"/>
            <a:ext cx="4000528" cy="5429264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0" y="5500702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Елецких Леонид Фёдорович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572</TotalTime>
  <Words>131</Words>
  <Application>Microsoft Office PowerPoint</Application>
  <PresentationFormat>Экран (4:3)</PresentationFormat>
  <Paragraphs>40</Paragraphs>
  <Slides>26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Трек</vt:lpstr>
      <vt:lpstr>Документ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Анжела</dc:creator>
  <cp:lastModifiedBy>11</cp:lastModifiedBy>
  <cp:revision>64</cp:revision>
  <dcterms:created xsi:type="dcterms:W3CDTF">2004-01-02T20:26:09Z</dcterms:created>
  <dcterms:modified xsi:type="dcterms:W3CDTF">2018-01-26T05:23:40Z</dcterms:modified>
</cp:coreProperties>
</file>