
<file path=[Content_Types].xml><?xml version="1.0" encoding="utf-8"?>
<Types xmlns="http://schemas.openxmlformats.org/package/2006/content-types">
  <Default Extension="png" ContentType="image/png"/>
  <Default Extension="bin" ContentType="application/vnd.ms-office.vbaPro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theme/theme2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  <p:sldMasterId id="2147483864" r:id="rId17"/>
    <p:sldMasterId id="2147483876" r:id="rId18"/>
    <p:sldMasterId id="2147483888" r:id="rId19"/>
    <p:sldMasterId id="2147483900" r:id="rId20"/>
    <p:sldMasterId id="2147483912" r:id="rId21"/>
    <p:sldMasterId id="2147483924" r:id="rId22"/>
    <p:sldMasterId id="2147483936" r:id="rId23"/>
    <p:sldMasterId id="2147483948" r:id="rId24"/>
    <p:sldMasterId id="2147483960" r:id="rId25"/>
    <p:sldMasterId id="2147483972" r:id="rId26"/>
    <p:sldMasterId id="2147483984" r:id="rId27"/>
    <p:sldMasterId id="2147484025" r:id="rId28"/>
  </p:sldMasterIdLst>
  <p:sldIdLst>
    <p:sldId id="290" r:id="rId29"/>
    <p:sldId id="295" r:id="rId30"/>
    <p:sldId id="296" r:id="rId31"/>
    <p:sldId id="256" r:id="rId32"/>
    <p:sldId id="260" r:id="rId33"/>
    <p:sldId id="261" r:id="rId34"/>
    <p:sldId id="257" r:id="rId35"/>
    <p:sldId id="267" r:id="rId36"/>
    <p:sldId id="298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FF"/>
    <a:srgbClr val="F18FA6"/>
    <a:srgbClr val="8A584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viewProps" Target="viewProps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microsoft.com/office/2006/relationships/vbaProject" Target="vbaProject.bin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CFDF6-1775-4874-AFCE-2285941DE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3E9D8-2624-4587-ABFD-317997BBC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CFDF6-1775-4874-AFCE-2285941DE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E9E2A-4E57-4CAC-B73B-EC72E284A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5C9B1-284E-440D-A847-B359913CB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C3921-68BF-4EC7-A88E-C1FF9F8A2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18700-9E9E-4FDE-BC86-566AE79EB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19591-D7B5-44C3-8BDE-BDB18FAD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DADA2-8AC1-46CF-ACB2-8CE1D7FD4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7C720-6B4E-40D1-AA0F-0293E0AC7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0411A-5D59-4F6F-A381-C33B0803D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3E9D8-2624-4587-ABFD-317997BBC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B76B9-504F-41F3-84AF-D9F981C7E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B76B9-504F-41F3-84AF-D9F981C7E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679D3-C811-4275-8A58-9D518CC1CB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7741C-FBFF-498A-B640-8D1E767611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B4F2E-9DFF-447C-8126-420582ACB4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FF5F5-3B05-400D-88E0-0D4F4EE9EE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9E583-ACFC-44EC-B4C3-620B1F0D0E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34A6E-0A3F-48F9-BA94-82FC75152C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F76FC-3DF7-430E-B85E-9571023300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E9ACD-8CC5-4017-B414-9DF43A905A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F1BF2-A5A4-4DCD-8770-BE23E20F01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F51C1-CFA2-46FB-9857-8E9526686D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02BEC-DAFD-4428-A916-54180DF7FB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FC294-506D-41C9-A82D-BAE7AE826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A2311-CA74-4AB9-9A92-7B06549DE6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EB433-AA91-4CC0-B642-DDEC324B71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B9701-9A70-4299-ADF6-5EEA9C0420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40AAB-B80E-411A-8789-97071ED450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139C4-AAF0-483E-AE71-2DD1C84688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6C9FA-EBED-4B15-8D66-236B04E391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D9960-96B6-49C5-B7B0-59C50C72C0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6FDD4-EDE8-4891-BC6C-9507E79383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E3A4D-33AE-47A1-95A7-9C32FAC81F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3B9FA-5841-46A1-BAD0-A10199183E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7AEBC-320F-44EA-8CFB-717A6A3668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C19B5-2B3A-4D2E-8FF7-7B776E5694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49888-426F-483D-A55A-CCA82D9415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49D59-5C8D-414B-8C94-C802106933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80230-9C6D-49DE-A696-A28E7097E2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7ECE8-F071-44EA-8F37-F646D10192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7359C-0583-4183-A12A-71528421EE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BFD1D-14DE-4684-81B0-EF231724BC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C4EFE-13AB-46E3-9E3C-8E3FAFE338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F6F7E-3136-41B9-9F2E-1C92628A9F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7E785-6290-4028-B964-6C33B73B67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486E8-60FA-4933-B71D-704BC3C149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A7B20-497F-42F7-A0E2-2F7337915A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64325-38C1-4EA3-9FFC-5EC0DBC745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712D3-2718-456E-991E-CCFA1853CE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42FDA-6AE6-496D-A24B-326FF85EE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EAFC5-4957-4713-A5AF-DBC646C8BA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A1D10-1D64-4D82-A167-65B3C6E294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0C7A4-4E27-4B7B-869C-28EE2B22ED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AEFDD-A85A-407E-B91F-2B8BC49A8F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417FC-03A5-4F5A-AA4E-6D5D9D9A64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E0C59-A0A8-465D-99C8-560CE1E1E1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56BCD-8AA9-4724-A755-F606BE0F39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A7F43-738C-4371-8B83-D6195090F2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2967B-51CF-43D0-AEC3-FCE4A055B3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09474-D96D-452B-A704-116BB7F59D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606F4-BBD8-41B3-BBA0-D7C516445B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24FDD-8F19-4B14-A33E-F8D6E48F51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36876-C6E6-41E8-B67E-CF1B55D25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56C8F-92CF-42EA-92BB-DEE5944383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7B78F-8D5C-46A2-AC56-6E7C04C51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61FFC-E783-4BE3-A7E8-919312FFD3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336D3-89BE-4DEA-9AEB-39B5D7A6C1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88323-0C95-4BE6-B0A5-9549258B69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C4334-A561-4EDB-9DFC-CADA42F77F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16337-6326-4643-AF43-DA503536D5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C80FB-1874-45F7-AB09-1C6E0B7B2C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9ACD4-133B-46AC-9660-23632DDD57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07D42-11C2-4962-B309-6166F082E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F23BC-7FDE-4F18-A125-B34B8FC4C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F49E1-8878-426D-A6AE-C9A34E5C8B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9C1CC-DAF4-423F-B119-A6D64793E2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192C3-4083-448F-85D5-4084DB1F21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E44F4-F224-4989-9F76-1E65441B60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5026B-62C8-4821-9787-DE13778C4E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F2A39-70DA-40BC-B592-0DB82F28C1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A510C-4830-48D8-B40A-917A7FCED1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680B7-D84E-4BE8-B208-CAC9F3A975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AC898-22F6-4EF6-BA37-376A109991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B5E92-A0FF-4579-AD45-1E8CC10A6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D585F-0083-4600-846F-0B85375051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5D908-A05E-44A6-9357-E47DD7A25B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1F8BB-C32E-4091-95E8-3803D04203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C5444-F2F9-4DA5-A70D-A49B4BD8E8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27BC8-9F18-4F9F-8C3B-29E9A001D5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2C47-EF0B-43C0-ABDD-CF8FD54E6C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8952B-094E-400C-AD61-B93500CCCC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AE47C-8EFE-4D9C-95A9-4FBFF37378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F425D-E435-4949-9878-4C72FA1985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E20FA-8A3B-4501-AD45-585C5F626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1D1F4-EC0F-4514-BEE5-FC6A559A9D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C4A47-EABA-4E7D-A51D-6428614C02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F8114-587D-4EFB-8934-4056855597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D1E2-E660-496E-ABAA-E09631F430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E2756-7B7B-466B-9792-410EFF434A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998F3-AE82-4664-8B8A-140ADE1D20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3DAB4-67C6-4D71-AD86-477A33EC83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CF1CB-51C7-4BFF-8F40-C8038809E0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17C86-E29B-4EC7-9564-E39EF9E30B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8AAFD-315F-4A68-BA6D-A8B3C872CD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0B2F1-EA66-405F-B15A-E69B780FD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DEA20-3313-4082-B985-E7AA7EF773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DB290-C1A5-41C5-9886-C2E7DC3E3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0F06-5C86-4446-B020-A1BE2B53BA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CFDF6-1775-4874-AFCE-2285941DE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E9E2A-4E57-4CAC-B73B-EC72E284A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AC9F1-A886-49FD-BEDB-E9B6D20B7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E9E2A-4E57-4CAC-B73B-EC72E284A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5C9B1-284E-440D-A847-B359913CB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C3921-68BF-4EC7-A88E-C1FF9F8A2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18700-9E9E-4FDE-BC86-566AE79EB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19591-D7B5-44C3-8BDE-BDB18FAD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DADA2-8AC1-46CF-ACB2-8CE1D7FD4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7C720-6B4E-40D1-AA0F-0293E0AC7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0411A-5D59-4F6F-A381-C33B0803D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3E9D8-2624-4587-ABFD-317997BBC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B76B9-504F-41F3-84AF-D9F981C7E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508BD-236C-4277-AFE4-0187F59E6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3F433-70D7-4B94-A8D8-D2D011C71D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A6526-0500-4792-9A16-5E46BE4C5E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1A901-8B17-4298-9CA5-1897C1A8A2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F0476-C86B-421B-B2DC-9F4655F64D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A4DE8-0707-4558-A872-39CA9321DA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568F1-264D-481D-B2EC-8F8EF53983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546F8-56AA-4537-9516-4145B30807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7FE57-7A10-4825-BFC5-6E3EDD2FD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D6DC9-B1C8-48F8-BA04-B1BD48C68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C3A76-580D-493F-9968-48CA9180E7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8306A-E4DF-49AE-A8C9-807564EDB6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29A7F-0580-4145-AE8A-D320C419C1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7D321-4279-4E31-9AA4-56D6584319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2350F-F7D4-4818-A802-6542885F33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2D5A3-276A-4AEA-A97A-78D96CE3B3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3200400"/>
            <a:ext cx="37338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37338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0373B-20B6-402C-A23A-D97033F2E4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183F5-4794-4C20-ACCD-C283FCB9FF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69AAF-0A23-44A8-91AD-F2559CDE77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30E50-8739-4397-BFF9-3147DC5F2E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FC388-322D-4606-9A10-699B983F74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7CB5A-D465-4A30-A8D2-E7C3EE8495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DE11D-BD9B-469F-A70B-6429C5F970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BD463-2D89-40A1-8F30-ADA542B4C9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0"/>
            <a:ext cx="2057400" cy="4068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0"/>
            <a:ext cx="6019800" cy="4068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85697-FB83-442B-B1FA-CE8367A442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1DA00-FCEC-4666-9385-EEA390AB5E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C5997-98BB-452B-9531-166CA0E240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74C89-95EF-44A0-9395-48A91EA19B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EF036-C1C5-4FBE-A30C-7DE321E2CE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3CDFF-01F3-431D-AE88-7EDE06BE3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B5AAC-0604-4316-A807-3E095B0829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E92F6-71B8-446D-B12C-4BFF185F53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6FFF-C822-48CA-B512-5B3B60D472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EFAC7-A693-4300-AC55-49AEF06670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4E859-D8A2-4A23-8738-0A5C719F93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B2EE6-3686-4E58-9E2B-A4684334E7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6C695-DC56-47BB-8980-EBE3D1D429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8BEDE-E086-433B-A2FA-084823BDD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FA1A0-8977-4D6A-AE39-00D2CF6723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FDD65-0A80-4FBC-A1FA-CCF65763D5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92663-15DD-4AD3-BC1B-E3B0A8D4C4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6FBD7-E9AA-4786-A393-E6AA45EFA7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46693-D429-433B-AA17-B496C1A054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80DBD-0D2F-421B-8DD4-EF3964ED9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D0153-0946-4EFF-AB45-600DDB61CE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C39D1-6BBF-47FC-ABEF-66FD07F137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1350B-B173-45C3-842D-5984DB5D10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4D3D1-24C5-4F15-9FB6-3F48968374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98F3E-7EAA-4F11-AD27-79AED50C82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BD6D3-86BE-4E15-8C0B-B3E8B152C5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5CB76-C06C-4133-8230-E8279D9E59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06632-B05D-4DCF-B2CD-0E8E648623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3200400"/>
            <a:ext cx="37338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37338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569F4-0676-44BF-AAF2-F25847C9DA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CEEB3-805C-48DE-A91E-EFEFBC60FB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91416-A7C3-4FA2-9930-A611685DD8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FE9C3-13B6-461B-9C31-7C7234A48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6FF32-5118-4F19-B008-99E7716562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6D6D3-FCDD-4113-860C-BB7EE77EB0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26164-D636-4A44-A2CA-36A5F6BC71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C4D15-A2FB-43D2-908D-6F1BBB78C9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0"/>
            <a:ext cx="2057400" cy="4068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0"/>
            <a:ext cx="6019800" cy="4068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CEDBC-0EA8-4EBE-A3E1-C9AA72016E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F8816-1E3E-4FBE-ABBB-6C25245132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F57A9-86A0-4F64-AE4F-3EEF170ED9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835F5-AD43-48FF-AD58-D6222A31D7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6D9D2-C218-4DB3-9386-F4ED6BF153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B8989-9DE8-43CA-978D-4AD24C76B2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544AE-3C29-453F-A2DC-61F01F74CA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1C621-54BD-4AF4-8B14-63195641A6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92A0C-7F3F-4839-BFCE-85C7B17EE3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453CC-BAA8-4FCA-A9CD-58C017392A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EE295-740C-48CC-AE94-1FE466AB2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8485A-BD4E-4F58-B1F3-2B90053877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5879B-781F-4D81-B8ED-F1FC1EDF1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011EB-1132-43F5-B7EE-2F54C154E3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E2C95-28FD-40FB-BA80-AF8BE88B59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51C6B-AD26-4CF5-A1DD-6A97C1C7B3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174E1-B546-425C-9A43-CF1CA34845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40904-02A9-49D1-B693-CD234AB1E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A7C45-DE4A-4115-99EA-AF97E275E4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C89EE-61C6-450B-B824-E48CB9A052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DFC6C-3473-4B61-9C85-DFCBF4AE90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F4E08-C9DC-4003-AA98-40F3FAEF5B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8D52E-63E5-4805-9E63-460C39F6F9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D91FB-BD7C-4AAA-B90D-0B699811B7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99282-5D70-41C3-A5E8-2AA948ABC1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6111-0193-4AF1-9990-5876AFA10D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491FC-B66E-4FAE-B49A-90002795DC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EA62D-26F8-4D2B-BAEE-25AB4854E9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3CCE7-31FA-4427-91C1-E2318007A4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3200400"/>
            <a:ext cx="37338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37338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57DCA-855A-40E3-849B-3BCF4987B8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AF168-BF38-4860-AF46-97DFC1AA44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8940A-4687-47DC-BBFE-1698DC313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A3FFE-15BC-482E-84AE-4D475900BB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73443-7481-4448-A331-040030524F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8EB65-E783-46DB-A666-55192993B8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BECC4-4AB6-4B95-8BDD-5FD5B6438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0"/>
            <a:ext cx="2057400" cy="4068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0"/>
            <a:ext cx="6019800" cy="4068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E9BE2-DEAE-4DEE-806D-4A33341207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DA00-FCEC-4666-9385-EEA390AB5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4578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5997-98BB-452B-9531-166CA0E240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5C9B1-284E-440D-A847-B359913CB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FC4EC-B4F4-400C-B82C-3212885F7F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4C89-95EF-44A0-9395-48A91EA19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7218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F036-C1C5-4FBE-A30C-7DE321E2C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8380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3CDFF-01F3-431D-AE88-7EDE06BE3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0687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5AAC-0604-4316-A807-3E095B082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74659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92F6-71B8-446D-B12C-4BFF185F5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1394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36FFF-C822-48CA-B512-5B3B60D47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3955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E859-D8A2-4A23-8738-0A5C719F9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4597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C303-741E-482D-9EED-EEF3D13FF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12130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C303-741E-482D-9EED-EEF3D13FFA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91994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C303-741E-482D-9EED-EEF3D13FF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8168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4195B-239F-41B6-B5EF-19DB1862C8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C303-741E-482D-9EED-EEF3D13FFA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705323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C303-741E-482D-9EED-EEF3D13FF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8346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2EE6-3686-4E58-9E2B-A4684334E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992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C695-DC56-47BB-8980-EBE3D1D42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78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D0A50-1425-4130-9AAA-7427E3EC48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26DAD-4523-4F7F-B1EA-4D4F2C8C6C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CED14-CB64-44FD-89A9-D4A371BB54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20382-3D88-4771-9992-3B68563183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4B762-547F-4436-B4F8-E8455EE0BE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7CD80-7573-4B3A-808F-BF34A5A908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94BDC-B7E9-47AC-98E6-1D32E4626F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34530-410E-406D-B169-A4FA91F9B6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C3921-68BF-4EC7-A88E-C1FF9F8A2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3ECEE-13F1-4CF6-90A2-278651679A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EC44D-A530-44DD-81D7-B1335C5C40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3C7EF-3380-4251-9347-535345EBEF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6B83F-9B5B-4B15-8299-A84C91769A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ADC5D-DFC0-4418-8212-983BF89F8B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04332-1E5C-427B-8E02-2B2CF9DB4A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73EEF-8342-4C8F-8FDD-B32329A1FA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5C24F-C874-4D89-B2CF-BCB765D055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0AB0A-5BCF-4806-8337-26B703423F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E7596-F35F-4652-8C08-F2723998C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18700-9E9E-4FDE-BC86-566AE79EB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E57BF-299C-436F-BC43-F51359EC7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B787B-00E7-4088-8674-8C75A766AE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31174-194A-49C7-9AD4-60455FB74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15F0C-7ADC-498C-AFD5-202A600BD7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EA26B-35D8-4621-AAAA-181F1D6A6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C109D-97B1-4CB8-8F73-A2BAB937E7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4B0AF-81C1-46D7-BB4A-F530C5BE59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9C58F-EB87-45CF-B3DE-E9D78B48A7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4CD36-76C7-4B2D-AF10-1D06077CE1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26CD-0F0F-4F20-A73E-5FCA584B07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19591-D7B5-44C3-8BDE-BDB18FAD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54D4C-156C-4A28-8477-4D6F5510D2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32260-78B4-44A1-B57F-DBFEDC0C52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4C997-FABB-4C0F-A4AD-7E38890C3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4D060-6BE5-437E-908D-640AA6C8B0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1D76E-E7FE-44EF-B60B-1476C2385F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53EEE-D3AB-4AE0-8319-E08FEDE56B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25D64-27EE-44F4-9E38-90934794DC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C43AB-B55F-420B-92EC-881BEBA5E8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C3438-11CD-46B6-94A4-85D1766F95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BEE28-7A25-470E-B34E-CF0974A668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DADA2-8AC1-46CF-ACB2-8CE1D7FD4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56F74-AB93-471D-BE1B-C5EAB443A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769B9-DB4B-4B36-87FB-0FFCB735B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CF363-5C88-4CD4-803D-83A8A4184B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118D3-E44F-459D-B9C9-7E1CBD906E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32B5C-56CF-4E71-A21C-26D29A058D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61A38-492D-4AD6-BA2C-B252E2EBBA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3BDE5-BF12-4C59-903F-B01202D4BD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AEE9E-D0B4-406A-9553-BEBA00201B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53A0C-BF3F-4E36-8F45-B3B3C40BF5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0264D-CDBC-43B7-982F-B90CD25BD7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7C720-6B4E-40D1-AA0F-0293E0AC7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84511-5396-4B88-9A40-1BFA7D9C8D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D9A53-D78E-42FC-8FFD-285B581930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85923-F965-4D47-B778-DC8091EC34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5B768-7B59-40D3-B890-575803ADFE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C7730-650A-4AE6-ABD6-43CCC53493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93625-9C04-4DA3-934D-4A6E2C5A6E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DF70D-1FCB-4511-B217-6007CA6E02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2A2AD-30FD-4FE6-A5AF-7C96E02A08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C8AB8-1453-4298-9C71-E06BA2F68F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D745C-58E1-4A8F-9FDF-E6ABE9842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0411A-5D59-4F6F-A381-C33B0803D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4EB5C-0B44-4391-8048-99D300DC07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D7444-DF86-4047-98F4-27CF68B7D4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2A0F2-EF70-449D-893F-EACF929E85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5892D-DFB2-4229-9F1E-3FE3D36B66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1F19B-7BBC-4F34-BF66-B26C2F1AE4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65F6A-F1DE-43F7-B9E8-B76D16D671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8999E-CC96-4AE0-8F62-FBBB0B898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6DF64-36E3-4B28-8128-8B4040FD2D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E9A98-732D-48B8-B363-268DDA857E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1F678-7F5D-44BD-AC68-A36520BFBF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slideLayout" Target="../slideLayouts/slideLayout310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slideLayout" Target="../slideLayouts/slideLayout309.xml"/><Relationship Id="rId17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6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5" Type="http://schemas.openxmlformats.org/officeDocument/2006/relationships/slideLayout" Target="../slideLayouts/slideLayout31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Relationship Id="rId14" Type="http://schemas.openxmlformats.org/officeDocument/2006/relationships/slideLayout" Target="../slideLayouts/slideLayout3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C7C303-741E-482D-9EED-EEF3D13FF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C7C303-741E-482D-9EED-EEF3D13FF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4DCA1A-103C-4364-8FD5-8D84628A87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01BF8B-4583-4E4C-825F-B3FAA2BDEC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D86472-06E1-4A8C-B429-D2A892C4154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D5FBC9-B4AF-4F3F-B468-0D53EF3ECF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4C792D-6540-4AC2-B1D3-24D37BBC00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09C4C8-906A-4D40-ACF5-5E82F188F73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7B3010-60EB-45F6-B87C-350BC81C38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CC3C70-8D9D-4A04-9206-F20CFB4A1A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C7C303-741E-482D-9EED-EEF3D13FF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B4E7B7-D135-42E2-8474-B5F937B7A8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0522C2-2BE8-4B68-B822-FC97F75EF1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3200400"/>
            <a:ext cx="76200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02EC52-57EE-47C6-9091-27FA337BEC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B91C35-1A77-4146-B7EE-66785F84248E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4FF83F-467A-4B12-BB23-036283675C2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3200400"/>
            <a:ext cx="76200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15A582-E750-418F-BD0A-DF121E2721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83B515-6513-4566-BA0C-ED4BE8864CB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7E1135-B7E9-4BB4-AAB3-308C1D0EC14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3200400"/>
            <a:ext cx="76200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895F84-1599-4C96-882B-39B9977BB2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C7C303-741E-482D-9EED-EEF3D13FF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40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B3CDA7-B7B0-4D4B-9EF3-B7C6280100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416FBF-448B-431A-BE2A-58561F02BB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10CF3E-351A-4C08-825A-7FE2E9AE1D2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691470-A85B-4851-AB2A-16ECF08822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FAFC17-19DF-42A1-8153-0182A771743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B34D41-1338-4A38-B8CC-8C1015D157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6C1C6C-9A41-454F-810D-62B9FD8BB0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04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04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6984776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Интерактивные возможности программы </a:t>
            </a:r>
            <a:r>
              <a:rPr lang="en-US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Microsoft Power Point </a:t>
            </a:r>
            <a:r>
              <a:rPr lang="ru-RU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 уроках иностранного языка</a:t>
            </a:r>
            <a:endParaRPr lang="ru-RU" sz="40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7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149080"/>
            <a:ext cx="6643711" cy="1752600"/>
          </a:xfrm>
        </p:spPr>
        <p:txBody>
          <a:bodyPr/>
          <a:lstStyle/>
          <a:p>
            <a:pPr eaLnBrk="1" hangingPunct="1"/>
            <a:r>
              <a:rPr lang="ru-RU" b="1" spc="5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Учитель английского языка </a:t>
            </a:r>
          </a:p>
          <a:p>
            <a:pPr eaLnBrk="1" hangingPunct="1"/>
            <a:r>
              <a:rPr lang="ru-RU" b="1" spc="5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МБОУ гимназии № 54 «Воскресение» </a:t>
            </a:r>
            <a:r>
              <a:rPr lang="ru-RU" b="1" spc="5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г.о</a:t>
            </a:r>
            <a:r>
              <a:rPr lang="ru-RU" b="1" spc="5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. Самара</a:t>
            </a:r>
          </a:p>
          <a:p>
            <a:pPr eaLnBrk="1" hangingPunct="1"/>
            <a:r>
              <a:rPr lang="ru-RU" b="1" spc="5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Хуснутдинова</a:t>
            </a:r>
            <a:r>
              <a:rPr lang="ru-RU" b="1" spc="5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 Людмила Вячеславовна</a:t>
            </a:r>
          </a:p>
        </p:txBody>
      </p:sp>
    </p:spTree>
    <p:extLst>
      <p:ext uri="{BB962C8B-B14F-4D97-AF65-F5344CB8AC3E}">
        <p14:creationId xmlns:p14="http://schemas.microsoft.com/office/powerpoint/2010/main" val="41911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1619672" y="260648"/>
            <a:ext cx="5143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u="sng" dirty="0"/>
              <a:t>Электронные презентации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88" y="1357343"/>
            <a:ext cx="8072437" cy="45243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0850" algn="just"/>
            <a:r>
              <a:rPr lang="ru-RU" sz="3200" dirty="0">
                <a:latin typeface="Calibri" pitchFamily="34" charset="0"/>
                <a:cs typeface="Times New Roman" pitchFamily="18" charset="0"/>
              </a:rPr>
              <a:t>-  расширяют информационную базу учебников, </a:t>
            </a:r>
            <a:endParaRPr lang="ru-RU" sz="3200" dirty="0"/>
          </a:p>
          <a:p>
            <a:pPr indent="450850" algn="just" eaLnBrk="0" hangingPunct="0"/>
            <a:r>
              <a:rPr lang="ru-RU" sz="3200" dirty="0">
                <a:latin typeface="Calibri" pitchFamily="34" charset="0"/>
                <a:cs typeface="Times New Roman" pitchFamily="18" charset="0"/>
              </a:rPr>
              <a:t>-  уменьшают время подачи материала,</a:t>
            </a:r>
            <a:endParaRPr lang="ru-RU" sz="3200" dirty="0"/>
          </a:p>
          <a:p>
            <a:pPr indent="450850" algn="just" eaLnBrk="0" hangingPunct="0"/>
            <a:r>
              <a:rPr lang="ru-RU" sz="3200" dirty="0">
                <a:latin typeface="Calibri" pitchFamily="34" charset="0"/>
                <a:cs typeface="Times New Roman" pitchFamily="18" charset="0"/>
              </a:rPr>
              <a:t>- повышают эффективность усвоения учебного материала,</a:t>
            </a:r>
            <a:endParaRPr lang="ru-RU" sz="3200" dirty="0"/>
          </a:p>
          <a:p>
            <a:pPr indent="450850" algn="just" eaLnBrk="0" hangingPunct="0"/>
            <a:r>
              <a:rPr lang="ru-RU" sz="3200" dirty="0">
                <a:latin typeface="Calibri" pitchFamily="34" charset="0"/>
                <a:cs typeface="Times New Roman" pitchFamily="18" charset="0"/>
              </a:rPr>
              <a:t>- способствуют формированию </a:t>
            </a:r>
            <a:r>
              <a:rPr lang="ru-RU" sz="3200" dirty="0" smtClean="0">
                <a:latin typeface="Calibri" pitchFamily="34" charset="0"/>
                <a:cs typeface="Times New Roman" pitchFamily="18" charset="0"/>
              </a:rPr>
              <a:t>компетенций,</a:t>
            </a:r>
            <a:endParaRPr lang="ru-RU" sz="3200" dirty="0"/>
          </a:p>
          <a:p>
            <a:pPr indent="450850" algn="just" eaLnBrk="0" hangingPunct="0"/>
            <a:r>
              <a:rPr lang="ru-RU" sz="3200" dirty="0">
                <a:latin typeface="Calibri" pitchFamily="34" charset="0"/>
                <a:cs typeface="Times New Roman" pitchFamily="18" charset="0"/>
              </a:rPr>
              <a:t>- помогают поддерживать интерес к изучению иностранного  языка.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9122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6632"/>
            <a:ext cx="5786437" cy="10779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Интерактивная презентация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7349" y="3359800"/>
            <a:ext cx="218033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dirty="0" smtClean="0"/>
              <a:t>триггеры</a:t>
            </a:r>
            <a:endParaRPr lang="ru-RU" sz="3600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404456" y="4012029"/>
            <a:ext cx="32861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/>
              <a:t>объект на слайде, щелчок по которому анимирует его или другие объекты слайда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1576" y="2113562"/>
            <a:ext cx="2357437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3600" dirty="0" smtClean="0"/>
              <a:t>анимация</a:t>
            </a:r>
            <a:endParaRPr lang="ru-RU" sz="3600" dirty="0"/>
          </a:p>
        </p:txBody>
      </p:sp>
      <p:sp>
        <p:nvSpPr>
          <p:cNvPr id="5" name="Стрелка вниз 4"/>
          <p:cNvSpPr/>
          <p:nvPr/>
        </p:nvSpPr>
        <p:spPr>
          <a:xfrm rot="1976897">
            <a:off x="2764508" y="1245309"/>
            <a:ext cx="576064" cy="867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114031">
            <a:off x="2987074" y="2672108"/>
            <a:ext cx="576064" cy="867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6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270936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ODD ONE OUT</a:t>
            </a:r>
            <a:endParaRPr lang="ru-RU" sz="54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366081"/>
            <a:ext cx="178595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BAKER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357554" y="1568840"/>
            <a:ext cx="235745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BUTCHER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43636" y="2429985"/>
            <a:ext cx="185738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 NURSE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3779554"/>
            <a:ext cx="271464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 POLICEMAN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643570" y="3763909"/>
            <a:ext cx="271464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SECRETARY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4764779"/>
            <a:ext cx="235745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 COOKER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5562020"/>
            <a:ext cx="6858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Albertus" pitchFamily="34" charset="0"/>
              </a:rPr>
              <a:t>WELL DONE!</a:t>
            </a:r>
            <a:endParaRPr lang="ru-RU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юда\5000 изображений\people&amp;bogy\boy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42976" y="1285860"/>
            <a:ext cx="6762798" cy="50720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85786" y="142852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Hi, I’m Mike!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463759"/>
            <a:ext cx="4214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Can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you guess, what I was doing when my mom came home yesterday?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D:\люда\5000 изображений\actions\writ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251" y="1214422"/>
            <a:ext cx="1777749" cy="1191092"/>
          </a:xfrm>
          <a:prstGeom prst="rect">
            <a:avLst/>
          </a:prstGeom>
          <a:noFill/>
        </p:spPr>
      </p:pic>
      <p:pic>
        <p:nvPicPr>
          <p:cNvPr id="1028" name="Picture 4" descr="D:\люда\5000 изображений\actions\watchtv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714620"/>
            <a:ext cx="2092758" cy="1285884"/>
          </a:xfrm>
          <a:prstGeom prst="rect">
            <a:avLst/>
          </a:prstGeom>
          <a:noFill/>
        </p:spPr>
      </p:pic>
      <p:pic>
        <p:nvPicPr>
          <p:cNvPr id="1029" name="Picture 5" descr="D:\люда\5000 изображений\actions\swim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5072074"/>
            <a:ext cx="1897253" cy="1400173"/>
          </a:xfrm>
          <a:prstGeom prst="rect">
            <a:avLst/>
          </a:prstGeom>
          <a:noFill/>
        </p:spPr>
      </p:pic>
      <p:pic>
        <p:nvPicPr>
          <p:cNvPr id="1030" name="Picture 6" descr="D:\люда\5000 изображений\actions\playguitar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714489"/>
            <a:ext cx="1488918" cy="1571636"/>
          </a:xfrm>
          <a:prstGeom prst="rect">
            <a:avLst/>
          </a:prstGeom>
          <a:noFill/>
        </p:spPr>
      </p:pic>
      <p:pic>
        <p:nvPicPr>
          <p:cNvPr id="1031" name="Picture 7" descr="D:\люда\5000 изображений\actions\listenmusic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1640" y="5272635"/>
            <a:ext cx="2073380" cy="1336569"/>
          </a:xfrm>
          <a:prstGeom prst="rect">
            <a:avLst/>
          </a:prstGeom>
          <a:noFill/>
        </p:spPr>
      </p:pic>
      <p:pic>
        <p:nvPicPr>
          <p:cNvPr id="1032" name="Picture 8" descr="D:\люда\5000 изображений\actions\clea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3571876"/>
            <a:ext cx="1657149" cy="1428760"/>
          </a:xfrm>
          <a:prstGeom prst="rect">
            <a:avLst/>
          </a:prstGeom>
          <a:noFill/>
        </p:spPr>
      </p:pic>
      <p:sp>
        <p:nvSpPr>
          <p:cNvPr id="11" name="Овальная выноска 10"/>
          <p:cNvSpPr/>
          <p:nvPr/>
        </p:nvSpPr>
        <p:spPr>
          <a:xfrm>
            <a:off x="4714876" y="357166"/>
            <a:ext cx="2143140" cy="1785950"/>
          </a:xfrm>
          <a:prstGeom prst="wedgeEllipseCallou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No, I wasn’t!</a:t>
            </a:r>
            <a:endParaRPr lang="ru-RU" sz="2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4643438" y="0"/>
            <a:ext cx="2428892" cy="2143140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I was!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4714876" y="357166"/>
            <a:ext cx="2143140" cy="1785950"/>
          </a:xfrm>
          <a:prstGeom prst="wedgeEllipseCallou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No, I wasn’t!</a:t>
            </a:r>
            <a:endParaRPr lang="ru-RU" sz="2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4714876" y="357166"/>
            <a:ext cx="2143140" cy="1785950"/>
          </a:xfrm>
          <a:prstGeom prst="wedgeEllipseCallou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No, I wasn’t!</a:t>
            </a:r>
            <a:endParaRPr lang="ru-RU" sz="2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4714876" y="357166"/>
            <a:ext cx="2143140" cy="1785950"/>
          </a:xfrm>
          <a:prstGeom prst="wedgeEllipseCallou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No, I wasn’t!</a:t>
            </a:r>
            <a:endParaRPr lang="ru-RU" sz="2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>
            <a:off x="4714876" y="357166"/>
            <a:ext cx="2143140" cy="1785950"/>
          </a:xfrm>
          <a:prstGeom prst="wedgeEllipseCallou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No, I wasn’t!</a:t>
            </a:r>
            <a:endParaRPr lang="ru-RU" sz="2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"/>
                            </p:stCondLst>
                            <p:childTnLst>
                              <p:par>
                                <p:cTn id="45" presetID="5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"/>
                            </p:stCondLst>
                            <p:childTnLst>
                              <p:par>
                                <p:cTn id="57" presetID="5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5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юда\5000 изображений\people&amp;bogy\boy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42976" y="1285860"/>
            <a:ext cx="6762798" cy="50720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5072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Can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you guess, what my friends were doing while I was cleaning the flat?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D:\люда\5000 изображений\actions\writ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075832"/>
            <a:ext cx="1777749" cy="1191092"/>
          </a:xfrm>
          <a:prstGeom prst="rect">
            <a:avLst/>
          </a:prstGeom>
          <a:noFill/>
        </p:spPr>
      </p:pic>
      <p:pic>
        <p:nvPicPr>
          <p:cNvPr id="1028" name="Picture 4" descr="D:\люда\5000 изображений\actions\watchtv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714620"/>
            <a:ext cx="2092758" cy="1285884"/>
          </a:xfrm>
          <a:prstGeom prst="rect">
            <a:avLst/>
          </a:prstGeom>
          <a:noFill/>
        </p:spPr>
      </p:pic>
      <p:pic>
        <p:nvPicPr>
          <p:cNvPr id="1029" name="Picture 5" descr="D:\люда\5000 изображений\actions\swim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5072074"/>
            <a:ext cx="1897253" cy="1400173"/>
          </a:xfrm>
          <a:prstGeom prst="rect">
            <a:avLst/>
          </a:prstGeom>
          <a:noFill/>
        </p:spPr>
      </p:pic>
      <p:pic>
        <p:nvPicPr>
          <p:cNvPr id="1030" name="Picture 6" descr="D:\люда\5000 изображений\actions\playguitar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1643050"/>
            <a:ext cx="1488918" cy="1571636"/>
          </a:xfrm>
          <a:prstGeom prst="rect">
            <a:avLst/>
          </a:prstGeom>
          <a:noFill/>
        </p:spPr>
      </p:pic>
      <p:pic>
        <p:nvPicPr>
          <p:cNvPr id="1031" name="Picture 7" descr="D:\люда\5000 изображений\actions\listenmusic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643314"/>
            <a:ext cx="2131860" cy="1428760"/>
          </a:xfrm>
          <a:prstGeom prst="rect">
            <a:avLst/>
          </a:prstGeom>
          <a:noFill/>
        </p:spPr>
      </p:pic>
      <p:pic>
        <p:nvPicPr>
          <p:cNvPr id="1032" name="Picture 8" descr="D:\люда\5000 изображений\actions\clean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5918" y="5286388"/>
            <a:ext cx="1657149" cy="1428760"/>
          </a:xfrm>
          <a:prstGeom prst="rect">
            <a:avLst/>
          </a:prstGeom>
          <a:noFill/>
        </p:spPr>
      </p:pic>
      <p:sp>
        <p:nvSpPr>
          <p:cNvPr id="16" name="Овальная выноска 15"/>
          <p:cNvSpPr/>
          <p:nvPr/>
        </p:nvSpPr>
        <p:spPr>
          <a:xfrm>
            <a:off x="5072066" y="428604"/>
            <a:ext cx="2143140" cy="1785950"/>
          </a:xfrm>
          <a:prstGeom prst="wedgeEllipseCallou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No, they weren’t!</a:t>
            </a:r>
            <a:endParaRPr lang="ru-RU" sz="26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4786314" y="214290"/>
            <a:ext cx="2428892" cy="2143140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they were!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5230711"/>
            <a:ext cx="1142976" cy="16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786454"/>
            <a:ext cx="1333496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5286388"/>
            <a:ext cx="1103871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261958"/>
            <a:ext cx="1428728" cy="142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00" t="20000" r="20000" b="18235"/>
          <a:stretch>
            <a:fillRect/>
          </a:stretch>
        </p:blipFill>
        <p:spPr bwMode="auto">
          <a:xfrm>
            <a:off x="0" y="0"/>
            <a:ext cx="145731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2071670" y="0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MAGIC</a:t>
            </a:r>
            <a:endParaRPr lang="ru-RU" sz="7200" b="1" spc="6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4429132"/>
            <a:ext cx="135732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7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4429132"/>
            <a:ext cx="135732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7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4429132"/>
            <a:ext cx="135732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6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1000108"/>
            <a:ext cx="135732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8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2143116"/>
            <a:ext cx="135732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7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3286124"/>
            <a:ext cx="135732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7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3286124"/>
            <a:ext cx="135732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7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3286124"/>
            <a:ext cx="135732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2143116"/>
            <a:ext cx="135732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6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3504" y="2143116"/>
            <a:ext cx="135732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7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86182" y="1000108"/>
            <a:ext cx="135732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8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3504" y="1000108"/>
            <a:ext cx="135732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Облако 26"/>
          <p:cNvSpPr/>
          <p:nvPr/>
        </p:nvSpPr>
        <p:spPr>
          <a:xfrm>
            <a:off x="785786" y="500042"/>
            <a:ext cx="7786742" cy="6357958"/>
          </a:xfrm>
          <a:prstGeom prst="cloud">
            <a:avLst/>
          </a:prstGeom>
          <a:solidFill>
            <a:srgbClr val="F3F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Name 5 ways of travelling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Облако 27"/>
          <p:cNvSpPr/>
          <p:nvPr/>
        </p:nvSpPr>
        <p:spPr>
          <a:xfrm>
            <a:off x="857224" y="0"/>
            <a:ext cx="8286776" cy="6357958"/>
          </a:xfrm>
          <a:prstGeom prst="cloud">
            <a:avLst/>
          </a:prstGeom>
          <a:solidFill>
            <a:srgbClr val="F3F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Name 5 professions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Облако 24"/>
          <p:cNvSpPr/>
          <p:nvPr/>
        </p:nvSpPr>
        <p:spPr>
          <a:xfrm>
            <a:off x="714348" y="357166"/>
            <a:ext cx="7786742" cy="6500834"/>
          </a:xfrm>
          <a:prstGeom prst="cloud">
            <a:avLst/>
          </a:prstGeom>
          <a:solidFill>
            <a:srgbClr val="F3F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Name 5 English names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Облако 23"/>
          <p:cNvSpPr/>
          <p:nvPr/>
        </p:nvSpPr>
        <p:spPr>
          <a:xfrm>
            <a:off x="928662" y="0"/>
            <a:ext cx="8215338" cy="6858000"/>
          </a:xfrm>
          <a:prstGeom prst="cloud">
            <a:avLst/>
          </a:prstGeom>
          <a:solidFill>
            <a:srgbClr val="F3F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Name 5 fruits and vegetables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Облако 22"/>
          <p:cNvSpPr/>
          <p:nvPr/>
        </p:nvSpPr>
        <p:spPr>
          <a:xfrm>
            <a:off x="714348" y="0"/>
            <a:ext cx="8429652" cy="6858000"/>
          </a:xfrm>
          <a:prstGeom prst="cloud">
            <a:avLst/>
          </a:prstGeom>
          <a:solidFill>
            <a:srgbClr val="F3F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Name 5 members of a family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Облако 25"/>
          <p:cNvSpPr/>
          <p:nvPr/>
        </p:nvSpPr>
        <p:spPr>
          <a:xfrm>
            <a:off x="428596" y="0"/>
            <a:ext cx="8072494" cy="6858000"/>
          </a:xfrm>
          <a:prstGeom prst="cloud">
            <a:avLst/>
          </a:prstGeom>
          <a:solidFill>
            <a:srgbClr val="F3F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 happy chance!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500034" y="0"/>
            <a:ext cx="8001056" cy="6858000"/>
          </a:xfrm>
          <a:prstGeom prst="cloud">
            <a:avLst/>
          </a:prstGeom>
          <a:solidFill>
            <a:srgbClr val="F3F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Name 5 days of week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500034" y="0"/>
            <a:ext cx="8072494" cy="6858000"/>
          </a:xfrm>
          <a:prstGeom prst="cloud">
            <a:avLst/>
          </a:prstGeom>
          <a:solidFill>
            <a:srgbClr val="F3F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Name 5 English-speaking countries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571472" y="0"/>
            <a:ext cx="7929618" cy="6858000"/>
          </a:xfrm>
          <a:prstGeom prst="cloud">
            <a:avLst/>
          </a:prstGeom>
          <a:solidFill>
            <a:srgbClr val="F3F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Name 5 animals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642910" y="0"/>
            <a:ext cx="7858180" cy="6858000"/>
          </a:xfrm>
          <a:prstGeom prst="cloud">
            <a:avLst/>
          </a:prstGeom>
          <a:solidFill>
            <a:srgbClr val="F3F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Name 5 school subjects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285720" y="0"/>
            <a:ext cx="8215370" cy="6858000"/>
          </a:xfrm>
          <a:prstGeom prst="cloud">
            <a:avLst/>
          </a:prstGeom>
          <a:solidFill>
            <a:srgbClr val="F3F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Name 5 </a:t>
            </a:r>
            <a:r>
              <a:rPr lang="en-US" sz="11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colours</a:t>
            </a:r>
            <a:endParaRPr lang="ru-RU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214282" y="0"/>
            <a:ext cx="8358246" cy="6858000"/>
          </a:xfrm>
          <a:prstGeom prst="cloud">
            <a:avLst/>
          </a:prstGeom>
          <a:solidFill>
            <a:srgbClr val="F3F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Name 5 irregular verbs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xit" presetSubtype="1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xit" presetSubtype="1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xit" presetSubtype="1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" presetClass="exit" presetSubtype="1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" presetClass="exit" presetSubtype="1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" presetClass="exit" presetSubtype="1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" presetClass="exit" presetSubtype="1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" presetClass="exit" presetSubtype="1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" presetClass="exit" presetSubtype="1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" presetClass="exit" presetSubtype="1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5" presetClass="exit" presetSubtype="1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5" presetClass="exit" presetSubtype="1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5" grpId="0" animBg="1"/>
      <p:bldP spid="25" grpId="1" animBg="1"/>
      <p:bldP spid="24" grpId="0" animBg="1"/>
      <p:bldP spid="24" grpId="1" animBg="1"/>
      <p:bldP spid="23" grpId="0" animBg="1"/>
      <p:bldP spid="23" grpId="1" animBg="1"/>
      <p:bldP spid="26" grpId="0" animBg="1"/>
      <p:bldP spid="26" grpId="1" animBg="1"/>
      <p:bldP spid="20" grpId="0" animBg="1"/>
      <p:bldP spid="20" grpId="1" animBg="1"/>
      <p:bldP spid="19" grpId="0" animBg="1"/>
      <p:bldP spid="19" grpId="1" animBg="1"/>
      <p:bldP spid="18" grpId="0" animBg="1"/>
      <p:bldP spid="18" grpId="1" animBg="1"/>
      <p:bldP spid="21" grpId="0" animBg="1"/>
      <p:bldP spid="21" grpId="1" animBg="1"/>
      <p:bldP spid="17" grpId="0" animBg="1"/>
      <p:bldP spid="17" grpId="1" animBg="1"/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857250"/>
            <a:ext cx="46434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26" r="29436" b="60190"/>
          <a:stretch>
            <a:fillRect/>
          </a:stretch>
        </p:blipFill>
        <p:spPr bwMode="auto">
          <a:xfrm>
            <a:off x="4429125" y="857250"/>
            <a:ext cx="10001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00100" y="5715016"/>
            <a:ext cx="1785950" cy="523220"/>
          </a:xfrm>
          <a:prstGeom prst="rect">
            <a:avLst/>
          </a:prstGeom>
          <a:solidFill>
            <a:srgbClr val="FFC000"/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secretary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36" y="5715016"/>
            <a:ext cx="1785950" cy="523220"/>
          </a:xfrm>
          <a:prstGeom prst="rect">
            <a:avLst/>
          </a:prstGeom>
          <a:solidFill>
            <a:srgbClr val="FFC000"/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baker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5715016"/>
            <a:ext cx="1785950" cy="523220"/>
          </a:xfrm>
          <a:prstGeom prst="rect">
            <a:avLst/>
          </a:prstGeom>
          <a:solidFill>
            <a:srgbClr val="FFC000"/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nurse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6429388" y="571480"/>
            <a:ext cx="2571768" cy="2643206"/>
          </a:xfrm>
          <a:prstGeom prst="cloudCallout">
            <a:avLst>
              <a:gd name="adj1" fmla="val 40796"/>
              <a:gd name="adj2" fmla="val 68679"/>
            </a:avLst>
          </a:prstGeom>
          <a:solidFill>
            <a:srgbClr val="F18F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Try again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429388" y="571480"/>
            <a:ext cx="2571768" cy="2643206"/>
          </a:xfrm>
          <a:prstGeom prst="cloudCallout">
            <a:avLst>
              <a:gd name="adj1" fmla="val 40796"/>
              <a:gd name="adj2" fmla="val 68679"/>
            </a:avLst>
          </a:prstGeom>
          <a:solidFill>
            <a:srgbClr val="F18F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Try again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xit" presetSubtype="1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xit" presetSubtype="1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2996952"/>
            <a:ext cx="5795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4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rs">
  <a:themeElements>
    <a:clrScheme name="bars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ba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r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lain rectangle">
  <a:themeElements>
    <a:clrScheme name="plain rectangl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plain rectang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rectang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colormaster">
  <a:themeElements>
    <a:clrScheme name="">
      <a:dk1>
        <a:srgbClr val="C0C0C0"/>
      </a:dk1>
      <a:lt1>
        <a:srgbClr val="FFFFFF"/>
      </a:lt1>
      <a:dk2>
        <a:srgbClr val="003399"/>
      </a:dk2>
      <a:lt2>
        <a:srgbClr val="CCECFF"/>
      </a:lt2>
      <a:accent1>
        <a:srgbClr val="29A329"/>
      </a:accent1>
      <a:accent2>
        <a:srgbClr val="00FFFF"/>
      </a:accent2>
      <a:accent3>
        <a:srgbClr val="AAADCA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colormaster">
  <a:themeElements>
    <a:clrScheme name="">
      <a:dk1>
        <a:srgbClr val="000000"/>
      </a:dk1>
      <a:lt1>
        <a:srgbClr val="003399"/>
      </a:lt1>
      <a:dk2>
        <a:srgbClr val="3366CC"/>
      </a:dk2>
      <a:lt2>
        <a:srgbClr val="C0C0C0"/>
      </a:lt2>
      <a:accent1>
        <a:srgbClr val="29A329"/>
      </a:accent1>
      <a:accent2>
        <a:srgbClr val="00FFFF"/>
      </a:accent2>
      <a:accent3>
        <a:srgbClr val="AAAD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colormaster">
  <a:themeElements>
    <a:clrScheme name="">
      <a:dk1>
        <a:srgbClr val="000000"/>
      </a:dk1>
      <a:lt1>
        <a:srgbClr val="003399"/>
      </a:lt1>
      <a:dk2>
        <a:srgbClr val="3366CC"/>
      </a:dk2>
      <a:lt2>
        <a:srgbClr val="C0C0C0"/>
      </a:lt2>
      <a:accent1>
        <a:srgbClr val="29A329"/>
      </a:accent1>
      <a:accent2>
        <a:srgbClr val="00FFFF"/>
      </a:accent2>
      <a:accent3>
        <a:srgbClr val="AAAD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colormaster">
  <a:themeElements>
    <a:clrScheme name="">
      <a:dk1>
        <a:srgbClr val="000000"/>
      </a:dk1>
      <a:lt1>
        <a:srgbClr val="800000"/>
      </a:lt1>
      <a:dk2>
        <a:srgbClr val="A50021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colormaster">
  <a:themeElements>
    <a:clrScheme name="">
      <a:dk1>
        <a:srgbClr val="000000"/>
      </a:dk1>
      <a:lt1>
        <a:srgbClr val="800000"/>
      </a:lt1>
      <a:dk2>
        <a:srgbClr val="A50021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ripple">
  <a:themeElements>
    <a:clrScheme name="rippl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0_colormaster">
  <a:themeElements>
    <a:clrScheme name="">
      <a:dk1>
        <a:srgbClr val="000000"/>
      </a:dk1>
      <a:lt1>
        <a:srgbClr val="008080"/>
      </a:lt1>
      <a:dk2>
        <a:srgbClr val="0066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colormaster">
  <a:themeElements>
    <a:clrScheme name="">
      <a:dk1>
        <a:srgbClr val="000000"/>
      </a:dk1>
      <a:lt1>
        <a:srgbClr val="008080"/>
      </a:lt1>
      <a:dk2>
        <a:srgbClr val="0066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colormaster">
  <a:themeElements>
    <a:clrScheme name="6_colormaster 13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4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144</Template>
  <TotalTime>591</TotalTime>
  <Words>237</Words>
  <Application>Microsoft Office PowerPoint</Application>
  <PresentationFormat>Экран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28</vt:i4>
      </vt:variant>
      <vt:variant>
        <vt:lpstr>Заголовки слайдов</vt:lpstr>
      </vt:variant>
      <vt:variant>
        <vt:i4>9</vt:i4>
      </vt:variant>
    </vt:vector>
  </HeadingPairs>
  <TitlesOfParts>
    <vt:vector size="47" baseType="lpstr">
      <vt:lpstr>Albertus</vt:lpstr>
      <vt:lpstr>Antique Olive</vt:lpstr>
      <vt:lpstr>Arial</vt:lpstr>
      <vt:lpstr>Bradley Hand ITC</vt:lpstr>
      <vt:lpstr>Broadway</vt:lpstr>
      <vt:lpstr>Calibri</vt:lpstr>
      <vt:lpstr>Comic Sans MS</vt:lpstr>
      <vt:lpstr>Times New Roman</vt:lpstr>
      <vt:lpstr>Trebuchet MS</vt:lpstr>
      <vt:lpstr>Wingdings 3</vt:lpstr>
      <vt:lpstr>bars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plain rectangle</vt:lpstr>
      <vt:lpstr>9_colormaster</vt:lpstr>
      <vt:lpstr>10_colormaster</vt:lpstr>
      <vt:lpstr>11_colormaster</vt:lpstr>
      <vt:lpstr>12_colormaster</vt:lpstr>
      <vt:lpstr>13_colormaster</vt:lpstr>
      <vt:lpstr>14_colormaster</vt:lpstr>
      <vt:lpstr>15_colormaster</vt:lpstr>
      <vt:lpstr>16_colormaster</vt:lpstr>
      <vt:lpstr>ripple</vt:lpstr>
      <vt:lpstr>17_colormaster</vt:lpstr>
      <vt:lpstr>18_colormaster</vt:lpstr>
      <vt:lpstr>19_colormaster</vt:lpstr>
      <vt:lpstr>20_colormaster</vt:lpstr>
      <vt:lpstr>21_colormaster</vt:lpstr>
      <vt:lpstr>22_colormaster</vt:lpstr>
      <vt:lpstr>23_colormaster</vt:lpstr>
      <vt:lpstr>24_colormaster</vt:lpstr>
      <vt:lpstr>Аспект</vt:lpstr>
      <vt:lpstr>Интерактивные возможности программы Microsoft Power Point  на уроках иностранного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56</cp:revision>
  <dcterms:created xsi:type="dcterms:W3CDTF">2010-04-23T03:00:43Z</dcterms:created>
  <dcterms:modified xsi:type="dcterms:W3CDTF">2024-04-13T11:26:00Z</dcterms:modified>
</cp:coreProperties>
</file>