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6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6" autoAdjust="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55679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err="1">
                <a:solidFill>
                  <a:srgbClr val="FF0000"/>
                </a:solidFill>
              </a:rPr>
              <a:t>Нейрогимнастика</a:t>
            </a:r>
            <a:r>
              <a:rPr lang="ru-RU" sz="7200" b="1" dirty="0">
                <a:solidFill>
                  <a:srgbClr val="FF0000"/>
                </a:solidFill>
              </a:rPr>
              <a:t> для </a:t>
            </a:r>
            <a:endParaRPr lang="ru-RU" sz="7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дошкольников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2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ogoped-online.by/wp-content/uploads/2020/06/Kineziologiya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3994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7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ogoped-online.by/wp-content/uploads/2020/06/Kineziologiya1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16416" cy="466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0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ogoped-online.by/wp-content/uploads/2020/06/Kineziologiya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24936" cy="476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4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70065"/>
            <a:ext cx="4650348" cy="3487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4413"/>
            <a:ext cx="4395573" cy="3296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782455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Нейротренажер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«Кулак-ладонь»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5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89679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Комплексы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нейродинамической гимнастики для детей дошкольного возраста построены на основе 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(движений тела), 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мануальных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(ручных) и 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психомоторных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игр. Благодаря данной гимнастике у ребенка повышается работоспособность коры головного мозга, активизируются зоны обоих полушарий, мозг переключается в интегрированный (объединяющий работу обоих полушарий) режим работы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Использование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упражнений способствует не только развитию умственных способностей и физического здоровья, способствуют улучшению запоминания, повышают устойчивость внимания. Облегчают процесс письма. Развивают творческие способности на основе наглядно-образного мышления, стабилизируют психику, развивают интуицию. Улучшают память, повышают интеллектуальные возможности, помогают преодолевать математические трудности, активизируется работа головного мозга.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Родителям мы рекомендуем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совместные занятия, т.к. подобные занятия поднимают настроение, улучшают самочувствие и сближают.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 занятий должна царить доброжелательная атмосфера, поэтому можно включать музыку, которая нравится ребенку.</a:t>
            </a:r>
          </a:p>
          <a:p>
            <a:pPr algn="just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9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116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Симметричное рисование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7984" y="1826695"/>
            <a:ext cx="5039544" cy="3779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6072" y="1826696"/>
            <a:ext cx="5039545" cy="37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6531" y="972289"/>
            <a:ext cx="5005063" cy="37537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7931" y="969234"/>
            <a:ext cx="4992554" cy="3744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5620439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Следите, чтобы ведущая рука не обгоняла подчиненную. Суть упражнения именно в одновременности всех действий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4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.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инезиологические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успешного выполнения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кинезиологических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точное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выполнение движений 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приёмов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левой, так и правой рукой поочерёдно, согласованная работа обеих рук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одновременно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длительность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одного упражнения - не более 1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родолжительность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занятий до 15 минут в день.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545" y="3144332"/>
            <a:ext cx="3936437" cy="295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0234" y="3645023"/>
            <a:ext cx="3608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«Коза-заяц!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8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3535" y="611687"/>
            <a:ext cx="3960440" cy="2970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0811" y="1673805"/>
            <a:ext cx="3816424" cy="286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5943" y="3451439"/>
            <a:ext cx="3635896" cy="2726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37321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«Заяц-колечко-цепочка»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8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9980" y="688132"/>
            <a:ext cx="3995936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2378" y="1570230"/>
            <a:ext cx="3563887" cy="2672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3687" y="3505445"/>
            <a:ext cx="3491880" cy="2618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32097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«Ножницы-собака-лошадь»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8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961" y="877153"/>
            <a:ext cx="4932040" cy="3699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9510" y="877155"/>
            <a:ext cx="4932041" cy="3699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617" y="5729598"/>
            <a:ext cx="758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«Капитан»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9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4686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0048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102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Воструев</dc:creator>
  <cp:lastModifiedBy>Егор Воструев</cp:lastModifiedBy>
  <cp:revision>7</cp:revision>
  <dcterms:created xsi:type="dcterms:W3CDTF">2023-01-20T00:24:17Z</dcterms:created>
  <dcterms:modified xsi:type="dcterms:W3CDTF">2023-01-20T01:40:47Z</dcterms:modified>
</cp:coreProperties>
</file>