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80" r:id="rId3"/>
    <p:sldId id="292" r:id="rId4"/>
    <p:sldId id="293" r:id="rId5"/>
    <p:sldId id="284" r:id="rId6"/>
    <p:sldId id="257" r:id="rId7"/>
    <p:sldId id="279" r:id="rId8"/>
    <p:sldId id="283" r:id="rId9"/>
    <p:sldId id="297" r:id="rId10"/>
    <p:sldId id="285" r:id="rId11"/>
    <p:sldId id="286" r:id="rId12"/>
    <p:sldId id="287" r:id="rId13"/>
    <p:sldId id="295" r:id="rId14"/>
    <p:sldId id="288" r:id="rId15"/>
    <p:sldId id="290" r:id="rId16"/>
    <p:sldId id="29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F58147-6314-4102-A529-98FA561AE5C5}" type="datetimeFigureOut">
              <a:rPr lang="ru-RU" smtClean="0"/>
              <a:t>14.04.2024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BA159-F288-4203-92B8-D21949FE9AD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BA159-F288-4203-92B8-D21949FE9AD6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DAB77D-FCC7-461E-BC37-29A2B0BE17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869D502-9BEE-4FFA-A833-2B5115339E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F0A7B9-1FC2-4FE3-B895-FF094935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9985F-7280-4361-ABEA-8F11BCCC98E8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0C0EC9-889E-4CE4-AAA3-19FD8B20E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5AD9D1C-A91E-4A69-979A-2C136ECFB4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F21F-126C-4E1B-B7B1-CFF87E953F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4784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809CF7-DA2F-4077-AF6A-F94FD89AC9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C530BCB-5B30-411C-AAC1-CE73902A2D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8DBD3B-9D35-478B-AC74-10DC70491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9985F-7280-4361-ABEA-8F11BCCC98E8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1C3D2C4-B6F0-4C76-B5DC-D7F46EE41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ABBEC7D-9A14-4EF9-A192-AE661F4D0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F21F-126C-4E1B-B7B1-CFF87E953F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23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1D157E9-93F1-4EFC-BF16-FABBEC3F0C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F72390F-17AE-4096-8235-019269ACFB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7163F1A-016F-49EB-A953-A48736779C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9985F-7280-4361-ABEA-8F11BCCC98E8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C8B725-1AF3-4458-B706-D7889504B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FE8933-D9E5-4169-B75D-D01F7ED9D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F21F-126C-4E1B-B7B1-CFF87E953F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619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E96422-7935-4FB3-A3E7-29DEFC940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73C7071-598F-4A87-B5D9-5E3DF259BD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B3C144-3BF5-4831-9B14-87B080031E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9985F-7280-4361-ABEA-8F11BCCC98E8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5326F1-035E-420B-A99B-3B908E4E8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EB92995-B012-49DD-A14D-33D04303B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F21F-126C-4E1B-B7B1-CFF87E953F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0879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80FE44-8B87-4D51-913B-D7439C5B4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2F4679E-703A-436D-AFF3-1B235A9F88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958FB45-9AB8-4071-9530-E1B8A2E278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9985F-7280-4361-ABEA-8F11BCCC98E8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B6C09E-6419-4EAA-87B3-046FC3122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A1DDD19-4967-44BA-886F-D7C65A33B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F21F-126C-4E1B-B7B1-CFF87E953F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2137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0FA229-41BE-4EF2-B345-7618E7F22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FC6417-62F0-4279-B5E1-3DEF419CB0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32DEFE8-5FB4-4D9E-A72D-9428A3DEC8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84F0C18-38D8-4A04-B9BD-44BCF5187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9985F-7280-4361-ABEA-8F11BCCC98E8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C70D15D-3186-4CEB-B11A-1A6C89CFA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BAB7235-3E9D-41A7-B96D-CACF56F666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F21F-126C-4E1B-B7B1-CFF87E953F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052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15E530-AC09-4489-A832-CA843BD74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270C7DE-0B44-46A4-974C-2AAEDA4079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7F4DF60-2399-4007-8513-1F6DAF7D73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569F461-E5E8-4473-8BF5-3B11F7DD51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5729F31-E6B5-4C14-913E-8BBBA72CCEA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F06FF1F-4563-49F3-8D77-BD62F7AF1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9985F-7280-4361-ABEA-8F11BCCC98E8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ABD096A-990C-4433-8D4E-87DA24A04F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2D6EBA6-D306-4C5B-BFFA-23D209A67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F21F-126C-4E1B-B7B1-CFF87E953F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56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76091B-12CE-44F4-A4DD-9C49B2694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7C26CC7-5639-4283-8ADB-025EBBB60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9985F-7280-4361-ABEA-8F11BCCC98E8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8430A7A-CFC8-46E8-85F7-F8D5507CD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888037D-6D63-4155-95DA-2B0FAD00A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F21F-126C-4E1B-B7B1-CFF87E953F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728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4AC125B-98BB-48A4-8169-94837FFE69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9985F-7280-4361-ABEA-8F11BCCC98E8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2E69092-2A6E-4324-9C82-E9F055A7A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EB596A3-7579-4076-806B-247517A75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F21F-126C-4E1B-B7B1-CFF87E953F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835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AB5E16-BE33-4379-8923-34D8F3CEB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BB4498-AB8C-4492-98D0-C446BD0FCB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3EDB0CE-1ECE-44CE-B5DD-C74BC744B3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E1505D9-CF6E-40C9-A5D2-91F6B7634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9985F-7280-4361-ABEA-8F11BCCC98E8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6012F80-EAD6-4DC9-90E8-262878202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B754270-5BF3-44BC-8FED-5E05EB5D2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F21F-126C-4E1B-B7B1-CFF87E953F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620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719F24-7F56-4074-BA57-BAAA87BFD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AAA9015-A78D-452B-B73D-968B0FEE43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8D50242-D4C6-48DD-913C-347D8A04A8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7D29303-7671-4F88-9B65-AAE576413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9985F-7280-4361-ABEA-8F11BCCC98E8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7385993-B626-4625-B10C-080BF2AB0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EE4360C-306E-4AEE-84EE-08749F5EB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F21F-126C-4E1B-B7B1-CFF87E953F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4031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06890D-9433-43D7-A8CF-2BBD619F3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D6A0346-195D-4012-9A0D-3C4E343C2D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5CA89C-680F-42A4-984F-419A349E60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9985F-7280-4361-ABEA-8F11BCCC98E8}" type="datetimeFigureOut">
              <a:rPr lang="ru-RU" smtClean="0"/>
              <a:pPr/>
              <a:t>14.04.2024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D2B2A18-F1C5-4316-BE41-490D905207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720C4D5-B664-4EF5-87EE-D30D222F07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8F21F-126C-4E1B-B7B1-CFF87E953F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324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8EC9D1-1AF8-4BE0-A1AE-20A0195C21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ED37288-FE7E-4E06-8C69-1AB398D23B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07" y="327434"/>
            <a:ext cx="4754089" cy="334803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0931089-7B46-4634-9D7F-74C73F7FBA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506" y="659721"/>
            <a:ext cx="3202379" cy="288358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DF719D0-C929-4A09-BB35-52631F9F513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860" y="3172239"/>
            <a:ext cx="4750130" cy="381045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267797D-5F41-41E2-B77E-F7A33BF8EDE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7247" y="138378"/>
            <a:ext cx="2090058" cy="2757714"/>
          </a:xfrm>
          <a:prstGeom prst="rect">
            <a:avLst/>
          </a:prstGeom>
        </p:spPr>
      </p:pic>
      <p:sp>
        <p:nvSpPr>
          <p:cNvPr id="19" name="AutoShape 8">
            <a:extLst>
              <a:ext uri="{FF2B5EF4-FFF2-40B4-BE49-F238E27FC236}">
                <a16:creationId xmlns:a16="http://schemas.microsoft.com/office/drawing/2014/main" id="{AE00EAE8-19F8-4A28-9A73-44F4ADEB0F5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192982" y="32639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" name="AutoShape 12">
            <a:extLst>
              <a:ext uri="{FF2B5EF4-FFF2-40B4-BE49-F238E27FC236}">
                <a16:creationId xmlns:a16="http://schemas.microsoft.com/office/drawing/2014/main" id="{9FBBF879-5FDE-436A-817E-54DEB5700809}"/>
              </a:ext>
            </a:extLst>
          </p:cNvPr>
          <p:cNvSpPr>
            <a:spLocks noGrp="1" noChangeAspect="1" noChangeArrowheads="1"/>
          </p:cNvSpPr>
          <p:nvPr>
            <p:ph type="subTitle" idx="1"/>
          </p:nvPr>
        </p:nvSpPr>
        <p:spPr bwMode="auto">
          <a:xfrm>
            <a:off x="1405247" y="2517569"/>
            <a:ext cx="9144000" cy="2774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D09F87C-579B-4FC7-930C-53887795652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0862" y="3602038"/>
            <a:ext cx="2554146" cy="303412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B9FB02B-5967-4FED-AC85-D74B03F0F0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14" y="3859481"/>
            <a:ext cx="3011899" cy="282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8571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CEEE3EE-7CA0-486F-804D-CAE06DCF7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Словарная работа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C5F11F5-5A30-44B8-A5F2-188F96307E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2767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9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Стащили</a:t>
            </a:r>
            <a:r>
              <a:rPr lang="ru-RU" sz="9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9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переместили, унесли куда-нибудь; </a:t>
            </a:r>
          </a:p>
          <a:p>
            <a:pPr marL="0" indent="0">
              <a:buNone/>
            </a:pPr>
            <a:endParaRPr lang="ru-RU" sz="9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9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Починить</a:t>
            </a:r>
            <a:r>
              <a:rPr lang="ru-RU" sz="9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исправить, сделать пригодным для использования; </a:t>
            </a:r>
          </a:p>
          <a:p>
            <a:pPr marL="0" indent="0">
              <a:buNone/>
            </a:pPr>
            <a:endParaRPr lang="ru-RU" sz="9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9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Подкрался на цыпочках </a:t>
            </a:r>
            <a:r>
              <a:rPr lang="ru-RU" sz="9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9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подойти тихонько, незаметно, на кончиках пальцев ног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97630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070773-D099-492C-A01D-16EB2BA89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Речевая разминка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6E7FCD-F274-4685-B7C6-219213EA85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6261" y="1603169"/>
            <a:ext cx="11566566" cy="457379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 - </a:t>
            </a:r>
            <a:r>
              <a:rPr lang="ru-RU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 начинается </a:t>
            </a:r>
            <a:r>
              <a:rPr lang="ru-RU" sz="4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</a:p>
          <a:p>
            <a:pPr marL="0" indent="0">
              <a:buNone/>
            </a:pPr>
            <a:r>
              <a:rPr lang="ru-RU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ru-RU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у нас в руках </a:t>
            </a:r>
            <a:r>
              <a:rPr lang="ru-RU" sz="4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шары</a:t>
            </a:r>
          </a:p>
          <a:p>
            <a:pPr marL="0" indent="0">
              <a:buNone/>
            </a:pPr>
            <a:r>
              <a:rPr lang="ru-RU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–на полу стоит </a:t>
            </a:r>
            <a:r>
              <a:rPr lang="ru-RU" sz="4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ведро</a:t>
            </a:r>
          </a:p>
          <a:p>
            <a:pPr marL="0" indent="0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 –ор - ор–подмели мы чисто </a:t>
            </a:r>
            <a:r>
              <a:rPr lang="ru-RU" sz="4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двор</a:t>
            </a:r>
          </a:p>
          <a:p>
            <a:pPr marL="0" indent="0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Ра–</a:t>
            </a:r>
            <a:r>
              <a:rPr lang="ru-RU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4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детям всем </a:t>
            </a:r>
            <a:r>
              <a:rPr lang="ru-RU" sz="48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читать пора!</a:t>
            </a:r>
          </a:p>
        </p:txBody>
      </p:sp>
    </p:spTree>
    <p:extLst>
      <p:ext uri="{BB962C8B-B14F-4D97-AF65-F5344CB8AC3E}">
        <p14:creationId xmlns:p14="http://schemas.microsoft.com/office/powerpoint/2010/main" val="36360188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512F93-EB6D-4F18-BBB0-1B90BB1C3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Речевая разминка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82769B-90C6-4321-85A2-D27EE0BC8D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409988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ис-пу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га-</a:t>
            </a:r>
            <a:r>
              <a:rPr lang="ru-RU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лись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по-лу-чил-ся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вы-бе-</a:t>
            </a:r>
            <a:r>
              <a:rPr lang="ru-RU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-ли</a:t>
            </a:r>
          </a:p>
          <a:p>
            <a:pPr marL="0" indent="0">
              <a:buNone/>
            </a:pPr>
            <a:r>
              <a:rPr lang="ru-RU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лоп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-ну-ли</a:t>
            </a:r>
          </a:p>
          <a:p>
            <a:pPr marL="0" indent="0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об-</a:t>
            </a:r>
            <a:r>
              <a:rPr lang="ru-RU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-до-</a:t>
            </a:r>
            <a:r>
              <a:rPr lang="ru-RU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лись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2494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ACB4FA-6050-4FE7-8A06-C9CE88BC1C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01CA6A-C247-4119-ACF5-9979AC1899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265" y="1436914"/>
            <a:ext cx="10807535" cy="47400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Юмор</a:t>
            </a:r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добрый смех.</a:t>
            </a:r>
          </a:p>
          <a:p>
            <a:pPr marL="0" indent="0">
              <a:buNone/>
            </a:pP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0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Юмористический рассказ-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небольшое по объёму произведение, в котором описывается комическая ситуация.</a:t>
            </a:r>
          </a:p>
        </p:txBody>
      </p:sp>
    </p:spTree>
    <p:extLst>
      <p:ext uri="{BB962C8B-B14F-4D97-AF65-F5344CB8AC3E}">
        <p14:creationId xmlns:p14="http://schemas.microsoft.com/office/powerpoint/2010/main" val="34150013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7FEB1B-5FD2-4FBF-B729-B9C6711B8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4379"/>
            <a:ext cx="10515600" cy="902525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«ВЕРЮ- НЕ ВЕРЮ»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4E1772-6A16-4D83-B27C-82FF31DDDD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756" y="1852552"/>
            <a:ext cx="11140044" cy="4762004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1.Верите ли вы, что Валя и Петя играли в жмурки?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2. Верите ли вы, что у Носова имя Николай Николаевич?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3. Верите ли вы, что Петю за ногу схватил кот?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4. Верите ли вы, что рассказ заканчивается словами: «Так и  не стали в  «три поросёнка играть»?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5. Верите ли вы, что домашнее задание сегодня будет-спросить у родителей в какую игру они играли?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E323ECE-7934-4BE3-8020-85CE714806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890" y="163285"/>
            <a:ext cx="2252353" cy="1787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065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7960AD-905C-458B-B776-99DABFE0E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 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Николаевич  Носов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3F9E57-99D5-4B9F-9FB9-24D8A99552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0010" y="1825625"/>
            <a:ext cx="10973790" cy="4351338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sz="9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урока:</a:t>
            </a:r>
          </a:p>
          <a:p>
            <a:pPr marL="0" indent="0">
              <a:buNone/>
            </a:pP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9600" b="1" i="1" dirty="0">
                <a:solidFill>
                  <a:srgbClr val="7030A0"/>
                </a:solidFill>
              </a:rPr>
              <a:t>Познакомиться с произведением </a:t>
            </a:r>
            <a:r>
              <a:rPr lang="ru-RU" sz="9600" b="1" i="1" dirty="0">
                <a:solidFill>
                  <a:srgbClr val="FF0000"/>
                </a:solidFill>
              </a:rPr>
              <a:t>Н. Н. Носова «Затейники»</a:t>
            </a:r>
          </a:p>
          <a:p>
            <a:pPr>
              <a:buFontTx/>
              <a:buChar char="-"/>
            </a:pPr>
            <a:endParaRPr lang="ru-RU" sz="9600" b="1" i="1" dirty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ru-RU" sz="9600" b="1" i="1" dirty="0">
                <a:solidFill>
                  <a:srgbClr val="7030A0"/>
                </a:solidFill>
              </a:rPr>
              <a:t>Развивать своё умение понимать то, что читаешь, читать без ошибок</a:t>
            </a:r>
          </a:p>
          <a:p>
            <a:pPr>
              <a:buFontTx/>
              <a:buChar char="-"/>
            </a:pPr>
            <a:endParaRPr lang="ru-RU" sz="9600" b="1" i="1" dirty="0">
              <a:solidFill>
                <a:srgbClr val="7030A0"/>
              </a:solidFill>
            </a:endParaRPr>
          </a:p>
          <a:p>
            <a:pPr>
              <a:buFontTx/>
              <a:buChar char="-"/>
            </a:pPr>
            <a:r>
              <a:rPr lang="ru-RU" sz="9600" b="1" i="1" dirty="0">
                <a:solidFill>
                  <a:srgbClr val="7030A0"/>
                </a:solidFill>
              </a:rPr>
              <a:t>Проверить как я понимаю содержание текста, умею отвечать на вопросы по содержанию текста</a:t>
            </a:r>
            <a:endParaRPr lang="ru-RU" sz="9600" dirty="0"/>
          </a:p>
          <a:p>
            <a:pPr marL="0" indent="0">
              <a:buNone/>
            </a:pPr>
            <a:endParaRPr lang="ru-RU" sz="5200" dirty="0"/>
          </a:p>
        </p:txBody>
      </p:sp>
    </p:spTree>
    <p:extLst>
      <p:ext uri="{BB962C8B-B14F-4D97-AF65-F5344CB8AC3E}">
        <p14:creationId xmlns:p14="http://schemas.microsoft.com/office/powerpoint/2010/main" val="515835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C9E85C-484D-4DC2-9E47-54F696F1F1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6FCC7D-9394-47BA-9514-8EE416025B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1825625"/>
            <a:ext cx="11625943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1.Прочитать рассказ Н. Н. Носова «Затейники» - </a:t>
            </a: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группа</a:t>
            </a:r>
          </a:p>
          <a:p>
            <a:pPr marL="0" indent="0">
              <a:buNone/>
            </a:pPr>
            <a:endParaRPr lang="ru-RU" sz="32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Прочитать рассказ Н. Н. Носова «Затейники»  по ролям</a:t>
            </a:r>
          </a:p>
          <a:p>
            <a:pPr marL="0" indent="0">
              <a:buNone/>
            </a:pPr>
            <a:r>
              <a:rPr lang="ru-RU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– 1 группа</a:t>
            </a:r>
          </a:p>
          <a:p>
            <a:pPr marL="0" indent="0">
              <a:buNone/>
            </a:pPr>
            <a:endParaRPr lang="ru-RU" sz="32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2. Спросить у родителей в какую игру они играли с друзьями (по желанию)</a:t>
            </a:r>
          </a:p>
        </p:txBody>
      </p:sp>
    </p:spTree>
    <p:extLst>
      <p:ext uri="{BB962C8B-B14F-4D97-AF65-F5344CB8AC3E}">
        <p14:creationId xmlns:p14="http://schemas.microsoft.com/office/powerpoint/2010/main" val="3477076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CE4F1C0C-EE78-4484-A12E-85E6CBD387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DF6ACAA5-43DD-4F80-A20E-242B3D18E1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198920" y="620712"/>
            <a:ext cx="5298910" cy="6065095"/>
          </a:xfrm>
        </p:spPr>
        <p:txBody>
          <a:bodyPr>
            <a:normAutofit/>
          </a:bodyPr>
          <a:lstStyle/>
          <a:p>
            <a:endParaRPr lang="ru-RU" altLang="ru-RU" b="1" dirty="0">
              <a:solidFill>
                <a:srgbClr val="984807"/>
              </a:solidFill>
            </a:endParaRPr>
          </a:p>
          <a:p>
            <a:pPr marL="0" indent="0">
              <a:buNone/>
            </a:pPr>
            <a:r>
              <a:rPr lang="ru-RU" altLang="ru-RU" b="1" dirty="0">
                <a:solidFill>
                  <a:srgbClr val="984807"/>
                </a:solidFill>
              </a:rPr>
              <a:t> </a:t>
            </a:r>
            <a:r>
              <a:rPr lang="ru-RU" altLang="ru-RU" sz="6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Николаевич Носов</a:t>
            </a:r>
          </a:p>
          <a:p>
            <a:pPr marL="0" indent="0">
              <a:buNone/>
            </a:pPr>
            <a:endParaRPr lang="ru-RU" altLang="ru-RU" sz="6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altLang="ru-RU" sz="6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1908-1976</a:t>
            </a:r>
          </a:p>
          <a:p>
            <a:endParaRPr lang="ru-RU" altLang="ru-RU" sz="6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None/>
            </a:pPr>
            <a:endParaRPr lang="ru-RU" altLang="ru-RU" b="1" dirty="0">
              <a:solidFill>
                <a:srgbClr val="984807"/>
              </a:solidFill>
            </a:endParaRPr>
          </a:p>
          <a:p>
            <a:endParaRPr lang="ru-RU" altLang="ru-RU" dirty="0"/>
          </a:p>
        </p:txBody>
      </p:sp>
      <p:pic>
        <p:nvPicPr>
          <p:cNvPr id="10245" name="Picture 6" descr="http://litopys.net/img/thisday/November/23/nosov_3.jpg">
            <a:extLst>
              <a:ext uri="{FF2B5EF4-FFF2-40B4-BE49-F238E27FC236}">
                <a16:creationId xmlns:a16="http://schemas.microsoft.com/office/drawing/2014/main" id="{496C6427-49FE-46C1-92B3-9C6E85F83E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70" y="665163"/>
            <a:ext cx="4821238" cy="619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80B7EC-DB16-4FD2-A1CE-4FF013A52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8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????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83511E-478E-4BAB-BA53-058BD07B03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016" y="2078181"/>
            <a:ext cx="11878066" cy="42769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 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 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 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 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</a:t>
            </a: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 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 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 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en-US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 </a:t>
            </a:r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marL="0" indent="0">
              <a:buNone/>
            </a:pPr>
            <a:endParaRPr lang="ru-RU" sz="54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232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1354" y="1825625"/>
            <a:ext cx="11339732" cy="435133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8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ЗАТЕЙНИКИ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14EB6D-1989-464B-A00D-A468DDAF0D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797D9B-ABE2-4BE4-8552-608B70F394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Затейник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весёлый человек,  склонный к забавным выдумкам, затеям.</a:t>
            </a:r>
          </a:p>
          <a:p>
            <a:pPr marL="742950" indent="-742950">
              <a:buAutoNum type="arabicPeriod"/>
            </a:pP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Затейник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руководитель массовых игр, развлечений.</a:t>
            </a:r>
          </a:p>
        </p:txBody>
      </p:sp>
    </p:spTree>
    <p:extLst>
      <p:ext uri="{BB962C8B-B14F-4D97-AF65-F5344CB8AC3E}">
        <p14:creationId xmlns:p14="http://schemas.microsoft.com/office/powerpoint/2010/main" val="1933460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E71C792-6B05-4F61-8DBC-A65B4CC8C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3049" y="129164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3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рассказ «Затейники» был издан в 1938 году</a:t>
            </a:r>
            <a:endParaRPr lang="ru-RU" sz="53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2">
            <a:extLst>
              <a:ext uri="{FF2B5EF4-FFF2-40B4-BE49-F238E27FC236}">
                <a16:creationId xmlns:a16="http://schemas.microsoft.com/office/drawing/2014/main" id="{9E3B6532-8A71-48C4-AFD1-D48558A7310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996044" cy="1996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5DBF25BC-7348-493B-92B9-2110FEDF802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874328" y="396802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429C0618-3CE7-4EAB-A812-19AE03E60CB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02006" y="1491174"/>
            <a:ext cx="4804063" cy="5130323"/>
          </a:xfrm>
          <a:noFill/>
        </p:spPr>
      </p:pic>
    </p:spTree>
    <p:extLst>
      <p:ext uri="{BB962C8B-B14F-4D97-AF65-F5344CB8AC3E}">
        <p14:creationId xmlns:p14="http://schemas.microsoft.com/office/powerpoint/2010/main" val="23041192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7960AD-905C-458B-B776-99DABFE0E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3F9E57-99D5-4B9F-9FB9-24D8A99552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урока:</a:t>
            </a: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4000" b="1" i="1" dirty="0">
                <a:solidFill>
                  <a:srgbClr val="7030A0"/>
                </a:solidFill>
              </a:rPr>
              <a:t>Познакомиться…</a:t>
            </a:r>
          </a:p>
          <a:p>
            <a:pPr>
              <a:buFontTx/>
              <a:buChar char="-"/>
            </a:pPr>
            <a:r>
              <a:rPr lang="ru-RU" sz="4000" b="1" i="1" dirty="0">
                <a:solidFill>
                  <a:srgbClr val="7030A0"/>
                </a:solidFill>
              </a:rPr>
              <a:t>Развивать своё умение ….</a:t>
            </a:r>
          </a:p>
          <a:p>
            <a:pPr>
              <a:buFontTx/>
              <a:buChar char="-"/>
            </a:pPr>
            <a:r>
              <a:rPr lang="ru-RU" sz="4000" b="1" i="1" dirty="0">
                <a:solidFill>
                  <a:srgbClr val="7030A0"/>
                </a:solidFill>
              </a:rPr>
              <a:t>Проверить умение ….</a:t>
            </a:r>
          </a:p>
        </p:txBody>
      </p:sp>
    </p:spTree>
    <p:extLst>
      <p:ext uri="{BB962C8B-B14F-4D97-AF65-F5344CB8AC3E}">
        <p14:creationId xmlns:p14="http://schemas.microsoft.com/office/powerpoint/2010/main" val="335275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7960AD-905C-458B-B776-99DABFE0E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 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Николай Николаевич  Носов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3F9E57-99D5-4B9F-9FB9-24D8A99552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105" y="1849376"/>
            <a:ext cx="10973790" cy="435133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1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урока:</a:t>
            </a:r>
          </a:p>
          <a:p>
            <a:pPr marL="0" indent="0">
              <a:buNone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-"/>
            </a:pPr>
            <a:r>
              <a:rPr lang="ru-RU" sz="14400" b="1" i="1" dirty="0">
                <a:solidFill>
                  <a:srgbClr val="7030A0"/>
                </a:solidFill>
              </a:rPr>
              <a:t>Познакомиться с произведением </a:t>
            </a:r>
            <a:r>
              <a:rPr lang="ru-RU" sz="14400" b="1" i="1" dirty="0">
                <a:solidFill>
                  <a:srgbClr val="FF0000"/>
                </a:solidFill>
              </a:rPr>
              <a:t>Н. Н. Носова «Затейники»</a:t>
            </a:r>
          </a:p>
          <a:p>
            <a:pPr>
              <a:buFontTx/>
              <a:buChar char="-"/>
            </a:pPr>
            <a:endParaRPr lang="ru-RU" sz="14400" b="1" i="1" dirty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ru-RU" sz="14400" b="1" i="1" dirty="0">
                <a:solidFill>
                  <a:srgbClr val="7030A0"/>
                </a:solidFill>
              </a:rPr>
              <a:t>Развивать своё умение понимать то, что читаешь, читать без ошибок</a:t>
            </a:r>
          </a:p>
          <a:p>
            <a:pPr>
              <a:buFontTx/>
              <a:buChar char="-"/>
            </a:pPr>
            <a:endParaRPr lang="ru-RU" sz="14400" b="1" i="1" dirty="0">
              <a:solidFill>
                <a:srgbClr val="7030A0"/>
              </a:solidFill>
            </a:endParaRPr>
          </a:p>
          <a:p>
            <a:pPr>
              <a:buFontTx/>
              <a:buChar char="-"/>
            </a:pPr>
            <a:r>
              <a:rPr lang="ru-RU" sz="14400" b="1" i="1" dirty="0">
                <a:solidFill>
                  <a:srgbClr val="7030A0"/>
                </a:solidFill>
              </a:rPr>
              <a:t>Проверить как я понимаю содержание текста, умею отвечать на вопросы по содержанию текста</a:t>
            </a:r>
            <a:endParaRPr lang="ru-RU" sz="14400" dirty="0"/>
          </a:p>
        </p:txBody>
      </p:sp>
    </p:spTree>
    <p:extLst>
      <p:ext uri="{BB962C8B-B14F-4D97-AF65-F5344CB8AC3E}">
        <p14:creationId xmlns:p14="http://schemas.microsoft.com/office/powerpoint/2010/main" val="239789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CEEE3EE-7CA0-486F-804D-CAE06DCF7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Словарная работа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BC5F11F5-5A30-44B8-A5F2-188F96307E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5276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Стащили-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Починить-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Подкрался на цыпочках-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61846215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822</TotalTime>
  <Words>424</Words>
  <Application>Microsoft Office PowerPoint</Application>
  <PresentationFormat>Широкоэкранный</PresentationFormat>
  <Paragraphs>74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????</vt:lpstr>
      <vt:lpstr>Презентация PowerPoint</vt:lpstr>
      <vt:lpstr>Презентация PowerPoint</vt:lpstr>
      <vt:lpstr> Первый рассказ «Затейники» был издан в 1938 году</vt:lpstr>
      <vt:lpstr>Тема урока:</vt:lpstr>
      <vt:lpstr>Тема урока:  Николай Николаевич  Носов</vt:lpstr>
      <vt:lpstr>Словарная работа</vt:lpstr>
      <vt:lpstr>Словарная работа</vt:lpstr>
      <vt:lpstr>Речевая разминка</vt:lpstr>
      <vt:lpstr>Речевая разминка</vt:lpstr>
      <vt:lpstr>Презентация PowerPoint</vt:lpstr>
      <vt:lpstr>Игра «ВЕРЮ- НЕ ВЕРЮ»</vt:lpstr>
      <vt:lpstr>Тема урока:  Николай Николаевич  Носов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54</cp:revision>
  <dcterms:created xsi:type="dcterms:W3CDTF">2024-03-16T07:03:28Z</dcterms:created>
  <dcterms:modified xsi:type="dcterms:W3CDTF">2024-04-14T05:20:39Z</dcterms:modified>
</cp:coreProperties>
</file>