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1" r:id="rId3"/>
    <p:sldId id="257" r:id="rId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8946035-5752-47FF-83C2-525ED257F670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96536C-9E4A-49E6-A81E-57E50B618651}" type="datetime1">
              <a:rPr lang="ru-RU" noProof="0" smtClean="0"/>
              <a:t>18.10.2023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334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5902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noProof="0" smtClean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876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6" name="Полилиния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9" name="Полилиния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87" name="Группа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9" name="Группа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8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783383-B6BF-4DF5-9321-A615BB9B05FF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F9EF3-0218-43C3-84EC-451520FC5451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ED61BD-9181-4528-B8C9-C7A912D57609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D74D49-0525-4F0C-BC4E-7E5E1470E019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FC7D64-8F41-416B-B956-8E45D6FC9E68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45466-FD56-4ABE-ADC3-9669DF5517A4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B54661-BEC5-480E-9436-5687E48DC71C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D41C67-035C-4CBB-98FC-8F15799E3174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E97672-3BEE-47A7-98BD-BEA4B0C653AC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ACEABE-CAAA-427A-B50D-20C50B1B8A02}" type="datetime1">
              <a:rPr lang="ru-RU" smtClean="0"/>
              <a:t>18.10.2023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" name="Группа 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0C3865C-54F8-42FC-910E-97C2D6F6567A}" type="datetime1">
              <a:rPr lang="ru-RU" noProof="0" smtClean="0"/>
              <a:t>18.10.2023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Тематическая прогулка</a:t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«В гости к белой сирени»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531" y="808074"/>
            <a:ext cx="1305678" cy="508236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Цели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A9FB39-4DC6-35A4-A021-DB7A52E3CE65}"/>
              </a:ext>
            </a:extLst>
          </p:cNvPr>
          <p:cNvSpPr txBox="1"/>
          <p:nvPr/>
        </p:nvSpPr>
        <p:spPr>
          <a:xfrm>
            <a:off x="297712" y="1722474"/>
            <a:ext cx="28646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Расширение знаний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о растительном мире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ближайшего природного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окружения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1CE51-DC98-3363-6A35-0113576C58BC}"/>
              </a:ext>
            </a:extLst>
          </p:cNvPr>
          <p:cNvSpPr txBox="1"/>
          <p:nvPr/>
        </p:nvSpPr>
        <p:spPr>
          <a:xfrm>
            <a:off x="4401158" y="2151966"/>
            <a:ext cx="243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Бережное отношение</a:t>
            </a:r>
          </a:p>
          <a:p>
            <a:r>
              <a:rPr lang="ru-RU" dirty="0">
                <a:solidFill>
                  <a:schemeClr val="accent1"/>
                </a:solidFill>
              </a:rPr>
              <a:t> к родной природе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2BB975-ECE2-C22B-D1D8-5521606E8094}"/>
              </a:ext>
            </a:extLst>
          </p:cNvPr>
          <p:cNvSpPr txBox="1"/>
          <p:nvPr/>
        </p:nvSpPr>
        <p:spPr>
          <a:xfrm>
            <a:off x="7581015" y="1505635"/>
            <a:ext cx="3427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Научить видеть и понимать</a:t>
            </a:r>
          </a:p>
          <a:p>
            <a:r>
              <a:rPr lang="ru-RU" dirty="0">
                <a:solidFill>
                  <a:srgbClr val="00B050"/>
                </a:solidFill>
              </a:rPr>
              <a:t>красоту окружающей природы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49C5E5-E5CF-48A4-74B4-DE84657FD5F0}"/>
              </a:ext>
            </a:extLst>
          </p:cNvPr>
          <p:cNvSpPr txBox="1"/>
          <p:nvPr/>
        </p:nvSpPr>
        <p:spPr>
          <a:xfrm>
            <a:off x="542261" y="4070336"/>
            <a:ext cx="3037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Активизация участия </a:t>
            </a:r>
          </a:p>
          <a:p>
            <a:r>
              <a:rPr lang="ru-RU" dirty="0">
                <a:solidFill>
                  <a:srgbClr val="FF0000"/>
                </a:solidFill>
              </a:rPr>
              <a:t>родителей в жизни группы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D3DBEA-236B-75F6-8003-8EEBF93A1957}"/>
              </a:ext>
            </a:extLst>
          </p:cNvPr>
          <p:cNvSpPr txBox="1"/>
          <p:nvPr/>
        </p:nvSpPr>
        <p:spPr>
          <a:xfrm>
            <a:off x="4072298" y="3793337"/>
            <a:ext cx="3508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Умение общаться, закрепление 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 поведения в 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общественных местах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3FD15-5918-E19C-B132-D0D3A86B58E9}"/>
              </a:ext>
            </a:extLst>
          </p:cNvPr>
          <p:cNvSpPr txBox="1"/>
          <p:nvPr/>
        </p:nvSpPr>
        <p:spPr>
          <a:xfrm>
            <a:off x="7814930" y="4582632"/>
            <a:ext cx="3583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Развитие фантазии ребенка,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его речи, эмоциональной сферы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849B6DE-08FE-EAAA-6D1C-554BDE9B7D76}"/>
              </a:ext>
            </a:extLst>
          </p:cNvPr>
          <p:cNvCxnSpPr/>
          <p:nvPr/>
        </p:nvCxnSpPr>
        <p:spPr>
          <a:xfrm flipH="1">
            <a:off x="3072809" y="1316310"/>
            <a:ext cx="1562986" cy="50185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7628475-F845-9B55-4134-FFA20E3DF4D6}"/>
              </a:ext>
            </a:extLst>
          </p:cNvPr>
          <p:cNvCxnSpPr/>
          <p:nvPr/>
        </p:nvCxnSpPr>
        <p:spPr>
          <a:xfrm>
            <a:off x="6358270" y="1316310"/>
            <a:ext cx="1020725" cy="50185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2E99833-7A50-2D43-7180-3DA5A165F8EA}"/>
              </a:ext>
            </a:extLst>
          </p:cNvPr>
          <p:cNvCxnSpPr/>
          <p:nvPr/>
        </p:nvCxnSpPr>
        <p:spPr>
          <a:xfrm flipH="1">
            <a:off x="2732567" y="1594884"/>
            <a:ext cx="2041452" cy="209461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412A164B-27E8-F078-EB57-B9A7A4A989F1}"/>
              </a:ext>
            </a:extLst>
          </p:cNvPr>
          <p:cNvCxnSpPr/>
          <p:nvPr/>
        </p:nvCxnSpPr>
        <p:spPr>
          <a:xfrm>
            <a:off x="6273209" y="1594884"/>
            <a:ext cx="2679405" cy="247545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DD50204-70BD-15D7-42F4-9BD6DE89D639}"/>
              </a:ext>
            </a:extLst>
          </p:cNvPr>
          <p:cNvCxnSpPr/>
          <p:nvPr/>
        </p:nvCxnSpPr>
        <p:spPr>
          <a:xfrm>
            <a:off x="5635256" y="1505635"/>
            <a:ext cx="180753" cy="64633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88BD465-1A00-ED2C-9964-79DA5549D405}"/>
              </a:ext>
            </a:extLst>
          </p:cNvPr>
          <p:cNvCxnSpPr/>
          <p:nvPr/>
        </p:nvCxnSpPr>
        <p:spPr>
          <a:xfrm flipH="1">
            <a:off x="5263116" y="1505635"/>
            <a:ext cx="85061" cy="535816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624D294-13A5-B530-A902-DEAEE3DC44B3}"/>
              </a:ext>
            </a:extLst>
          </p:cNvPr>
          <p:cNvCxnSpPr/>
          <p:nvPr/>
        </p:nvCxnSpPr>
        <p:spPr>
          <a:xfrm flipH="1">
            <a:off x="5050465" y="2922803"/>
            <a:ext cx="74428" cy="58594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6539" y="74428"/>
            <a:ext cx="1570074" cy="50426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Этапы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C616E3-76C5-6ECE-322C-F9AD5427E966}"/>
              </a:ext>
            </a:extLst>
          </p:cNvPr>
          <p:cNvSpPr txBox="1"/>
          <p:nvPr/>
        </p:nvSpPr>
        <p:spPr>
          <a:xfrm>
            <a:off x="467833" y="914400"/>
            <a:ext cx="433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1. Организационно-подготовительный</a:t>
            </a:r>
            <a:r>
              <a:rPr lang="ru-RU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50546-6F84-31E4-CA7B-E2D2F997ED16}"/>
              </a:ext>
            </a:extLst>
          </p:cNvPr>
          <p:cNvSpPr txBox="1"/>
          <p:nvPr/>
        </p:nvSpPr>
        <p:spPr>
          <a:xfrm>
            <a:off x="5355460" y="873552"/>
            <a:ext cx="60494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B050"/>
                </a:solidFill>
              </a:rPr>
              <a:t>-просмотр иллюстраций с разными сортами сирени</a:t>
            </a:r>
          </a:p>
          <a:p>
            <a:r>
              <a:rPr lang="ru-RU" sz="1400" dirty="0">
                <a:solidFill>
                  <a:srgbClr val="00B050"/>
                </a:solidFill>
              </a:rPr>
              <a:t>-знакомство с растениями семейства Маслиновые</a:t>
            </a:r>
          </a:p>
          <a:p>
            <a:r>
              <a:rPr lang="ru-RU" sz="1400" dirty="0">
                <a:solidFill>
                  <a:srgbClr val="00B050"/>
                </a:solidFill>
              </a:rPr>
              <a:t>-знакомство с сиренью обыкновенной на участке группы (наблюдение)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2FDF1-692F-B3D6-0116-6A43E995DA57}"/>
              </a:ext>
            </a:extLst>
          </p:cNvPr>
          <p:cNvSpPr txBox="1"/>
          <p:nvPr/>
        </p:nvSpPr>
        <p:spPr>
          <a:xfrm>
            <a:off x="467833" y="1996601"/>
            <a:ext cx="417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2. Проектирование-создание условий: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7D338F-8390-2498-5BA8-B9E7CB430F61}"/>
              </a:ext>
            </a:extLst>
          </p:cNvPr>
          <p:cNvSpPr txBox="1"/>
          <p:nvPr/>
        </p:nvSpPr>
        <p:spPr>
          <a:xfrm>
            <a:off x="5355460" y="1955753"/>
            <a:ext cx="61524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-определение маршрута прогулки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-проведение словарной работы (зачарованная, затылок, шелест листьев,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 облако весны, аромат)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685DDC-72C3-0050-E613-5B6FF0A3A818}"/>
              </a:ext>
            </a:extLst>
          </p:cNvPr>
          <p:cNvSpPr txBox="1"/>
          <p:nvPr/>
        </p:nvSpPr>
        <p:spPr>
          <a:xfrm>
            <a:off x="467833" y="3429000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3. Основной: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43257-90CA-BD81-510F-A5BB52402F72}"/>
              </a:ext>
            </a:extLst>
          </p:cNvPr>
          <p:cNvSpPr txBox="1"/>
          <p:nvPr/>
        </p:nvSpPr>
        <p:spPr>
          <a:xfrm>
            <a:off x="2732566" y="3030129"/>
            <a:ext cx="81353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-чудесное превращение ребят в команду «Винни-Пух и все, все, все»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-веселое определение происхождения слов: шумелки, вопилки, пыхтелки, сопелки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-по ходу маршрута: а)отгадай дерево (дуб) б) добежать до липы в)загадки о деревьях, животных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 г) спеть любимую песню Винни-Пуха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-встреча с белой сиренью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-обсуждение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-применение прилагательных</a:t>
            </a:r>
          </a:p>
          <a:p>
            <a:r>
              <a:rPr lang="ru-RU" sz="1400" dirty="0">
                <a:solidFill>
                  <a:srgbClr val="FF0000"/>
                </a:solidFill>
              </a:rPr>
              <a:t>-фотографирование/хоровод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D1EB7A-CC6F-A61B-4A3C-85A664B2A238}"/>
              </a:ext>
            </a:extLst>
          </p:cNvPr>
          <p:cNvSpPr txBox="1"/>
          <p:nvPr/>
        </p:nvSpPr>
        <p:spPr>
          <a:xfrm>
            <a:off x="467833" y="5181723"/>
            <a:ext cx="329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4. Рефлекционно-оценочный: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2D0D68-F265-47B0-797B-DC9190AF184F}"/>
              </a:ext>
            </a:extLst>
          </p:cNvPr>
          <p:cNvSpPr txBox="1"/>
          <p:nvPr/>
        </p:nvSpPr>
        <p:spPr>
          <a:xfrm>
            <a:off x="4502092" y="4995637"/>
            <a:ext cx="51278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-проведение конкурса  рисунка «Белая сирень»</a:t>
            </a:r>
          </a:p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-создание фотоотчета в чате для родителей и детского сада</a:t>
            </a:r>
          </a:p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-публикация материала в сообществах педагогов и д/с</a:t>
            </a:r>
          </a:p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-участие во всероссийских конкурсах рисунков</a:t>
            </a:r>
          </a:p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-пополнение фотоматериалов для выпускного бала</a:t>
            </a:r>
          </a:p>
          <a:p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-закрепление привычек культурного поведения и общения с людьми, правила поведения в общественных местах</a:t>
            </a: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зад в школу (16x9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0895128_TF02895270" id="{EDADA7D7-5728-495F-8FBC-D04C087FB434}" vid="{F66C6106-380C-435D-804E-16F649057CBA}"/>
    </a:ext>
  </a:extLst>
</a:theme>
</file>

<file path=ppt/theme/theme2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Назад в начальную школу (широкоэкранный формат)</Template>
  <TotalTime>33</TotalTime>
  <Words>254</Words>
  <Application>Microsoft Office PowerPoint</Application>
  <PresentationFormat>Широкоэкранный</PresentationFormat>
  <Paragraphs>45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Cambria</vt:lpstr>
      <vt:lpstr>Назад в школу (16x9)</vt:lpstr>
      <vt:lpstr>Тематическая прогулка «В гости к белой сирени»</vt:lpstr>
      <vt:lpstr>Цели</vt:lpstr>
      <vt:lpstr>Этапы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Тематическая прогулка «В гости к белой сирени»</dc:title>
  <dc:creator>Никита Никита</dc:creator>
  <cp:lastModifiedBy>Никита Никита</cp:lastModifiedBy>
  <cp:revision>20</cp:revision>
  <dcterms:created xsi:type="dcterms:W3CDTF">2023-10-18T05:22:04Z</dcterms:created>
  <dcterms:modified xsi:type="dcterms:W3CDTF">2023-10-18T05:55:54Z</dcterms:modified>
</cp:coreProperties>
</file>