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3"/>
    <p:sldId id="292" r:id="rId4"/>
    <p:sldId id="275" r:id="rId5"/>
    <p:sldId id="278" r:id="rId6"/>
    <p:sldId id="279" r:id="rId7"/>
    <p:sldId id="293" r:id="rId8"/>
    <p:sldId id="287" r:id="rId9"/>
    <p:sldId id="280" r:id="rId10"/>
    <p:sldId id="294" r:id="rId11"/>
    <p:sldId id="295" r:id="rId12"/>
    <p:sldId id="296" r:id="rId13"/>
    <p:sldId id="282" r:id="rId14"/>
    <p:sldId id="297" r:id="rId16"/>
    <p:sldId id="298" r:id="rId17"/>
    <p:sldId id="301" r:id="rId18"/>
    <p:sldId id="302" r:id="rId19"/>
    <p:sldId id="303" r:id="rId20"/>
    <p:sldId id="284" r:id="rId21"/>
    <p:sldId id="299" r:id="rId22"/>
    <p:sldId id="300" r:id="rId23"/>
    <p:sldId id="271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524" autoAdjust="0"/>
  </p:normalViewPr>
  <p:slideViewPr>
    <p:cSldViewPr showGuides="1">
      <p:cViewPr varScale="1">
        <p:scale>
          <a:sx n="91" d="100"/>
          <a:sy n="91" d="100"/>
        </p:scale>
        <p:origin x="52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60E2E-D9B4-4779-8A0C-15261D97F12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E339CF-67C6-402D-AD50-F9AB6948D4FB}">
      <dgm:prSet phldrT="[Текст]"/>
      <dgm:spPr/>
      <dgm:t>
        <a:bodyPr/>
        <a:lstStyle/>
        <a:p>
          <a:r>
            <a:rPr lang="ru-RU" dirty="0"/>
            <a:t>ДОКАЗАНО: </a:t>
          </a:r>
        </a:p>
      </dgm:t>
    </dgm:pt>
    <dgm:pt modelId="{5F40C064-E95D-4FF9-85D9-31BAEB1C1EDD}" cxnId="{B8C02211-1F8E-4CAC-BB35-95764871AA4D}" type="parTrans">
      <dgm:prSet/>
      <dgm:spPr/>
      <dgm:t>
        <a:bodyPr/>
        <a:lstStyle/>
        <a:p>
          <a:endParaRPr lang="ru-RU"/>
        </a:p>
      </dgm:t>
    </dgm:pt>
    <dgm:pt modelId="{E46B32B2-801A-43A4-8895-055DC47A1650}" cxnId="{B8C02211-1F8E-4CAC-BB35-95764871AA4D}" type="sibTrans">
      <dgm:prSet/>
      <dgm:spPr/>
      <dgm:t>
        <a:bodyPr/>
        <a:lstStyle/>
        <a:p>
          <a:endParaRPr lang="ru-RU"/>
        </a:p>
      </dgm:t>
    </dgm:pt>
    <dgm:pt modelId="{FBC404CD-D37F-4154-9C1F-FFEAA5B80401}">
      <dgm:prSet phldrT="[Текст]"/>
      <dgm:spPr/>
      <dgm:t>
        <a:bodyPr/>
        <a:lstStyle/>
        <a:p>
          <a:r>
            <a:rPr lang="ru-RU" dirty="0"/>
            <a:t>МУЗЫКА ЗАНИМАЕТ ВАЖНУЮ ЧАСТЬ В ЖИЗНИ ЧЕЛОВЕКА; </a:t>
          </a:r>
        </a:p>
      </dgm:t>
    </dgm:pt>
    <dgm:pt modelId="{030995CC-03EA-464A-9FE1-B420ED491182}" cxnId="{CDF34B82-0560-4E9C-B76D-ACB0183D158D}" type="parTrans">
      <dgm:prSet/>
      <dgm:spPr/>
      <dgm:t>
        <a:bodyPr/>
        <a:lstStyle/>
        <a:p>
          <a:endParaRPr lang="ru-RU"/>
        </a:p>
      </dgm:t>
    </dgm:pt>
    <dgm:pt modelId="{37AD1EFB-7D88-4A5C-A89A-F292A3A40698}" cxnId="{CDF34B82-0560-4E9C-B76D-ACB0183D158D}" type="sibTrans">
      <dgm:prSet/>
      <dgm:spPr/>
      <dgm:t>
        <a:bodyPr/>
        <a:lstStyle/>
        <a:p>
          <a:endParaRPr lang="ru-RU"/>
        </a:p>
      </dgm:t>
    </dgm:pt>
    <dgm:pt modelId="{1E2C3C1E-BB30-4A7C-A5CD-1CFE9C26A416}">
      <dgm:prSet phldrT="[Текст]"/>
      <dgm:spPr/>
      <dgm:t>
        <a:bodyPr/>
        <a:lstStyle/>
        <a:p>
          <a:r>
            <a:rPr lang="ru-RU" dirty="0"/>
            <a:t>МУЗЫКА</a:t>
          </a:r>
        </a:p>
      </dgm:t>
    </dgm:pt>
    <dgm:pt modelId="{886F70E9-B0FD-4B6F-BF01-FA4680CCAE11}" cxnId="{B5E4EFF0-42AF-41B9-B586-288AFCCB57DD}" type="parTrans">
      <dgm:prSet/>
      <dgm:spPr/>
      <dgm:t>
        <a:bodyPr/>
        <a:lstStyle/>
        <a:p>
          <a:endParaRPr lang="ru-RU"/>
        </a:p>
      </dgm:t>
    </dgm:pt>
    <dgm:pt modelId="{32EC1FB7-4363-4C41-8455-1355DBA076EE}" cxnId="{B5E4EFF0-42AF-41B9-B586-288AFCCB57DD}" type="sibTrans">
      <dgm:prSet/>
      <dgm:spPr/>
      <dgm:t>
        <a:bodyPr/>
        <a:lstStyle/>
        <a:p>
          <a:endParaRPr lang="ru-RU"/>
        </a:p>
      </dgm:t>
    </dgm:pt>
    <dgm:pt modelId="{8FEF0F0D-B677-49BB-B46E-5665DA2EFD31}">
      <dgm:prSet phldrT="[Текст]"/>
      <dgm:spPr/>
      <dgm:t>
        <a:bodyPr/>
        <a:lstStyle/>
        <a:p>
          <a:r>
            <a:rPr lang="ru-RU" dirty="0"/>
            <a:t>ПОВЫШАЕТ НАСТРОЕНИЕ; </a:t>
          </a:r>
        </a:p>
      </dgm:t>
    </dgm:pt>
    <dgm:pt modelId="{6E9E0D6C-8421-4347-AEA2-2C0C54754835}" cxnId="{2EA55DD2-B494-4080-95AC-D3D358981642}" type="parTrans">
      <dgm:prSet/>
      <dgm:spPr/>
      <dgm:t>
        <a:bodyPr/>
        <a:lstStyle/>
        <a:p>
          <a:endParaRPr lang="ru-RU"/>
        </a:p>
      </dgm:t>
    </dgm:pt>
    <dgm:pt modelId="{0E58EA4E-5647-4E19-B6E2-8F5E1AADE66B}" cxnId="{2EA55DD2-B494-4080-95AC-D3D358981642}" type="sibTrans">
      <dgm:prSet/>
      <dgm:spPr/>
      <dgm:t>
        <a:bodyPr/>
        <a:lstStyle/>
        <a:p>
          <a:endParaRPr lang="ru-RU"/>
        </a:p>
      </dgm:t>
    </dgm:pt>
    <dgm:pt modelId="{1DDF62E6-65E1-4F5B-938A-73FEB5572C98}">
      <dgm:prSet phldrT="[Текст]"/>
      <dgm:spPr/>
      <dgm:t>
        <a:bodyPr/>
        <a:lstStyle/>
        <a:p>
          <a:r>
            <a:rPr lang="ru-RU" dirty="0"/>
            <a:t>ПОВЫШАЕТ САМООЦЕНКУ ЛИЧНОСТИ; </a:t>
          </a:r>
        </a:p>
      </dgm:t>
    </dgm:pt>
    <dgm:pt modelId="{DEA36769-A22F-4B90-AA8A-D8F09CBB12B2}" cxnId="{8000C74E-F3F3-4F5C-AA95-0E6E7FD9067B}" type="parTrans">
      <dgm:prSet/>
      <dgm:spPr/>
      <dgm:t>
        <a:bodyPr/>
        <a:lstStyle/>
        <a:p>
          <a:endParaRPr lang="ru-RU"/>
        </a:p>
      </dgm:t>
    </dgm:pt>
    <dgm:pt modelId="{56A63BA0-A0C8-4026-82F8-CA17C6458D0B}" cxnId="{8000C74E-F3F3-4F5C-AA95-0E6E7FD9067B}" type="sibTrans">
      <dgm:prSet/>
      <dgm:spPr/>
      <dgm:t>
        <a:bodyPr/>
        <a:lstStyle/>
        <a:p>
          <a:endParaRPr lang="ru-RU"/>
        </a:p>
      </dgm:t>
    </dgm:pt>
    <dgm:pt modelId="{695D5F91-8AAD-42F1-AA5E-7860DD1E852C}">
      <dgm:prSet phldrT="[Текст]"/>
      <dgm:spPr/>
      <dgm:t>
        <a:bodyPr/>
        <a:lstStyle/>
        <a:p>
          <a:r>
            <a:rPr lang="ru-RU" dirty="0"/>
            <a:t>ПО МУЗЫКАЛЬНЫМ ПРИСТРАСТИЯМ ЧЕЛОВЕКА МЫ МОЖЕМ УЗНАТЬ: </a:t>
          </a:r>
        </a:p>
      </dgm:t>
    </dgm:pt>
    <dgm:pt modelId="{44A56939-26DF-466C-BA9B-C2D8079CC9FD}" cxnId="{55B64372-0940-4DD6-BC51-60F32D13B052}" type="parTrans">
      <dgm:prSet/>
      <dgm:spPr/>
      <dgm:t>
        <a:bodyPr/>
        <a:lstStyle/>
        <a:p>
          <a:endParaRPr lang="ru-RU"/>
        </a:p>
      </dgm:t>
    </dgm:pt>
    <dgm:pt modelId="{26AE230E-B80D-4509-BAAE-561C56CD739D}" cxnId="{55B64372-0940-4DD6-BC51-60F32D13B052}" type="sibTrans">
      <dgm:prSet/>
      <dgm:spPr/>
      <dgm:t>
        <a:bodyPr/>
        <a:lstStyle/>
        <a:p>
          <a:endParaRPr lang="ru-RU"/>
        </a:p>
      </dgm:t>
    </dgm:pt>
    <dgm:pt modelId="{312C0BF0-329B-4AA2-B495-25E0DBFF658C}">
      <dgm:prSet phldrT="[Текст]"/>
      <dgm:spPr/>
      <dgm:t>
        <a:bodyPr/>
        <a:lstStyle/>
        <a:p>
          <a:r>
            <a:rPr lang="ru-RU" dirty="0"/>
            <a:t>ЕГО ХАРАКТЕР, ПРИВЫЧКИ; </a:t>
          </a:r>
        </a:p>
      </dgm:t>
    </dgm:pt>
    <dgm:pt modelId="{1C343724-1A48-46EC-9D24-F6D5107C27D1}" cxnId="{D6C8E0C8-367E-4923-803E-3F514B1A238B}" type="parTrans">
      <dgm:prSet/>
      <dgm:spPr/>
      <dgm:t>
        <a:bodyPr/>
        <a:lstStyle/>
        <a:p>
          <a:endParaRPr lang="ru-RU"/>
        </a:p>
      </dgm:t>
    </dgm:pt>
    <dgm:pt modelId="{0F42ECA3-298D-4237-BECD-33D7289B33D1}" cxnId="{D6C8E0C8-367E-4923-803E-3F514B1A238B}" type="sibTrans">
      <dgm:prSet/>
      <dgm:spPr/>
      <dgm:t>
        <a:bodyPr/>
        <a:lstStyle/>
        <a:p>
          <a:endParaRPr lang="ru-RU"/>
        </a:p>
      </dgm:t>
    </dgm:pt>
    <dgm:pt modelId="{E8D62CFD-4D87-4B89-AA02-71D5EF6CD60F}">
      <dgm:prSet phldrT="[Текст]"/>
      <dgm:spPr/>
      <dgm:t>
        <a:bodyPr/>
        <a:lstStyle/>
        <a:p>
          <a:r>
            <a:rPr lang="ru-RU" dirty="0"/>
            <a:t>ЧУВСТВА, ОБРАЗ ЖИЗНИ; </a:t>
          </a:r>
        </a:p>
      </dgm:t>
    </dgm:pt>
    <dgm:pt modelId="{46F0721C-12F8-4039-87A5-B700E43898FA}" cxnId="{85C1F0A6-C4DC-4922-8D04-0822B45FF739}" type="parTrans">
      <dgm:prSet/>
      <dgm:spPr/>
      <dgm:t>
        <a:bodyPr/>
        <a:lstStyle/>
        <a:p>
          <a:endParaRPr lang="ru-RU"/>
        </a:p>
      </dgm:t>
    </dgm:pt>
    <dgm:pt modelId="{FEF649F1-A3D7-418E-9614-F75988C47EC4}" cxnId="{85C1F0A6-C4DC-4922-8D04-0822B45FF739}" type="sibTrans">
      <dgm:prSet/>
      <dgm:spPr/>
      <dgm:t>
        <a:bodyPr/>
        <a:lstStyle/>
        <a:p>
          <a:endParaRPr lang="ru-RU"/>
        </a:p>
      </dgm:t>
    </dgm:pt>
    <dgm:pt modelId="{D24A3480-45B5-4D1E-AF68-1026FCB97486}">
      <dgm:prSet phldrT="[Текст]"/>
      <dgm:spPr/>
      <dgm:t>
        <a:bodyPr/>
        <a:lstStyle/>
        <a:p>
          <a:r>
            <a:rPr lang="ru-RU" dirty="0"/>
            <a:t>МУЗЫКА ПОМОГАЕТ РАСКРЫТЬСЯ ТАЛАНТАМ; </a:t>
          </a:r>
        </a:p>
      </dgm:t>
    </dgm:pt>
    <dgm:pt modelId="{8E034A86-5A2E-47CA-A291-4AE2BA01E18E}" cxnId="{93C7DEE4-85C9-43B8-9EED-E8007569D2C1}" type="sibTrans">
      <dgm:prSet/>
      <dgm:spPr/>
      <dgm:t>
        <a:bodyPr/>
        <a:lstStyle/>
        <a:p>
          <a:endParaRPr lang="ru-RU"/>
        </a:p>
      </dgm:t>
    </dgm:pt>
    <dgm:pt modelId="{F6E74FED-66ED-4857-970C-3254731136EB}" cxnId="{93C7DEE4-85C9-43B8-9EED-E8007569D2C1}" type="parTrans">
      <dgm:prSet/>
      <dgm:spPr/>
      <dgm:t>
        <a:bodyPr/>
        <a:lstStyle/>
        <a:p>
          <a:endParaRPr lang="ru-RU"/>
        </a:p>
      </dgm:t>
    </dgm:pt>
    <dgm:pt modelId="{177DD7E5-6702-4500-86B9-7A97210E4918}">
      <dgm:prSet phldrT="[Текст]"/>
      <dgm:spPr/>
      <dgm:t>
        <a:bodyPr/>
        <a:lstStyle/>
        <a:p>
          <a:r>
            <a:rPr lang="ru-RU" dirty="0"/>
            <a:t>ЭТО ОЧЕНЬ ВАЖНО ПРИ ОБЩЕНИИ.  </a:t>
          </a:r>
        </a:p>
      </dgm:t>
    </dgm:pt>
    <dgm:pt modelId="{004B6DDB-7D78-47ED-AB56-222B737BE1E5}" cxnId="{472AAA47-3DA5-4FE7-B092-C6679CBCC142}" type="parTrans">
      <dgm:prSet/>
      <dgm:spPr/>
      <dgm:t>
        <a:bodyPr/>
        <a:lstStyle/>
        <a:p>
          <a:endParaRPr lang="ru-RU"/>
        </a:p>
      </dgm:t>
    </dgm:pt>
    <dgm:pt modelId="{285F2CB1-C664-43F5-B8AC-D22D3A07B3DB}" cxnId="{472AAA47-3DA5-4FE7-B092-C6679CBCC142}" type="sibTrans">
      <dgm:prSet/>
      <dgm:spPr/>
      <dgm:t>
        <a:bodyPr/>
        <a:lstStyle/>
        <a:p>
          <a:endParaRPr lang="ru-RU"/>
        </a:p>
      </dgm:t>
    </dgm:pt>
    <dgm:pt modelId="{E32835F2-7F61-459A-879D-8730FF2622D2}" type="pres">
      <dgm:prSet presAssocID="{02560E2E-D9B4-4779-8A0C-15261D97F12A}" presName="Name0" presStyleCnt="0">
        <dgm:presLayoutVars>
          <dgm:dir/>
          <dgm:animLvl val="lvl"/>
          <dgm:resizeHandles val="exact"/>
        </dgm:presLayoutVars>
      </dgm:prSet>
      <dgm:spPr/>
    </dgm:pt>
    <dgm:pt modelId="{0E6F0991-29B2-4AFA-9B34-BB0FB44032C5}" type="pres">
      <dgm:prSet presAssocID="{CCE339CF-67C6-402D-AD50-F9AB6948D4FB}" presName="linNode" presStyleCnt="0"/>
      <dgm:spPr/>
    </dgm:pt>
    <dgm:pt modelId="{FA690117-D55F-4C7C-9082-8CB3542BCA33}" type="pres">
      <dgm:prSet presAssocID="{CCE339CF-67C6-402D-AD50-F9AB6948D4F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4C0D20-C847-4036-9C8B-C28A99743C47}" type="pres">
      <dgm:prSet presAssocID="{CCE339CF-67C6-402D-AD50-F9AB6948D4FB}" presName="descendantText" presStyleLbl="alignAccFollowNode1" presStyleIdx="0" presStyleCnt="3">
        <dgm:presLayoutVars>
          <dgm:bulletEnabled val="1"/>
        </dgm:presLayoutVars>
      </dgm:prSet>
      <dgm:spPr/>
    </dgm:pt>
    <dgm:pt modelId="{6AE5B6FC-7542-4BDC-8B42-594C13A3E8E3}" type="pres">
      <dgm:prSet presAssocID="{E46B32B2-801A-43A4-8895-055DC47A1650}" presName="sp" presStyleCnt="0"/>
      <dgm:spPr/>
    </dgm:pt>
    <dgm:pt modelId="{3A9A3E8D-F5A4-4D9E-9AD8-F4E5FC586F46}" type="pres">
      <dgm:prSet presAssocID="{1E2C3C1E-BB30-4A7C-A5CD-1CFE9C26A416}" presName="linNode" presStyleCnt="0"/>
      <dgm:spPr/>
    </dgm:pt>
    <dgm:pt modelId="{85AB3F4B-A4D8-4BA4-952F-32A9ADC09B85}" type="pres">
      <dgm:prSet presAssocID="{1E2C3C1E-BB30-4A7C-A5CD-1CFE9C26A41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098ADF5-33EE-4290-BC86-1CD6939280A4}" type="pres">
      <dgm:prSet presAssocID="{1E2C3C1E-BB30-4A7C-A5CD-1CFE9C26A416}" presName="descendantText" presStyleLbl="alignAccFollowNode1" presStyleIdx="1" presStyleCnt="3">
        <dgm:presLayoutVars>
          <dgm:bulletEnabled val="1"/>
        </dgm:presLayoutVars>
      </dgm:prSet>
      <dgm:spPr/>
    </dgm:pt>
    <dgm:pt modelId="{EA4A0A9E-39F7-47F3-92B8-5EEAA42B7418}" type="pres">
      <dgm:prSet presAssocID="{32EC1FB7-4363-4C41-8455-1355DBA076EE}" presName="sp" presStyleCnt="0"/>
      <dgm:spPr/>
    </dgm:pt>
    <dgm:pt modelId="{3D33DE34-D2A1-4DF3-8ABC-9AF972FA1B6A}" type="pres">
      <dgm:prSet presAssocID="{695D5F91-8AAD-42F1-AA5E-7860DD1E852C}" presName="linNode" presStyleCnt="0"/>
      <dgm:spPr/>
    </dgm:pt>
    <dgm:pt modelId="{F3DC2E40-4196-4F5E-9370-294DC94D9839}" type="pres">
      <dgm:prSet presAssocID="{695D5F91-8AAD-42F1-AA5E-7860DD1E852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9E20F53-1DB7-4035-9EB9-1ACC5175986D}" type="pres">
      <dgm:prSet presAssocID="{695D5F91-8AAD-42F1-AA5E-7860DD1E852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8C02211-1F8E-4CAC-BB35-95764871AA4D}" srcId="{02560E2E-D9B4-4779-8A0C-15261D97F12A}" destId="{CCE339CF-67C6-402D-AD50-F9AB6948D4FB}" srcOrd="0" destOrd="0" parTransId="{5F40C064-E95D-4FF9-85D9-31BAEB1C1EDD}" sibTransId="{E46B32B2-801A-43A4-8895-055DC47A1650}"/>
    <dgm:cxn modelId="{C04F1B17-BDBE-46F9-BCC2-304222A816F4}" type="presOf" srcId="{E8D62CFD-4D87-4B89-AA02-71D5EF6CD60F}" destId="{E9E20F53-1DB7-4035-9EB9-1ACC5175986D}" srcOrd="0" destOrd="1" presId="urn:microsoft.com/office/officeart/2005/8/layout/vList5"/>
    <dgm:cxn modelId="{BB786034-02AA-42FD-9CAF-9FE013D18772}" type="presOf" srcId="{1DDF62E6-65E1-4F5B-938A-73FEB5572C98}" destId="{9098ADF5-33EE-4290-BC86-1CD6939280A4}" srcOrd="0" destOrd="1" presId="urn:microsoft.com/office/officeart/2005/8/layout/vList5"/>
    <dgm:cxn modelId="{79E1CB3C-3766-4536-8984-840690050BEC}" type="presOf" srcId="{695D5F91-8AAD-42F1-AA5E-7860DD1E852C}" destId="{F3DC2E40-4196-4F5E-9370-294DC94D9839}" srcOrd="0" destOrd="0" presId="urn:microsoft.com/office/officeart/2005/8/layout/vList5"/>
    <dgm:cxn modelId="{472AAA47-3DA5-4FE7-B092-C6679CBCC142}" srcId="{695D5F91-8AAD-42F1-AA5E-7860DD1E852C}" destId="{177DD7E5-6702-4500-86B9-7A97210E4918}" srcOrd="2" destOrd="0" parTransId="{004B6DDB-7D78-47ED-AB56-222B737BE1E5}" sibTransId="{285F2CB1-C664-43F5-B8AC-D22D3A07B3DB}"/>
    <dgm:cxn modelId="{7BB5784A-7384-4291-BF72-208A44839456}" type="presOf" srcId="{1E2C3C1E-BB30-4A7C-A5CD-1CFE9C26A416}" destId="{85AB3F4B-A4D8-4BA4-952F-32A9ADC09B85}" srcOrd="0" destOrd="0" presId="urn:microsoft.com/office/officeart/2005/8/layout/vList5"/>
    <dgm:cxn modelId="{8000C74E-F3F3-4F5C-AA95-0E6E7FD9067B}" srcId="{1E2C3C1E-BB30-4A7C-A5CD-1CFE9C26A416}" destId="{1DDF62E6-65E1-4F5B-938A-73FEB5572C98}" srcOrd="1" destOrd="0" parTransId="{DEA36769-A22F-4B90-AA8A-D8F09CBB12B2}" sibTransId="{56A63BA0-A0C8-4026-82F8-CA17C6458D0B}"/>
    <dgm:cxn modelId="{55B64372-0940-4DD6-BC51-60F32D13B052}" srcId="{02560E2E-D9B4-4779-8A0C-15261D97F12A}" destId="{695D5F91-8AAD-42F1-AA5E-7860DD1E852C}" srcOrd="2" destOrd="0" parTransId="{44A56939-26DF-466C-BA9B-C2D8079CC9FD}" sibTransId="{26AE230E-B80D-4509-BAAE-561C56CD739D}"/>
    <dgm:cxn modelId="{BC53CA75-8EA8-4A25-AEC4-490527D33A32}" type="presOf" srcId="{FBC404CD-D37F-4154-9C1F-FFEAA5B80401}" destId="{AC4C0D20-C847-4036-9C8B-C28A99743C47}" srcOrd="0" destOrd="0" presId="urn:microsoft.com/office/officeart/2005/8/layout/vList5"/>
    <dgm:cxn modelId="{CDF34B82-0560-4E9C-B76D-ACB0183D158D}" srcId="{CCE339CF-67C6-402D-AD50-F9AB6948D4FB}" destId="{FBC404CD-D37F-4154-9C1F-FFEAA5B80401}" srcOrd="0" destOrd="0" parTransId="{030995CC-03EA-464A-9FE1-B420ED491182}" sibTransId="{37AD1EFB-7D88-4A5C-A89A-F292A3A40698}"/>
    <dgm:cxn modelId="{8E6FA886-B7FA-47E9-984F-E8D0502D2FC3}" type="presOf" srcId="{D24A3480-45B5-4D1E-AF68-1026FCB97486}" destId="{AC4C0D20-C847-4036-9C8B-C28A99743C47}" srcOrd="0" destOrd="1" presId="urn:microsoft.com/office/officeart/2005/8/layout/vList5"/>
    <dgm:cxn modelId="{E8D61896-549E-4705-9FF6-F5736A77F8A8}" type="presOf" srcId="{312C0BF0-329B-4AA2-B495-25E0DBFF658C}" destId="{E9E20F53-1DB7-4035-9EB9-1ACC5175986D}" srcOrd="0" destOrd="0" presId="urn:microsoft.com/office/officeart/2005/8/layout/vList5"/>
    <dgm:cxn modelId="{85C1F0A6-C4DC-4922-8D04-0822B45FF739}" srcId="{695D5F91-8AAD-42F1-AA5E-7860DD1E852C}" destId="{E8D62CFD-4D87-4B89-AA02-71D5EF6CD60F}" srcOrd="1" destOrd="0" parTransId="{46F0721C-12F8-4039-87A5-B700E43898FA}" sibTransId="{FEF649F1-A3D7-418E-9614-F75988C47EC4}"/>
    <dgm:cxn modelId="{DE13C3C7-5B4A-46CA-97FD-339420BA12CB}" type="presOf" srcId="{8FEF0F0D-B677-49BB-B46E-5665DA2EFD31}" destId="{9098ADF5-33EE-4290-BC86-1CD6939280A4}" srcOrd="0" destOrd="0" presId="urn:microsoft.com/office/officeart/2005/8/layout/vList5"/>
    <dgm:cxn modelId="{D6C8E0C8-367E-4923-803E-3F514B1A238B}" srcId="{695D5F91-8AAD-42F1-AA5E-7860DD1E852C}" destId="{312C0BF0-329B-4AA2-B495-25E0DBFF658C}" srcOrd="0" destOrd="0" parTransId="{1C343724-1A48-46EC-9D24-F6D5107C27D1}" sibTransId="{0F42ECA3-298D-4237-BECD-33D7289B33D1}"/>
    <dgm:cxn modelId="{E485CBCD-1A93-486C-A043-08D8FA11CDC3}" type="presOf" srcId="{02560E2E-D9B4-4779-8A0C-15261D97F12A}" destId="{E32835F2-7F61-459A-879D-8730FF2622D2}" srcOrd="0" destOrd="0" presId="urn:microsoft.com/office/officeart/2005/8/layout/vList5"/>
    <dgm:cxn modelId="{2EA55DD2-B494-4080-95AC-D3D358981642}" srcId="{1E2C3C1E-BB30-4A7C-A5CD-1CFE9C26A416}" destId="{8FEF0F0D-B677-49BB-B46E-5665DA2EFD31}" srcOrd="0" destOrd="0" parTransId="{6E9E0D6C-8421-4347-AEA2-2C0C54754835}" sibTransId="{0E58EA4E-5647-4E19-B6E2-8F5E1AADE66B}"/>
    <dgm:cxn modelId="{93C7DEE4-85C9-43B8-9EED-E8007569D2C1}" srcId="{CCE339CF-67C6-402D-AD50-F9AB6948D4FB}" destId="{D24A3480-45B5-4D1E-AF68-1026FCB97486}" srcOrd="1" destOrd="0" parTransId="{F6E74FED-66ED-4857-970C-3254731136EB}" sibTransId="{8E034A86-5A2E-47CA-A291-4AE2BA01E18E}"/>
    <dgm:cxn modelId="{F0ADE0E8-3C6F-45CC-9388-E7BA12042553}" type="presOf" srcId="{CCE339CF-67C6-402D-AD50-F9AB6948D4FB}" destId="{FA690117-D55F-4C7C-9082-8CB3542BCA33}" srcOrd="0" destOrd="0" presId="urn:microsoft.com/office/officeart/2005/8/layout/vList5"/>
    <dgm:cxn modelId="{B5E4EFF0-42AF-41B9-B586-288AFCCB57DD}" srcId="{02560E2E-D9B4-4779-8A0C-15261D97F12A}" destId="{1E2C3C1E-BB30-4A7C-A5CD-1CFE9C26A416}" srcOrd="1" destOrd="0" parTransId="{886F70E9-B0FD-4B6F-BF01-FA4680CCAE11}" sibTransId="{32EC1FB7-4363-4C41-8455-1355DBA076EE}"/>
    <dgm:cxn modelId="{7B530FFB-D7A6-49C2-9213-FA9DEDE965F6}" type="presOf" srcId="{177DD7E5-6702-4500-86B9-7A97210E4918}" destId="{E9E20F53-1DB7-4035-9EB9-1ACC5175986D}" srcOrd="0" destOrd="2" presId="urn:microsoft.com/office/officeart/2005/8/layout/vList5"/>
    <dgm:cxn modelId="{99600A03-309C-4A23-82D6-C0A4A6D1DB88}" type="presParOf" srcId="{E32835F2-7F61-459A-879D-8730FF2622D2}" destId="{0E6F0991-29B2-4AFA-9B34-BB0FB44032C5}" srcOrd="0" destOrd="0" presId="urn:microsoft.com/office/officeart/2005/8/layout/vList5"/>
    <dgm:cxn modelId="{3A0F6522-1B2E-4A1C-8115-C6A05E0EC088}" type="presParOf" srcId="{0E6F0991-29B2-4AFA-9B34-BB0FB44032C5}" destId="{FA690117-D55F-4C7C-9082-8CB3542BCA33}" srcOrd="0" destOrd="0" presId="urn:microsoft.com/office/officeart/2005/8/layout/vList5"/>
    <dgm:cxn modelId="{A54E7B10-D0B7-444D-8515-5C11B6050B62}" type="presParOf" srcId="{0E6F0991-29B2-4AFA-9B34-BB0FB44032C5}" destId="{AC4C0D20-C847-4036-9C8B-C28A99743C47}" srcOrd="1" destOrd="0" presId="urn:microsoft.com/office/officeart/2005/8/layout/vList5"/>
    <dgm:cxn modelId="{FF9D59E9-6BE8-430C-9FB0-5B60177325B5}" type="presParOf" srcId="{E32835F2-7F61-459A-879D-8730FF2622D2}" destId="{6AE5B6FC-7542-4BDC-8B42-594C13A3E8E3}" srcOrd="1" destOrd="0" presId="urn:microsoft.com/office/officeart/2005/8/layout/vList5"/>
    <dgm:cxn modelId="{8828C549-CBAF-4886-8027-0AA180911D7A}" type="presParOf" srcId="{E32835F2-7F61-459A-879D-8730FF2622D2}" destId="{3A9A3E8D-F5A4-4D9E-9AD8-F4E5FC586F46}" srcOrd="2" destOrd="0" presId="urn:microsoft.com/office/officeart/2005/8/layout/vList5"/>
    <dgm:cxn modelId="{340EA143-C4BA-424A-9F49-7570F3ECAD09}" type="presParOf" srcId="{3A9A3E8D-F5A4-4D9E-9AD8-F4E5FC586F46}" destId="{85AB3F4B-A4D8-4BA4-952F-32A9ADC09B85}" srcOrd="0" destOrd="0" presId="urn:microsoft.com/office/officeart/2005/8/layout/vList5"/>
    <dgm:cxn modelId="{EF39B400-4376-4EB7-B66A-8BA9F286A610}" type="presParOf" srcId="{3A9A3E8D-F5A4-4D9E-9AD8-F4E5FC586F46}" destId="{9098ADF5-33EE-4290-BC86-1CD6939280A4}" srcOrd="1" destOrd="0" presId="urn:microsoft.com/office/officeart/2005/8/layout/vList5"/>
    <dgm:cxn modelId="{4ECA93B7-6649-47A8-AE08-0143247AA7A2}" type="presParOf" srcId="{E32835F2-7F61-459A-879D-8730FF2622D2}" destId="{EA4A0A9E-39F7-47F3-92B8-5EEAA42B7418}" srcOrd="3" destOrd="0" presId="urn:microsoft.com/office/officeart/2005/8/layout/vList5"/>
    <dgm:cxn modelId="{B0310631-6127-4BD9-9F64-81BC4892335A}" type="presParOf" srcId="{E32835F2-7F61-459A-879D-8730FF2622D2}" destId="{3D33DE34-D2A1-4DF3-8ABC-9AF972FA1B6A}" srcOrd="4" destOrd="0" presId="urn:microsoft.com/office/officeart/2005/8/layout/vList5"/>
    <dgm:cxn modelId="{1BD5F990-CE40-4081-B268-122892420141}" type="presParOf" srcId="{3D33DE34-D2A1-4DF3-8ABC-9AF972FA1B6A}" destId="{F3DC2E40-4196-4F5E-9370-294DC94D9839}" srcOrd="0" destOrd="0" presId="urn:microsoft.com/office/officeart/2005/8/layout/vList5"/>
    <dgm:cxn modelId="{1264EC7A-6BE9-486E-B18C-806193371507}" type="presParOf" srcId="{3D33DE34-D2A1-4DF3-8ABC-9AF972FA1B6A}" destId="{E9E20F53-1DB7-4035-9EB9-1ACC517598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195C4-8AA3-496D-A845-0F83E403A785}" type="doc">
      <dgm:prSet loTypeId="urn:microsoft.com/office/officeart/2005/8/layout/bProcess4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C7A5B4-9E52-4F5C-BB33-3AD0BE40CD58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ЕЩЁ ПРИ ПЕРВОБЫТНОМ ОБЩЕСТВЕ МУЗЫКА ИГРАЛА ВАЖНУЮ РОЛЬ </a:t>
          </a:r>
        </a:p>
      </dgm:t>
    </dgm:pt>
    <dgm:pt modelId="{5E978E20-332B-4FC5-8304-8CFFC9389204}" cxnId="{9E381043-D2B0-4538-BC99-BC3714BF6B3A}" type="parTrans">
      <dgm:prSet/>
      <dgm:spPr/>
      <dgm:t>
        <a:bodyPr/>
        <a:lstStyle/>
        <a:p>
          <a:endParaRPr lang="ru-RU"/>
        </a:p>
      </dgm:t>
    </dgm:pt>
    <dgm:pt modelId="{180DB69E-AA97-4280-9BD3-8427610F97E6}" cxnId="{9E381043-D2B0-4538-BC99-BC3714BF6B3A}" type="sibTrans">
      <dgm:prSet/>
      <dgm:spPr/>
      <dgm:t>
        <a:bodyPr/>
        <a:lstStyle/>
        <a:p>
          <a:endParaRPr lang="ru-RU"/>
        </a:p>
      </dgm:t>
    </dgm:pt>
    <dgm:pt modelId="{8CEB3073-BE6E-4D44-BE1B-0EFBCFB9979F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ea typeface="Microsoft YaHei" panose="020B0503020204020204" pitchFamily="34" charset="-122"/>
              <a:cs typeface="Times New Roman" panose="02020603050405020304" pitchFamily="18" charset="0"/>
            </a:rPr>
            <a:t>МАТЕРИ, НАПЕВАЯ, УКАЧИВАЛИ ДЕТЕЙ</a:t>
          </a:r>
          <a:endParaRPr lang="ru-RU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2CA00B2-9ABC-4DE0-B7A0-72DC2811D15C}" cxnId="{D025E266-20B8-42FD-9949-C88214668563}" type="parTrans">
      <dgm:prSet/>
      <dgm:spPr/>
      <dgm:t>
        <a:bodyPr/>
        <a:lstStyle/>
        <a:p>
          <a:endParaRPr lang="ru-RU"/>
        </a:p>
      </dgm:t>
    </dgm:pt>
    <dgm:pt modelId="{76583F55-59A0-4ACC-B211-F8CBD53724D7}" cxnId="{D025E266-20B8-42FD-9949-C88214668563}" type="sibTrans">
      <dgm:prSet/>
      <dgm:spPr/>
      <dgm:t>
        <a:bodyPr/>
        <a:lstStyle/>
        <a:p>
          <a:endParaRPr lang="ru-RU"/>
        </a:p>
      </dgm:t>
    </dgm:pt>
    <dgm:pt modelId="{7E2EE714-FCB5-416C-8D2A-15E1E34D5A50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ВОИНЫ УСТРАШАЛИ ВРАГОВ ВОИНСТВЕННЫМИ ПЕСНЯМИ-КЛИЧАМИ</a:t>
          </a:r>
        </a:p>
      </dgm:t>
    </dgm:pt>
    <dgm:pt modelId="{EA78DBFF-7814-45B9-AE69-67CF3981C95F}" cxnId="{FDD41CC7-4D17-476E-9A0D-31BF2B9DD3CF}" type="parTrans">
      <dgm:prSet/>
      <dgm:spPr/>
      <dgm:t>
        <a:bodyPr/>
        <a:lstStyle/>
        <a:p>
          <a:endParaRPr lang="ru-RU"/>
        </a:p>
      </dgm:t>
    </dgm:pt>
    <dgm:pt modelId="{0A9AB59B-691E-4BF4-A423-334F9702E8CC}" cxnId="{FDD41CC7-4D17-476E-9A0D-31BF2B9DD3CF}" type="sibTrans">
      <dgm:prSet/>
      <dgm:spPr/>
      <dgm:t>
        <a:bodyPr/>
        <a:lstStyle/>
        <a:p>
          <a:endParaRPr lang="ru-RU"/>
        </a:p>
      </dgm:t>
    </dgm:pt>
    <dgm:pt modelId="{A77DBAAD-0D1A-4526-844E-12EE6523BBC3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ПАСТУХИ ПРОТЯЖНЫМИ ЗОВАМИ СОБИРАЛИ СТАДА</a:t>
          </a:r>
        </a:p>
      </dgm:t>
    </dgm:pt>
    <dgm:pt modelId="{B0C4B5B6-81F3-4715-8EA5-3F75AC2FAE46}" cxnId="{F4CEA080-ADF6-4573-97BC-2D8A96C981BC}" type="parTrans">
      <dgm:prSet/>
      <dgm:spPr/>
      <dgm:t>
        <a:bodyPr/>
        <a:lstStyle/>
        <a:p>
          <a:endParaRPr lang="ru-RU"/>
        </a:p>
      </dgm:t>
    </dgm:pt>
    <dgm:pt modelId="{AE636207-FB17-482A-807E-699D55D4EA5C}" cxnId="{F4CEA080-ADF6-4573-97BC-2D8A96C981BC}" type="sibTrans">
      <dgm:prSet/>
      <dgm:spPr/>
      <dgm:t>
        <a:bodyPr/>
        <a:lstStyle/>
        <a:p>
          <a:endParaRPr lang="ru-RU"/>
        </a:p>
      </dgm:t>
    </dgm:pt>
    <dgm:pt modelId="{773CB613-4321-4FE1-96A0-9F8AFF8C7659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ЕСЛИ ИЗ ПЛЕМЕНИ КТО-ТО УМИРАЛ, ТО ЕГО ПРОВОЖАЛИ ПЕСНЕЙ-ПЛАЧЕМ</a:t>
          </a:r>
        </a:p>
      </dgm:t>
    </dgm:pt>
    <dgm:pt modelId="{B3DD7A56-2CD9-4563-A6B6-4083C3C23B56}" cxnId="{3D71EC51-896E-4D61-89C6-BB34B3E94037}" type="parTrans">
      <dgm:prSet/>
      <dgm:spPr/>
      <dgm:t>
        <a:bodyPr/>
        <a:lstStyle/>
        <a:p>
          <a:endParaRPr lang="ru-RU"/>
        </a:p>
      </dgm:t>
    </dgm:pt>
    <dgm:pt modelId="{7F09FDED-3AFE-4ED9-9DF1-142913B9CD7C}" cxnId="{3D71EC51-896E-4D61-89C6-BB34B3E94037}" type="sibTrans">
      <dgm:prSet/>
      <dgm:spPr/>
      <dgm:t>
        <a:bodyPr/>
        <a:lstStyle/>
        <a:p>
          <a:endParaRPr lang="ru-RU"/>
        </a:p>
      </dgm:t>
    </dgm:pt>
    <dgm:pt modelId="{431CA7BE-0D67-4ED4-A827-EE12EF7044CF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МУЗЫКА ВХОДИЛА И В ИГРЫ ПЕРВОБЫТНЫХ ЛЮДЕЙ</a:t>
          </a:r>
        </a:p>
      </dgm:t>
    </dgm:pt>
    <dgm:pt modelId="{E8154CD6-65CB-4AB6-809A-3B0C06D723A6}" cxnId="{22C32521-522E-4BC9-8DD4-B21F97EFA447}" type="parTrans">
      <dgm:prSet/>
      <dgm:spPr/>
      <dgm:t>
        <a:bodyPr/>
        <a:lstStyle/>
        <a:p>
          <a:endParaRPr lang="ru-RU"/>
        </a:p>
      </dgm:t>
    </dgm:pt>
    <dgm:pt modelId="{DA90C476-F49E-4C27-BAB1-F1824E60D091}" cxnId="{22C32521-522E-4BC9-8DD4-B21F97EFA447}" type="sibTrans">
      <dgm:prSet/>
      <dgm:spPr/>
      <dgm:t>
        <a:bodyPr/>
        <a:lstStyle/>
        <a:p>
          <a:endParaRPr lang="ru-RU"/>
        </a:p>
      </dgm:t>
    </dgm:pt>
    <dgm:pt modelId="{5BA4B0A1-C61F-469F-9AEC-311FA85B5489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ЛЮДИ ПОСТЕПЕННО УЧИЛИСЬ ОТБИРАТЬ ИЗ МНОЖЕСТВА ШУМОВ МУЗЫКАЛЬНЫЕ ЗВУКИ</a:t>
          </a:r>
        </a:p>
      </dgm:t>
    </dgm:pt>
    <dgm:pt modelId="{3ED042DD-7E04-4993-BBAF-62DDB0FEDBE3}" cxnId="{F45738AC-4F50-4A2B-B89E-7D5FF8F4DF09}" type="parTrans">
      <dgm:prSet/>
      <dgm:spPr/>
      <dgm:t>
        <a:bodyPr/>
        <a:lstStyle/>
        <a:p>
          <a:endParaRPr lang="ru-RU"/>
        </a:p>
      </dgm:t>
    </dgm:pt>
    <dgm:pt modelId="{2800EBFA-3EB6-46A5-AA7F-4062D2855542}" cxnId="{F45738AC-4F50-4A2B-B89E-7D5FF8F4DF09}" type="sibTrans">
      <dgm:prSet/>
      <dgm:spPr/>
      <dgm:t>
        <a:bodyPr/>
        <a:lstStyle/>
        <a:p>
          <a:endParaRPr lang="ru-RU"/>
        </a:p>
      </dgm:t>
    </dgm:pt>
    <dgm:pt modelId="{745B5371-0566-48B9-A83A-9662C0A221A3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НАУЧИЛИСЬ МУЗЫКАЛЬНЫЕ ЗВУКИ  СВЯЗЫВАТЬ МЕЖДУ СОБОЙ</a:t>
          </a:r>
        </a:p>
      </dgm:t>
    </dgm:pt>
    <dgm:pt modelId="{9499447F-8C03-4864-849C-D904FF9EE306}" cxnId="{AB3BF965-67EA-4C4D-8ABE-94B4D7821A87}" type="parTrans">
      <dgm:prSet/>
      <dgm:spPr/>
      <dgm:t>
        <a:bodyPr/>
        <a:lstStyle/>
        <a:p>
          <a:endParaRPr lang="ru-RU"/>
        </a:p>
      </dgm:t>
    </dgm:pt>
    <dgm:pt modelId="{546861BD-D1FB-4C07-BE0F-A9FF7DCEACCE}" cxnId="{AB3BF965-67EA-4C4D-8ABE-94B4D7821A87}" type="sibTrans">
      <dgm:prSet/>
      <dgm:spPr/>
      <dgm:t>
        <a:bodyPr/>
        <a:lstStyle/>
        <a:p>
          <a:endParaRPr lang="ru-RU"/>
        </a:p>
      </dgm:t>
    </dgm:pt>
    <dgm:pt modelId="{64BD2D66-1374-413F-A5D7-56999A8825BF}">
      <dgm:prSet phldrT="[Текст]"/>
      <dgm:spPr/>
      <dgm:t>
        <a:bodyPr/>
        <a:lstStyle/>
        <a:p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СОЗДАВАТЬ ПЕРВЫЕ МУЗЫКАЛЬНЫЕ ИНСТРУМЕНТЫ</a:t>
          </a:r>
          <a:r>
            <a:rPr lang="ru-RU" dirty="0">
              <a:latin typeface="Arial Narrow" panose="020B0606020202030204" pitchFamily="34" charset="0"/>
            </a:rPr>
            <a:t> </a:t>
          </a:r>
        </a:p>
      </dgm:t>
    </dgm:pt>
    <dgm:pt modelId="{0631B484-0075-443F-8B53-A8743B27CEEF}" cxnId="{4F7D2659-0A21-4EDC-942A-126AC2B308D6}" type="parTrans">
      <dgm:prSet/>
      <dgm:spPr/>
      <dgm:t>
        <a:bodyPr/>
        <a:lstStyle/>
        <a:p>
          <a:endParaRPr lang="ru-RU"/>
        </a:p>
      </dgm:t>
    </dgm:pt>
    <dgm:pt modelId="{1BF51EA5-1791-48D4-B07C-9961882A270D}" cxnId="{4F7D2659-0A21-4EDC-942A-126AC2B308D6}" type="sibTrans">
      <dgm:prSet/>
      <dgm:spPr/>
      <dgm:t>
        <a:bodyPr/>
        <a:lstStyle/>
        <a:p>
          <a:endParaRPr lang="ru-RU"/>
        </a:p>
      </dgm:t>
    </dgm:pt>
    <dgm:pt modelId="{548DAC01-C9E5-4ADD-9D14-5D4CEFCE860D}" type="pres">
      <dgm:prSet presAssocID="{A4E195C4-8AA3-496D-A845-0F83E403A785}" presName="Name0" presStyleCnt="0">
        <dgm:presLayoutVars>
          <dgm:dir/>
          <dgm:resizeHandles/>
        </dgm:presLayoutVars>
      </dgm:prSet>
      <dgm:spPr/>
    </dgm:pt>
    <dgm:pt modelId="{4D404156-0537-40E7-921C-2B411D305A22}" type="pres">
      <dgm:prSet presAssocID="{B7C7A5B4-9E52-4F5C-BB33-3AD0BE40CD58}" presName="compNode" presStyleCnt="0"/>
      <dgm:spPr/>
    </dgm:pt>
    <dgm:pt modelId="{225A1961-FEE2-4594-BFA8-3E94EBB6FCA8}" type="pres">
      <dgm:prSet presAssocID="{B7C7A5B4-9E52-4F5C-BB33-3AD0BE40CD58}" presName="dummyConnPt" presStyleCnt="0"/>
      <dgm:spPr/>
    </dgm:pt>
    <dgm:pt modelId="{68815394-B9D7-448C-B84E-16D8CA7F883C}" type="pres">
      <dgm:prSet presAssocID="{B7C7A5B4-9E52-4F5C-BB33-3AD0BE40CD58}" presName="node" presStyleLbl="node1" presStyleIdx="0" presStyleCnt="9">
        <dgm:presLayoutVars>
          <dgm:bulletEnabled val="1"/>
        </dgm:presLayoutVars>
      </dgm:prSet>
      <dgm:spPr/>
    </dgm:pt>
    <dgm:pt modelId="{3547BBED-91E4-4495-AB5C-F08B4EA946A7}" type="pres">
      <dgm:prSet presAssocID="{180DB69E-AA97-4280-9BD3-8427610F97E6}" presName="sibTrans" presStyleLbl="bgSibTrans2D1" presStyleIdx="0" presStyleCnt="8"/>
      <dgm:spPr/>
    </dgm:pt>
    <dgm:pt modelId="{8106DE8D-1016-4842-A25D-73567026FB7A}" type="pres">
      <dgm:prSet presAssocID="{8CEB3073-BE6E-4D44-BE1B-0EFBCFB9979F}" presName="compNode" presStyleCnt="0"/>
      <dgm:spPr/>
    </dgm:pt>
    <dgm:pt modelId="{1022CDA5-C8CB-46E9-B679-F349D7ADEFC3}" type="pres">
      <dgm:prSet presAssocID="{8CEB3073-BE6E-4D44-BE1B-0EFBCFB9979F}" presName="dummyConnPt" presStyleCnt="0"/>
      <dgm:spPr/>
    </dgm:pt>
    <dgm:pt modelId="{3ECF4951-5D53-42E1-9A39-0806249AC793}" type="pres">
      <dgm:prSet presAssocID="{8CEB3073-BE6E-4D44-BE1B-0EFBCFB9979F}" presName="node" presStyleLbl="node1" presStyleIdx="1" presStyleCnt="9">
        <dgm:presLayoutVars>
          <dgm:bulletEnabled val="1"/>
        </dgm:presLayoutVars>
      </dgm:prSet>
      <dgm:spPr/>
    </dgm:pt>
    <dgm:pt modelId="{B0966F27-054F-4D0D-A3DC-725320AD7595}" type="pres">
      <dgm:prSet presAssocID="{76583F55-59A0-4ACC-B211-F8CBD53724D7}" presName="sibTrans" presStyleLbl="bgSibTrans2D1" presStyleIdx="1" presStyleCnt="8"/>
      <dgm:spPr/>
    </dgm:pt>
    <dgm:pt modelId="{F008535E-8982-481C-88D9-FA4D10C09FB6}" type="pres">
      <dgm:prSet presAssocID="{7E2EE714-FCB5-416C-8D2A-15E1E34D5A50}" presName="compNode" presStyleCnt="0"/>
      <dgm:spPr/>
    </dgm:pt>
    <dgm:pt modelId="{BB0A8BCB-F5EE-424C-9B49-8888C11B7810}" type="pres">
      <dgm:prSet presAssocID="{7E2EE714-FCB5-416C-8D2A-15E1E34D5A50}" presName="dummyConnPt" presStyleCnt="0"/>
      <dgm:spPr/>
    </dgm:pt>
    <dgm:pt modelId="{D7D59549-ED85-484D-9A52-17032B7E314F}" type="pres">
      <dgm:prSet presAssocID="{7E2EE714-FCB5-416C-8D2A-15E1E34D5A50}" presName="node" presStyleLbl="node1" presStyleIdx="2" presStyleCnt="9">
        <dgm:presLayoutVars>
          <dgm:bulletEnabled val="1"/>
        </dgm:presLayoutVars>
      </dgm:prSet>
      <dgm:spPr/>
    </dgm:pt>
    <dgm:pt modelId="{B18A0DE9-BE62-43A1-80CD-91D3D301A1FB}" type="pres">
      <dgm:prSet presAssocID="{0A9AB59B-691E-4BF4-A423-334F9702E8CC}" presName="sibTrans" presStyleLbl="bgSibTrans2D1" presStyleIdx="2" presStyleCnt="8"/>
      <dgm:spPr/>
    </dgm:pt>
    <dgm:pt modelId="{5B4018B4-1F6A-4671-A835-F434B7D8B4E2}" type="pres">
      <dgm:prSet presAssocID="{A77DBAAD-0D1A-4526-844E-12EE6523BBC3}" presName="compNode" presStyleCnt="0"/>
      <dgm:spPr/>
    </dgm:pt>
    <dgm:pt modelId="{0DE198D9-47F4-4FCD-BF31-5B37FB286780}" type="pres">
      <dgm:prSet presAssocID="{A77DBAAD-0D1A-4526-844E-12EE6523BBC3}" presName="dummyConnPt" presStyleCnt="0"/>
      <dgm:spPr/>
    </dgm:pt>
    <dgm:pt modelId="{1C520E66-6FA2-49EF-9D52-4B89E150005E}" type="pres">
      <dgm:prSet presAssocID="{A77DBAAD-0D1A-4526-844E-12EE6523BBC3}" presName="node" presStyleLbl="node1" presStyleIdx="3" presStyleCnt="9">
        <dgm:presLayoutVars>
          <dgm:bulletEnabled val="1"/>
        </dgm:presLayoutVars>
      </dgm:prSet>
      <dgm:spPr/>
    </dgm:pt>
    <dgm:pt modelId="{3F3FE6BD-0F06-42C9-BBF9-F22D326A5410}" type="pres">
      <dgm:prSet presAssocID="{AE636207-FB17-482A-807E-699D55D4EA5C}" presName="sibTrans" presStyleLbl="bgSibTrans2D1" presStyleIdx="3" presStyleCnt="8"/>
      <dgm:spPr/>
    </dgm:pt>
    <dgm:pt modelId="{261292FF-C959-4936-A42E-B23717DE34B3}" type="pres">
      <dgm:prSet presAssocID="{773CB613-4321-4FE1-96A0-9F8AFF8C7659}" presName="compNode" presStyleCnt="0"/>
      <dgm:spPr/>
    </dgm:pt>
    <dgm:pt modelId="{27631651-0704-45F5-9D13-3F1A9424443B}" type="pres">
      <dgm:prSet presAssocID="{773CB613-4321-4FE1-96A0-9F8AFF8C7659}" presName="dummyConnPt" presStyleCnt="0"/>
      <dgm:spPr/>
    </dgm:pt>
    <dgm:pt modelId="{5237EE77-2EB1-4895-BB18-E6772D03CFBB}" type="pres">
      <dgm:prSet presAssocID="{773CB613-4321-4FE1-96A0-9F8AFF8C7659}" presName="node" presStyleLbl="node1" presStyleIdx="4" presStyleCnt="9">
        <dgm:presLayoutVars>
          <dgm:bulletEnabled val="1"/>
        </dgm:presLayoutVars>
      </dgm:prSet>
      <dgm:spPr/>
    </dgm:pt>
    <dgm:pt modelId="{7AFABAF7-092B-4760-B2D7-261F30E3291E}" type="pres">
      <dgm:prSet presAssocID="{7F09FDED-3AFE-4ED9-9DF1-142913B9CD7C}" presName="sibTrans" presStyleLbl="bgSibTrans2D1" presStyleIdx="4" presStyleCnt="8"/>
      <dgm:spPr/>
    </dgm:pt>
    <dgm:pt modelId="{42799C95-87D7-4116-83C0-DDF8E6EDCDF5}" type="pres">
      <dgm:prSet presAssocID="{431CA7BE-0D67-4ED4-A827-EE12EF7044CF}" presName="compNode" presStyleCnt="0"/>
      <dgm:spPr/>
    </dgm:pt>
    <dgm:pt modelId="{4D8BC745-77B8-4B79-818C-A4F949790056}" type="pres">
      <dgm:prSet presAssocID="{431CA7BE-0D67-4ED4-A827-EE12EF7044CF}" presName="dummyConnPt" presStyleCnt="0"/>
      <dgm:spPr/>
    </dgm:pt>
    <dgm:pt modelId="{01FCBCCF-FE71-479C-BF01-91359638520D}" type="pres">
      <dgm:prSet presAssocID="{431CA7BE-0D67-4ED4-A827-EE12EF7044CF}" presName="node" presStyleLbl="node1" presStyleIdx="5" presStyleCnt="9">
        <dgm:presLayoutVars>
          <dgm:bulletEnabled val="1"/>
        </dgm:presLayoutVars>
      </dgm:prSet>
      <dgm:spPr/>
    </dgm:pt>
    <dgm:pt modelId="{33F8D06B-7CF4-4361-872C-354AB5E42102}" type="pres">
      <dgm:prSet presAssocID="{DA90C476-F49E-4C27-BAB1-F1824E60D091}" presName="sibTrans" presStyleLbl="bgSibTrans2D1" presStyleIdx="5" presStyleCnt="8"/>
      <dgm:spPr/>
    </dgm:pt>
    <dgm:pt modelId="{85EDDCAA-149C-4F14-BB8B-E627BDBCA91E}" type="pres">
      <dgm:prSet presAssocID="{5BA4B0A1-C61F-469F-9AEC-311FA85B5489}" presName="compNode" presStyleCnt="0"/>
      <dgm:spPr/>
    </dgm:pt>
    <dgm:pt modelId="{FF3825E3-109E-4253-B31B-2EE24BD0EBC5}" type="pres">
      <dgm:prSet presAssocID="{5BA4B0A1-C61F-469F-9AEC-311FA85B5489}" presName="dummyConnPt" presStyleCnt="0"/>
      <dgm:spPr/>
    </dgm:pt>
    <dgm:pt modelId="{11A7F74C-F2B1-4D6B-B4DD-D8E135E0CA65}" type="pres">
      <dgm:prSet presAssocID="{5BA4B0A1-C61F-469F-9AEC-311FA85B5489}" presName="node" presStyleLbl="node1" presStyleIdx="6" presStyleCnt="9">
        <dgm:presLayoutVars>
          <dgm:bulletEnabled val="1"/>
        </dgm:presLayoutVars>
      </dgm:prSet>
      <dgm:spPr/>
    </dgm:pt>
    <dgm:pt modelId="{6391E49F-B117-4997-A83C-C98F5BFEB481}" type="pres">
      <dgm:prSet presAssocID="{2800EBFA-3EB6-46A5-AA7F-4062D2855542}" presName="sibTrans" presStyleLbl="bgSibTrans2D1" presStyleIdx="6" presStyleCnt="8"/>
      <dgm:spPr/>
    </dgm:pt>
    <dgm:pt modelId="{3E8C3B5E-619A-473E-ADF1-482B02D3238C}" type="pres">
      <dgm:prSet presAssocID="{745B5371-0566-48B9-A83A-9662C0A221A3}" presName="compNode" presStyleCnt="0"/>
      <dgm:spPr/>
    </dgm:pt>
    <dgm:pt modelId="{7462CDFB-4F0F-44E7-866F-F90ED5AA43E8}" type="pres">
      <dgm:prSet presAssocID="{745B5371-0566-48B9-A83A-9662C0A221A3}" presName="dummyConnPt" presStyleCnt="0"/>
      <dgm:spPr/>
    </dgm:pt>
    <dgm:pt modelId="{7766BCD0-E329-47DC-B096-5D6D127153B9}" type="pres">
      <dgm:prSet presAssocID="{745B5371-0566-48B9-A83A-9662C0A221A3}" presName="node" presStyleLbl="node1" presStyleIdx="7" presStyleCnt="9">
        <dgm:presLayoutVars>
          <dgm:bulletEnabled val="1"/>
        </dgm:presLayoutVars>
      </dgm:prSet>
      <dgm:spPr/>
    </dgm:pt>
    <dgm:pt modelId="{8E53576A-930A-42B8-8538-4A71C9D65F6C}" type="pres">
      <dgm:prSet presAssocID="{546861BD-D1FB-4C07-BE0F-A9FF7DCEACCE}" presName="sibTrans" presStyleLbl="bgSibTrans2D1" presStyleIdx="7" presStyleCnt="8"/>
      <dgm:spPr/>
    </dgm:pt>
    <dgm:pt modelId="{4F31AE1C-3F60-457D-A4F7-B983E54FB3CF}" type="pres">
      <dgm:prSet presAssocID="{64BD2D66-1374-413F-A5D7-56999A8825BF}" presName="compNode" presStyleCnt="0"/>
      <dgm:spPr/>
    </dgm:pt>
    <dgm:pt modelId="{A3918C59-AC76-4BF5-9C93-56C42E611AB8}" type="pres">
      <dgm:prSet presAssocID="{64BD2D66-1374-413F-A5D7-56999A8825BF}" presName="dummyConnPt" presStyleCnt="0"/>
      <dgm:spPr/>
    </dgm:pt>
    <dgm:pt modelId="{783CD378-B678-4DFF-9C5E-FA3521760EF1}" type="pres">
      <dgm:prSet presAssocID="{64BD2D66-1374-413F-A5D7-56999A8825BF}" presName="node" presStyleLbl="node1" presStyleIdx="8" presStyleCnt="9">
        <dgm:presLayoutVars>
          <dgm:bulletEnabled val="1"/>
        </dgm:presLayoutVars>
      </dgm:prSet>
      <dgm:spPr/>
    </dgm:pt>
  </dgm:ptLst>
  <dgm:cxnLst>
    <dgm:cxn modelId="{EA99060F-311B-459D-B7C1-01FF335952A5}" type="presOf" srcId="{180DB69E-AA97-4280-9BD3-8427610F97E6}" destId="{3547BBED-91E4-4495-AB5C-F08B4EA946A7}" srcOrd="0" destOrd="0" presId="urn:microsoft.com/office/officeart/2005/8/layout/bProcess4"/>
    <dgm:cxn modelId="{22C32521-522E-4BC9-8DD4-B21F97EFA447}" srcId="{A4E195C4-8AA3-496D-A845-0F83E403A785}" destId="{431CA7BE-0D67-4ED4-A827-EE12EF7044CF}" srcOrd="5" destOrd="0" parTransId="{E8154CD6-65CB-4AB6-809A-3B0C06D723A6}" sibTransId="{DA90C476-F49E-4C27-BAB1-F1824E60D091}"/>
    <dgm:cxn modelId="{0142D227-21D4-4AAF-BBE1-1D9BDDE9DC1E}" type="presOf" srcId="{546861BD-D1FB-4C07-BE0F-A9FF7DCEACCE}" destId="{8E53576A-930A-42B8-8538-4A71C9D65F6C}" srcOrd="0" destOrd="0" presId="urn:microsoft.com/office/officeart/2005/8/layout/bProcess4"/>
    <dgm:cxn modelId="{EA828436-572D-479E-93C6-2820165635E4}" type="presOf" srcId="{64BD2D66-1374-413F-A5D7-56999A8825BF}" destId="{783CD378-B678-4DFF-9C5E-FA3521760EF1}" srcOrd="0" destOrd="0" presId="urn:microsoft.com/office/officeart/2005/8/layout/bProcess4"/>
    <dgm:cxn modelId="{37878636-6C9F-45AF-8A98-2FCA0B0FDDB9}" type="presOf" srcId="{7F09FDED-3AFE-4ED9-9DF1-142913B9CD7C}" destId="{7AFABAF7-092B-4760-B2D7-261F30E3291E}" srcOrd="0" destOrd="0" presId="urn:microsoft.com/office/officeart/2005/8/layout/bProcess4"/>
    <dgm:cxn modelId="{77FEE83B-BAA8-406E-B6A1-DCB362E9C17E}" type="presOf" srcId="{5BA4B0A1-C61F-469F-9AEC-311FA85B5489}" destId="{11A7F74C-F2B1-4D6B-B4DD-D8E135E0CA65}" srcOrd="0" destOrd="0" presId="urn:microsoft.com/office/officeart/2005/8/layout/bProcess4"/>
    <dgm:cxn modelId="{350BA73F-3A62-4E64-A758-C7A0B0946122}" type="presOf" srcId="{B7C7A5B4-9E52-4F5C-BB33-3AD0BE40CD58}" destId="{68815394-B9D7-448C-B84E-16D8CA7F883C}" srcOrd="0" destOrd="0" presId="urn:microsoft.com/office/officeart/2005/8/layout/bProcess4"/>
    <dgm:cxn modelId="{9E381043-D2B0-4538-BC99-BC3714BF6B3A}" srcId="{A4E195C4-8AA3-496D-A845-0F83E403A785}" destId="{B7C7A5B4-9E52-4F5C-BB33-3AD0BE40CD58}" srcOrd="0" destOrd="0" parTransId="{5E978E20-332B-4FC5-8304-8CFFC9389204}" sibTransId="{180DB69E-AA97-4280-9BD3-8427610F97E6}"/>
    <dgm:cxn modelId="{AB3BF965-67EA-4C4D-8ABE-94B4D7821A87}" srcId="{A4E195C4-8AA3-496D-A845-0F83E403A785}" destId="{745B5371-0566-48B9-A83A-9662C0A221A3}" srcOrd="7" destOrd="0" parTransId="{9499447F-8C03-4864-849C-D904FF9EE306}" sibTransId="{546861BD-D1FB-4C07-BE0F-A9FF7DCEACCE}"/>
    <dgm:cxn modelId="{D025E266-20B8-42FD-9949-C88214668563}" srcId="{A4E195C4-8AA3-496D-A845-0F83E403A785}" destId="{8CEB3073-BE6E-4D44-BE1B-0EFBCFB9979F}" srcOrd="1" destOrd="0" parTransId="{42CA00B2-9ABC-4DE0-B7A0-72DC2811D15C}" sibTransId="{76583F55-59A0-4ACC-B211-F8CBD53724D7}"/>
    <dgm:cxn modelId="{3D71EC51-896E-4D61-89C6-BB34B3E94037}" srcId="{A4E195C4-8AA3-496D-A845-0F83E403A785}" destId="{773CB613-4321-4FE1-96A0-9F8AFF8C7659}" srcOrd="4" destOrd="0" parTransId="{B3DD7A56-2CD9-4563-A6B6-4083C3C23B56}" sibTransId="{7F09FDED-3AFE-4ED9-9DF1-142913B9CD7C}"/>
    <dgm:cxn modelId="{F5773B73-AE17-400E-9933-54CE3C40A2D7}" type="presOf" srcId="{7E2EE714-FCB5-416C-8D2A-15E1E34D5A50}" destId="{D7D59549-ED85-484D-9A52-17032B7E314F}" srcOrd="0" destOrd="0" presId="urn:microsoft.com/office/officeart/2005/8/layout/bProcess4"/>
    <dgm:cxn modelId="{4F7D2659-0A21-4EDC-942A-126AC2B308D6}" srcId="{A4E195C4-8AA3-496D-A845-0F83E403A785}" destId="{64BD2D66-1374-413F-A5D7-56999A8825BF}" srcOrd="8" destOrd="0" parTransId="{0631B484-0075-443F-8B53-A8743B27CEEF}" sibTransId="{1BF51EA5-1791-48D4-B07C-9961882A270D}"/>
    <dgm:cxn modelId="{F01FDA7E-2F7C-4930-9540-A6065DFD4756}" type="presOf" srcId="{A77DBAAD-0D1A-4526-844E-12EE6523BBC3}" destId="{1C520E66-6FA2-49EF-9D52-4B89E150005E}" srcOrd="0" destOrd="0" presId="urn:microsoft.com/office/officeart/2005/8/layout/bProcess4"/>
    <dgm:cxn modelId="{F4CEA080-ADF6-4573-97BC-2D8A96C981BC}" srcId="{A4E195C4-8AA3-496D-A845-0F83E403A785}" destId="{A77DBAAD-0D1A-4526-844E-12EE6523BBC3}" srcOrd="3" destOrd="0" parTransId="{B0C4B5B6-81F3-4715-8EA5-3F75AC2FAE46}" sibTransId="{AE636207-FB17-482A-807E-699D55D4EA5C}"/>
    <dgm:cxn modelId="{F45738AC-4F50-4A2B-B89E-7D5FF8F4DF09}" srcId="{A4E195C4-8AA3-496D-A845-0F83E403A785}" destId="{5BA4B0A1-C61F-469F-9AEC-311FA85B5489}" srcOrd="6" destOrd="0" parTransId="{3ED042DD-7E04-4993-BBAF-62DDB0FEDBE3}" sibTransId="{2800EBFA-3EB6-46A5-AA7F-4062D2855542}"/>
    <dgm:cxn modelId="{CFD231B0-DA85-4D99-ABC9-700352430B30}" type="presOf" srcId="{A4E195C4-8AA3-496D-A845-0F83E403A785}" destId="{548DAC01-C9E5-4ADD-9D14-5D4CEFCE860D}" srcOrd="0" destOrd="0" presId="urn:microsoft.com/office/officeart/2005/8/layout/bProcess4"/>
    <dgm:cxn modelId="{FDD41CC7-4D17-476E-9A0D-31BF2B9DD3CF}" srcId="{A4E195C4-8AA3-496D-A845-0F83E403A785}" destId="{7E2EE714-FCB5-416C-8D2A-15E1E34D5A50}" srcOrd="2" destOrd="0" parTransId="{EA78DBFF-7814-45B9-AE69-67CF3981C95F}" sibTransId="{0A9AB59B-691E-4BF4-A423-334F9702E8CC}"/>
    <dgm:cxn modelId="{1F65B1CA-95BA-4746-BEB2-19AAD674655C}" type="presOf" srcId="{0A9AB59B-691E-4BF4-A423-334F9702E8CC}" destId="{B18A0DE9-BE62-43A1-80CD-91D3D301A1FB}" srcOrd="0" destOrd="0" presId="urn:microsoft.com/office/officeart/2005/8/layout/bProcess4"/>
    <dgm:cxn modelId="{78CCCFCA-68BF-4A94-8BED-E575B8B4B2E0}" type="presOf" srcId="{8CEB3073-BE6E-4D44-BE1B-0EFBCFB9979F}" destId="{3ECF4951-5D53-42E1-9A39-0806249AC793}" srcOrd="0" destOrd="0" presId="urn:microsoft.com/office/officeart/2005/8/layout/bProcess4"/>
    <dgm:cxn modelId="{390A15CC-53F7-4CC8-B9B8-2DF056559BDD}" type="presOf" srcId="{431CA7BE-0D67-4ED4-A827-EE12EF7044CF}" destId="{01FCBCCF-FE71-479C-BF01-91359638520D}" srcOrd="0" destOrd="0" presId="urn:microsoft.com/office/officeart/2005/8/layout/bProcess4"/>
    <dgm:cxn modelId="{81F760DA-1A97-4D98-BE78-02DC8A426CF5}" type="presOf" srcId="{745B5371-0566-48B9-A83A-9662C0A221A3}" destId="{7766BCD0-E329-47DC-B096-5D6D127153B9}" srcOrd="0" destOrd="0" presId="urn:microsoft.com/office/officeart/2005/8/layout/bProcess4"/>
    <dgm:cxn modelId="{AC6497E2-B58C-4246-928E-21C83DD1BA39}" type="presOf" srcId="{AE636207-FB17-482A-807E-699D55D4EA5C}" destId="{3F3FE6BD-0F06-42C9-BBF9-F22D326A5410}" srcOrd="0" destOrd="0" presId="urn:microsoft.com/office/officeart/2005/8/layout/bProcess4"/>
    <dgm:cxn modelId="{EA77C8E4-243C-42BA-974A-2BD18113BD22}" type="presOf" srcId="{76583F55-59A0-4ACC-B211-F8CBD53724D7}" destId="{B0966F27-054F-4D0D-A3DC-725320AD7595}" srcOrd="0" destOrd="0" presId="urn:microsoft.com/office/officeart/2005/8/layout/bProcess4"/>
    <dgm:cxn modelId="{F1A9FBF0-05A7-47D5-8DEB-9F7C0DB6D0F6}" type="presOf" srcId="{DA90C476-F49E-4C27-BAB1-F1824E60D091}" destId="{33F8D06B-7CF4-4361-872C-354AB5E42102}" srcOrd="0" destOrd="0" presId="urn:microsoft.com/office/officeart/2005/8/layout/bProcess4"/>
    <dgm:cxn modelId="{C34B4FFA-9A8C-44E8-9ACE-F7B21D07F506}" type="presOf" srcId="{773CB613-4321-4FE1-96A0-9F8AFF8C7659}" destId="{5237EE77-2EB1-4895-BB18-E6772D03CFBB}" srcOrd="0" destOrd="0" presId="urn:microsoft.com/office/officeart/2005/8/layout/bProcess4"/>
    <dgm:cxn modelId="{5491AAFE-8738-4A36-BFA1-E017243B47DE}" type="presOf" srcId="{2800EBFA-3EB6-46A5-AA7F-4062D2855542}" destId="{6391E49F-B117-4997-A83C-C98F5BFEB481}" srcOrd="0" destOrd="0" presId="urn:microsoft.com/office/officeart/2005/8/layout/bProcess4"/>
    <dgm:cxn modelId="{109133F0-7485-434D-AD80-78D0998D6721}" type="presParOf" srcId="{548DAC01-C9E5-4ADD-9D14-5D4CEFCE860D}" destId="{4D404156-0537-40E7-921C-2B411D305A22}" srcOrd="0" destOrd="0" presId="urn:microsoft.com/office/officeart/2005/8/layout/bProcess4"/>
    <dgm:cxn modelId="{104A50DE-B1F9-4BDD-B4B8-15B14DC74BBB}" type="presParOf" srcId="{4D404156-0537-40E7-921C-2B411D305A22}" destId="{225A1961-FEE2-4594-BFA8-3E94EBB6FCA8}" srcOrd="0" destOrd="0" presId="urn:microsoft.com/office/officeart/2005/8/layout/bProcess4"/>
    <dgm:cxn modelId="{4746FBEC-AC3D-42CE-AD05-3A2F1050EF9D}" type="presParOf" srcId="{4D404156-0537-40E7-921C-2B411D305A22}" destId="{68815394-B9D7-448C-B84E-16D8CA7F883C}" srcOrd="1" destOrd="0" presId="urn:microsoft.com/office/officeart/2005/8/layout/bProcess4"/>
    <dgm:cxn modelId="{24E1FF14-0B4A-4598-AE61-45C003D2E827}" type="presParOf" srcId="{548DAC01-C9E5-4ADD-9D14-5D4CEFCE860D}" destId="{3547BBED-91E4-4495-AB5C-F08B4EA946A7}" srcOrd="1" destOrd="0" presId="urn:microsoft.com/office/officeart/2005/8/layout/bProcess4"/>
    <dgm:cxn modelId="{3079D70B-BA9F-4207-AA61-E5B309D7D8ED}" type="presParOf" srcId="{548DAC01-C9E5-4ADD-9D14-5D4CEFCE860D}" destId="{8106DE8D-1016-4842-A25D-73567026FB7A}" srcOrd="2" destOrd="0" presId="urn:microsoft.com/office/officeart/2005/8/layout/bProcess4"/>
    <dgm:cxn modelId="{A8C902A5-1D35-457C-981E-3F61DB123926}" type="presParOf" srcId="{8106DE8D-1016-4842-A25D-73567026FB7A}" destId="{1022CDA5-C8CB-46E9-B679-F349D7ADEFC3}" srcOrd="0" destOrd="0" presId="urn:microsoft.com/office/officeart/2005/8/layout/bProcess4"/>
    <dgm:cxn modelId="{0A6721F1-C478-4A3B-82B4-021C0E64EEA4}" type="presParOf" srcId="{8106DE8D-1016-4842-A25D-73567026FB7A}" destId="{3ECF4951-5D53-42E1-9A39-0806249AC793}" srcOrd="1" destOrd="0" presId="urn:microsoft.com/office/officeart/2005/8/layout/bProcess4"/>
    <dgm:cxn modelId="{1DA49B08-E1CF-49D4-A6D9-BCC36228F1AA}" type="presParOf" srcId="{548DAC01-C9E5-4ADD-9D14-5D4CEFCE860D}" destId="{B0966F27-054F-4D0D-A3DC-725320AD7595}" srcOrd="3" destOrd="0" presId="urn:microsoft.com/office/officeart/2005/8/layout/bProcess4"/>
    <dgm:cxn modelId="{7019666C-2573-454F-B6AA-AAE692E5BCDD}" type="presParOf" srcId="{548DAC01-C9E5-4ADD-9D14-5D4CEFCE860D}" destId="{F008535E-8982-481C-88D9-FA4D10C09FB6}" srcOrd="4" destOrd="0" presId="urn:microsoft.com/office/officeart/2005/8/layout/bProcess4"/>
    <dgm:cxn modelId="{22CBBD5F-A451-46C4-B619-E5F35060C06E}" type="presParOf" srcId="{F008535E-8982-481C-88D9-FA4D10C09FB6}" destId="{BB0A8BCB-F5EE-424C-9B49-8888C11B7810}" srcOrd="0" destOrd="0" presId="urn:microsoft.com/office/officeart/2005/8/layout/bProcess4"/>
    <dgm:cxn modelId="{738537EE-36F7-42BB-9356-E9C9C9607A4B}" type="presParOf" srcId="{F008535E-8982-481C-88D9-FA4D10C09FB6}" destId="{D7D59549-ED85-484D-9A52-17032B7E314F}" srcOrd="1" destOrd="0" presId="urn:microsoft.com/office/officeart/2005/8/layout/bProcess4"/>
    <dgm:cxn modelId="{D4DCF931-1CA1-4F18-96D4-A3A910AE4B28}" type="presParOf" srcId="{548DAC01-C9E5-4ADD-9D14-5D4CEFCE860D}" destId="{B18A0DE9-BE62-43A1-80CD-91D3D301A1FB}" srcOrd="5" destOrd="0" presId="urn:microsoft.com/office/officeart/2005/8/layout/bProcess4"/>
    <dgm:cxn modelId="{71F3936B-AC12-4DAF-BB57-89A6BBCC520C}" type="presParOf" srcId="{548DAC01-C9E5-4ADD-9D14-5D4CEFCE860D}" destId="{5B4018B4-1F6A-4671-A835-F434B7D8B4E2}" srcOrd="6" destOrd="0" presId="urn:microsoft.com/office/officeart/2005/8/layout/bProcess4"/>
    <dgm:cxn modelId="{889BDE88-84BF-4BA0-B337-24AB0A23FC99}" type="presParOf" srcId="{5B4018B4-1F6A-4671-A835-F434B7D8B4E2}" destId="{0DE198D9-47F4-4FCD-BF31-5B37FB286780}" srcOrd="0" destOrd="0" presId="urn:microsoft.com/office/officeart/2005/8/layout/bProcess4"/>
    <dgm:cxn modelId="{145E4960-98B0-4161-AA99-BCF1DB51A22B}" type="presParOf" srcId="{5B4018B4-1F6A-4671-A835-F434B7D8B4E2}" destId="{1C520E66-6FA2-49EF-9D52-4B89E150005E}" srcOrd="1" destOrd="0" presId="urn:microsoft.com/office/officeart/2005/8/layout/bProcess4"/>
    <dgm:cxn modelId="{EE94D380-F647-42AE-8BCB-26DA507C2CD1}" type="presParOf" srcId="{548DAC01-C9E5-4ADD-9D14-5D4CEFCE860D}" destId="{3F3FE6BD-0F06-42C9-BBF9-F22D326A5410}" srcOrd="7" destOrd="0" presId="urn:microsoft.com/office/officeart/2005/8/layout/bProcess4"/>
    <dgm:cxn modelId="{AB0D426D-6E7B-472C-8508-CBD1C3E1C309}" type="presParOf" srcId="{548DAC01-C9E5-4ADD-9D14-5D4CEFCE860D}" destId="{261292FF-C959-4936-A42E-B23717DE34B3}" srcOrd="8" destOrd="0" presId="urn:microsoft.com/office/officeart/2005/8/layout/bProcess4"/>
    <dgm:cxn modelId="{D82EE39F-A3E4-4804-B87E-90E57192D38C}" type="presParOf" srcId="{261292FF-C959-4936-A42E-B23717DE34B3}" destId="{27631651-0704-45F5-9D13-3F1A9424443B}" srcOrd="0" destOrd="0" presId="urn:microsoft.com/office/officeart/2005/8/layout/bProcess4"/>
    <dgm:cxn modelId="{1478B821-8636-41C9-A9D7-4D4B5C5B28AF}" type="presParOf" srcId="{261292FF-C959-4936-A42E-B23717DE34B3}" destId="{5237EE77-2EB1-4895-BB18-E6772D03CFBB}" srcOrd="1" destOrd="0" presId="urn:microsoft.com/office/officeart/2005/8/layout/bProcess4"/>
    <dgm:cxn modelId="{B1E33EEC-0F28-4949-9C16-B4AC5F3DE6A9}" type="presParOf" srcId="{548DAC01-C9E5-4ADD-9D14-5D4CEFCE860D}" destId="{7AFABAF7-092B-4760-B2D7-261F30E3291E}" srcOrd="9" destOrd="0" presId="urn:microsoft.com/office/officeart/2005/8/layout/bProcess4"/>
    <dgm:cxn modelId="{7E6097EF-07F4-4F46-A6A8-4F4D2F01617D}" type="presParOf" srcId="{548DAC01-C9E5-4ADD-9D14-5D4CEFCE860D}" destId="{42799C95-87D7-4116-83C0-DDF8E6EDCDF5}" srcOrd="10" destOrd="0" presId="urn:microsoft.com/office/officeart/2005/8/layout/bProcess4"/>
    <dgm:cxn modelId="{34317C03-0E2B-4512-9DE1-E8F2FFC627F9}" type="presParOf" srcId="{42799C95-87D7-4116-83C0-DDF8E6EDCDF5}" destId="{4D8BC745-77B8-4B79-818C-A4F949790056}" srcOrd="0" destOrd="0" presId="urn:microsoft.com/office/officeart/2005/8/layout/bProcess4"/>
    <dgm:cxn modelId="{7F051E06-222F-416E-816F-D447D4207248}" type="presParOf" srcId="{42799C95-87D7-4116-83C0-DDF8E6EDCDF5}" destId="{01FCBCCF-FE71-479C-BF01-91359638520D}" srcOrd="1" destOrd="0" presId="urn:microsoft.com/office/officeart/2005/8/layout/bProcess4"/>
    <dgm:cxn modelId="{C8F323EB-F25E-41E5-A298-EB1A8EDAD094}" type="presParOf" srcId="{548DAC01-C9E5-4ADD-9D14-5D4CEFCE860D}" destId="{33F8D06B-7CF4-4361-872C-354AB5E42102}" srcOrd="11" destOrd="0" presId="urn:microsoft.com/office/officeart/2005/8/layout/bProcess4"/>
    <dgm:cxn modelId="{3F8C5C59-1D5A-4779-B462-B93492C722FB}" type="presParOf" srcId="{548DAC01-C9E5-4ADD-9D14-5D4CEFCE860D}" destId="{85EDDCAA-149C-4F14-BB8B-E627BDBCA91E}" srcOrd="12" destOrd="0" presId="urn:microsoft.com/office/officeart/2005/8/layout/bProcess4"/>
    <dgm:cxn modelId="{359C29A4-CDC6-4210-AD3B-DB5911AF4CE7}" type="presParOf" srcId="{85EDDCAA-149C-4F14-BB8B-E627BDBCA91E}" destId="{FF3825E3-109E-4253-B31B-2EE24BD0EBC5}" srcOrd="0" destOrd="0" presId="urn:microsoft.com/office/officeart/2005/8/layout/bProcess4"/>
    <dgm:cxn modelId="{D8233853-5FE2-4D65-812A-D81FB68E736A}" type="presParOf" srcId="{85EDDCAA-149C-4F14-BB8B-E627BDBCA91E}" destId="{11A7F74C-F2B1-4D6B-B4DD-D8E135E0CA65}" srcOrd="1" destOrd="0" presId="urn:microsoft.com/office/officeart/2005/8/layout/bProcess4"/>
    <dgm:cxn modelId="{DCBF1410-9D71-433D-957C-2973B42AB69B}" type="presParOf" srcId="{548DAC01-C9E5-4ADD-9D14-5D4CEFCE860D}" destId="{6391E49F-B117-4997-A83C-C98F5BFEB481}" srcOrd="13" destOrd="0" presId="urn:microsoft.com/office/officeart/2005/8/layout/bProcess4"/>
    <dgm:cxn modelId="{B1854753-65A9-4053-88AC-9B4E43615614}" type="presParOf" srcId="{548DAC01-C9E5-4ADD-9D14-5D4CEFCE860D}" destId="{3E8C3B5E-619A-473E-ADF1-482B02D3238C}" srcOrd="14" destOrd="0" presId="urn:microsoft.com/office/officeart/2005/8/layout/bProcess4"/>
    <dgm:cxn modelId="{FB8D73D6-275A-437A-BF69-CAF1467B050F}" type="presParOf" srcId="{3E8C3B5E-619A-473E-ADF1-482B02D3238C}" destId="{7462CDFB-4F0F-44E7-866F-F90ED5AA43E8}" srcOrd="0" destOrd="0" presId="urn:microsoft.com/office/officeart/2005/8/layout/bProcess4"/>
    <dgm:cxn modelId="{F10A3EE4-5331-48CA-BB69-14FF62180EFB}" type="presParOf" srcId="{3E8C3B5E-619A-473E-ADF1-482B02D3238C}" destId="{7766BCD0-E329-47DC-B096-5D6D127153B9}" srcOrd="1" destOrd="0" presId="urn:microsoft.com/office/officeart/2005/8/layout/bProcess4"/>
    <dgm:cxn modelId="{45B6714D-B1C7-47E4-97A4-4562D985D03B}" type="presParOf" srcId="{548DAC01-C9E5-4ADD-9D14-5D4CEFCE860D}" destId="{8E53576A-930A-42B8-8538-4A71C9D65F6C}" srcOrd="15" destOrd="0" presId="urn:microsoft.com/office/officeart/2005/8/layout/bProcess4"/>
    <dgm:cxn modelId="{A2562ECF-4891-4064-8988-BFA795F5E50B}" type="presParOf" srcId="{548DAC01-C9E5-4ADD-9D14-5D4CEFCE860D}" destId="{4F31AE1C-3F60-457D-A4F7-B983E54FB3CF}" srcOrd="16" destOrd="0" presId="urn:microsoft.com/office/officeart/2005/8/layout/bProcess4"/>
    <dgm:cxn modelId="{58B9A8A0-D593-4D2D-A3C0-6716E4B1CF4D}" type="presParOf" srcId="{4F31AE1C-3F60-457D-A4F7-B983E54FB3CF}" destId="{A3918C59-AC76-4BF5-9C93-56C42E611AB8}" srcOrd="0" destOrd="0" presId="urn:microsoft.com/office/officeart/2005/8/layout/bProcess4"/>
    <dgm:cxn modelId="{879592EC-43EE-4778-9C6A-6D4D4E30C224}" type="presParOf" srcId="{4F31AE1C-3F60-457D-A4F7-B983E54FB3CF}" destId="{783CD378-B678-4DFF-9C5E-FA3521760EF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560E2E-D9B4-4779-8A0C-15261D97F12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E339CF-67C6-402D-AD50-F9AB6948D4F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КАЖДАЯ ЭПОХА РОЖДАЕТ СВОЕ ИСКУССТВО, </a:t>
          </a:r>
          <a:endParaRPr lang="ru-RU" dirty="0"/>
        </a:p>
      </dgm:t>
    </dgm:pt>
    <dgm:pt modelId="{5F40C064-E95D-4FF9-85D9-31BAEB1C1EDD}" cxnId="{B8C02211-1F8E-4CAC-BB35-95764871AA4D}" type="parTrans">
      <dgm:prSet/>
      <dgm:spPr/>
      <dgm:t>
        <a:bodyPr/>
        <a:lstStyle/>
        <a:p>
          <a:endParaRPr lang="ru-RU"/>
        </a:p>
      </dgm:t>
    </dgm:pt>
    <dgm:pt modelId="{E46B32B2-801A-43A4-8895-055DC47A1650}" cxnId="{B8C02211-1F8E-4CAC-BB35-95764871AA4D}" type="sibTrans">
      <dgm:prSet/>
      <dgm:spPr/>
      <dgm:t>
        <a:bodyPr/>
        <a:lstStyle/>
        <a:p>
          <a:endParaRPr lang="ru-RU"/>
        </a:p>
      </dgm:t>
    </dgm:pt>
    <dgm:pt modelId="{FBC404CD-D37F-4154-9C1F-FFEAA5B8040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 ОНО НЕ УБИВАЕТ ИСКУССТВО ПРОШЛОГО. </a:t>
          </a:r>
          <a:endParaRPr lang="ru-RU" dirty="0"/>
        </a:p>
      </dgm:t>
    </dgm:pt>
    <dgm:pt modelId="{030995CC-03EA-464A-9FE1-B420ED491182}" cxnId="{CDF34B82-0560-4E9C-B76D-ACB0183D158D}" type="parTrans">
      <dgm:prSet/>
      <dgm:spPr/>
      <dgm:t>
        <a:bodyPr/>
        <a:lstStyle/>
        <a:p>
          <a:endParaRPr lang="ru-RU"/>
        </a:p>
      </dgm:t>
    </dgm:pt>
    <dgm:pt modelId="{37AD1EFB-7D88-4A5C-A89A-F292A3A40698}" cxnId="{CDF34B82-0560-4E9C-B76D-ACB0183D158D}" type="sibTrans">
      <dgm:prSet/>
      <dgm:spPr/>
      <dgm:t>
        <a:bodyPr/>
        <a:lstStyle/>
        <a:p>
          <a:endParaRPr lang="ru-RU"/>
        </a:p>
      </dgm:t>
    </dgm:pt>
    <dgm:pt modelId="{1E2C3C1E-BB30-4A7C-A5CD-1CFE9C26A416}">
      <dgm:prSet phldrT="[Текст]"/>
      <dgm:spPr/>
      <dgm:t>
        <a:bodyPr/>
        <a:lstStyle/>
        <a:p>
          <a:r>
            <a:rPr lang="ru-RU" b="1" dirty="0"/>
            <a:t>МУЗЫКЬНАЯ КУЛЬТУРА: </a:t>
          </a:r>
        </a:p>
      </dgm:t>
    </dgm:pt>
    <dgm:pt modelId="{886F70E9-B0FD-4B6F-BF01-FA4680CCAE11}" cxnId="{B5E4EFF0-42AF-41B9-B586-288AFCCB57DD}" type="parTrans">
      <dgm:prSet/>
      <dgm:spPr/>
      <dgm:t>
        <a:bodyPr/>
        <a:lstStyle/>
        <a:p>
          <a:endParaRPr lang="ru-RU"/>
        </a:p>
      </dgm:t>
    </dgm:pt>
    <dgm:pt modelId="{32EC1FB7-4363-4C41-8455-1355DBA076EE}" cxnId="{B5E4EFF0-42AF-41B9-B586-288AFCCB57DD}" type="sibTrans">
      <dgm:prSet/>
      <dgm:spPr/>
      <dgm:t>
        <a:bodyPr/>
        <a:lstStyle/>
        <a:p>
          <a:endParaRPr lang="ru-RU"/>
        </a:p>
      </dgm:t>
    </dgm:pt>
    <dgm:pt modelId="{8FEF0F0D-B677-49BB-B46E-5665DA2EFD3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ИГРАЕТ ОГРОМНОЕ ЗНАЧЕНИЕ В ЖИЗНИ ЧЕЛОВЕКА; </a:t>
          </a:r>
          <a:endParaRPr lang="ru-RU" dirty="0"/>
        </a:p>
      </dgm:t>
    </dgm:pt>
    <dgm:pt modelId="{6E9E0D6C-8421-4347-AEA2-2C0C54754835}" cxnId="{2EA55DD2-B494-4080-95AC-D3D358981642}" type="parTrans">
      <dgm:prSet/>
      <dgm:spPr/>
      <dgm:t>
        <a:bodyPr/>
        <a:lstStyle/>
        <a:p>
          <a:endParaRPr lang="ru-RU"/>
        </a:p>
      </dgm:t>
    </dgm:pt>
    <dgm:pt modelId="{0E58EA4E-5647-4E19-B6E2-8F5E1AADE66B}" cxnId="{2EA55DD2-B494-4080-95AC-D3D358981642}" type="sibTrans">
      <dgm:prSet/>
      <dgm:spPr/>
      <dgm:t>
        <a:bodyPr/>
        <a:lstStyle/>
        <a:p>
          <a:endParaRPr lang="ru-RU"/>
        </a:p>
      </dgm:t>
    </dgm:pt>
    <dgm:pt modelId="{1DDF62E6-65E1-4F5B-938A-73FEB5572C9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ПОМОГАЕТ НАМ ЖИТЬ, ДУМАТЬ, ЧУВСТВОВАТЬ, МЕЧТАТЬ. </a:t>
          </a:r>
          <a:endParaRPr lang="ru-RU" dirty="0"/>
        </a:p>
      </dgm:t>
    </dgm:pt>
    <dgm:pt modelId="{DEA36769-A22F-4B90-AA8A-D8F09CBB12B2}" cxnId="{8000C74E-F3F3-4F5C-AA95-0E6E7FD9067B}" type="parTrans">
      <dgm:prSet/>
      <dgm:spPr/>
      <dgm:t>
        <a:bodyPr/>
        <a:lstStyle/>
        <a:p>
          <a:endParaRPr lang="ru-RU"/>
        </a:p>
      </dgm:t>
    </dgm:pt>
    <dgm:pt modelId="{56A63BA0-A0C8-4026-82F8-CA17C6458D0B}" cxnId="{8000C74E-F3F3-4F5C-AA95-0E6E7FD9067B}" type="sibTrans">
      <dgm:prSet/>
      <dgm:spPr/>
      <dgm:t>
        <a:bodyPr/>
        <a:lstStyle/>
        <a:p>
          <a:endParaRPr lang="ru-RU"/>
        </a:p>
      </dgm:t>
    </dgm:pt>
    <dgm:pt modelId="{695D5F91-8AAD-42F1-AA5E-7860DD1E852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 НЕ МОЖЕТ ВСЁ ЭТО ВЫРАЗИТЬ СЛОВАМИ: </a:t>
          </a:r>
          <a:endParaRPr lang="ru-RU" dirty="0"/>
        </a:p>
      </dgm:t>
    </dgm:pt>
    <dgm:pt modelId="{44A56939-26DF-466C-BA9B-C2D8079CC9FD}" cxnId="{55B64372-0940-4DD6-BC51-60F32D13B052}" type="parTrans">
      <dgm:prSet/>
      <dgm:spPr/>
      <dgm:t>
        <a:bodyPr/>
        <a:lstStyle/>
        <a:p>
          <a:endParaRPr lang="ru-RU"/>
        </a:p>
      </dgm:t>
    </dgm:pt>
    <dgm:pt modelId="{26AE230E-B80D-4509-BAAE-561C56CD739D}" cxnId="{55B64372-0940-4DD6-BC51-60F32D13B052}" type="sibTrans">
      <dgm:prSet/>
      <dgm:spPr/>
      <dgm:t>
        <a:bodyPr/>
        <a:lstStyle/>
        <a:p>
          <a:endParaRPr lang="ru-RU"/>
        </a:p>
      </dgm:t>
    </dgm:pt>
    <dgm:pt modelId="{312C0BF0-329B-4AA2-B495-25E0DBFF658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 ВЫРАЗИТЬ ЧУВСТВА ЧЕЛОВЕКА, </a:t>
          </a:r>
          <a:endParaRPr lang="ru-RU" dirty="0"/>
        </a:p>
      </dgm:t>
    </dgm:pt>
    <dgm:pt modelId="{1C343724-1A48-46EC-9D24-F6D5107C27D1}" cxnId="{D6C8E0C8-367E-4923-803E-3F514B1A238B}" type="parTrans">
      <dgm:prSet/>
      <dgm:spPr/>
      <dgm:t>
        <a:bodyPr/>
        <a:lstStyle/>
        <a:p>
          <a:endParaRPr lang="ru-RU"/>
        </a:p>
      </dgm:t>
    </dgm:pt>
    <dgm:pt modelId="{0F42ECA3-298D-4237-BECD-33D7289B33D1}" cxnId="{D6C8E0C8-367E-4923-803E-3F514B1A238B}" type="sibTrans">
      <dgm:prSet/>
      <dgm:spPr/>
      <dgm:t>
        <a:bodyPr/>
        <a:lstStyle/>
        <a:p>
          <a:endParaRPr lang="ru-RU"/>
        </a:p>
      </dgm:t>
    </dgm:pt>
    <dgm:pt modelId="{E8D62CFD-4D87-4B89-AA02-71D5EF6CD60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ПЕРЕДАТЬ ЕГО СОСТОЯНИЕ, </a:t>
          </a:r>
          <a:endParaRPr lang="ru-RU" dirty="0"/>
        </a:p>
      </dgm:t>
    </dgm:pt>
    <dgm:pt modelId="{46F0721C-12F8-4039-87A5-B700E43898FA}" cxnId="{85C1F0A6-C4DC-4922-8D04-0822B45FF739}" type="parTrans">
      <dgm:prSet/>
      <dgm:spPr/>
      <dgm:t>
        <a:bodyPr/>
        <a:lstStyle/>
        <a:p>
          <a:endParaRPr lang="ru-RU"/>
        </a:p>
      </dgm:t>
    </dgm:pt>
    <dgm:pt modelId="{FEF649F1-A3D7-418E-9614-F75988C47EC4}" cxnId="{85C1F0A6-C4DC-4922-8D04-0822B45FF739}" type="sibTrans">
      <dgm:prSet/>
      <dgm:spPr/>
      <dgm:t>
        <a:bodyPr/>
        <a:lstStyle/>
        <a:p>
          <a:endParaRPr lang="ru-RU"/>
        </a:p>
      </dgm:t>
    </dgm:pt>
    <dgm:pt modelId="{177DD7E5-6702-4500-86B9-7A97210E491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ОТРАЗИТЬ ОПРЕДЕЛЕННУЮ ЭПОХУ ВРЕМЕНИ МУЗЫКА МОЖЕТ ЗВУКАМИ. </a:t>
          </a:r>
          <a:endParaRPr lang="ru-RU" dirty="0"/>
        </a:p>
      </dgm:t>
    </dgm:pt>
    <dgm:pt modelId="{004B6DDB-7D78-47ED-AB56-222B737BE1E5}" cxnId="{472AAA47-3DA5-4FE7-B092-C6679CBCC142}" type="parTrans">
      <dgm:prSet/>
      <dgm:spPr/>
      <dgm:t>
        <a:bodyPr/>
        <a:lstStyle/>
        <a:p>
          <a:endParaRPr lang="ru-RU"/>
        </a:p>
      </dgm:t>
    </dgm:pt>
    <dgm:pt modelId="{285F2CB1-C664-43F5-B8AC-D22D3A07B3DB}" cxnId="{472AAA47-3DA5-4FE7-B092-C6679CBCC142}" type="sibTrans">
      <dgm:prSet/>
      <dgm:spPr/>
      <dgm:t>
        <a:bodyPr/>
        <a:lstStyle/>
        <a:p>
          <a:endParaRPr lang="ru-RU"/>
        </a:p>
      </dgm:t>
    </dgm:pt>
    <dgm:pt modelId="{E32835F2-7F61-459A-879D-8730FF2622D2}" type="pres">
      <dgm:prSet presAssocID="{02560E2E-D9B4-4779-8A0C-15261D97F12A}" presName="Name0" presStyleCnt="0">
        <dgm:presLayoutVars>
          <dgm:dir/>
          <dgm:animLvl val="lvl"/>
          <dgm:resizeHandles val="exact"/>
        </dgm:presLayoutVars>
      </dgm:prSet>
      <dgm:spPr/>
    </dgm:pt>
    <dgm:pt modelId="{0E6F0991-29B2-4AFA-9B34-BB0FB44032C5}" type="pres">
      <dgm:prSet presAssocID="{CCE339CF-67C6-402D-AD50-F9AB6948D4FB}" presName="linNode" presStyleCnt="0"/>
      <dgm:spPr/>
    </dgm:pt>
    <dgm:pt modelId="{FA690117-D55F-4C7C-9082-8CB3542BCA33}" type="pres">
      <dgm:prSet presAssocID="{CCE339CF-67C6-402D-AD50-F9AB6948D4F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4C0D20-C847-4036-9C8B-C28A99743C47}" type="pres">
      <dgm:prSet presAssocID="{CCE339CF-67C6-402D-AD50-F9AB6948D4FB}" presName="descendantText" presStyleLbl="alignAccFollowNode1" presStyleIdx="0" presStyleCnt="3">
        <dgm:presLayoutVars>
          <dgm:bulletEnabled val="1"/>
        </dgm:presLayoutVars>
      </dgm:prSet>
      <dgm:spPr/>
    </dgm:pt>
    <dgm:pt modelId="{6AE5B6FC-7542-4BDC-8B42-594C13A3E8E3}" type="pres">
      <dgm:prSet presAssocID="{E46B32B2-801A-43A4-8895-055DC47A1650}" presName="sp" presStyleCnt="0"/>
      <dgm:spPr/>
    </dgm:pt>
    <dgm:pt modelId="{3A9A3E8D-F5A4-4D9E-9AD8-F4E5FC586F46}" type="pres">
      <dgm:prSet presAssocID="{1E2C3C1E-BB30-4A7C-A5CD-1CFE9C26A416}" presName="linNode" presStyleCnt="0"/>
      <dgm:spPr/>
    </dgm:pt>
    <dgm:pt modelId="{85AB3F4B-A4D8-4BA4-952F-32A9ADC09B85}" type="pres">
      <dgm:prSet presAssocID="{1E2C3C1E-BB30-4A7C-A5CD-1CFE9C26A41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098ADF5-33EE-4290-BC86-1CD6939280A4}" type="pres">
      <dgm:prSet presAssocID="{1E2C3C1E-BB30-4A7C-A5CD-1CFE9C26A416}" presName="descendantText" presStyleLbl="alignAccFollowNode1" presStyleIdx="1" presStyleCnt="3">
        <dgm:presLayoutVars>
          <dgm:bulletEnabled val="1"/>
        </dgm:presLayoutVars>
      </dgm:prSet>
      <dgm:spPr/>
    </dgm:pt>
    <dgm:pt modelId="{EA4A0A9E-39F7-47F3-92B8-5EEAA42B7418}" type="pres">
      <dgm:prSet presAssocID="{32EC1FB7-4363-4C41-8455-1355DBA076EE}" presName="sp" presStyleCnt="0"/>
      <dgm:spPr/>
    </dgm:pt>
    <dgm:pt modelId="{3D33DE34-D2A1-4DF3-8ABC-9AF972FA1B6A}" type="pres">
      <dgm:prSet presAssocID="{695D5F91-8AAD-42F1-AA5E-7860DD1E852C}" presName="linNode" presStyleCnt="0"/>
      <dgm:spPr/>
    </dgm:pt>
    <dgm:pt modelId="{F3DC2E40-4196-4F5E-9370-294DC94D9839}" type="pres">
      <dgm:prSet presAssocID="{695D5F91-8AAD-42F1-AA5E-7860DD1E852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9E20F53-1DB7-4035-9EB9-1ACC5175986D}" type="pres">
      <dgm:prSet presAssocID="{695D5F91-8AAD-42F1-AA5E-7860DD1E852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8C02211-1F8E-4CAC-BB35-95764871AA4D}" srcId="{02560E2E-D9B4-4779-8A0C-15261D97F12A}" destId="{CCE339CF-67C6-402D-AD50-F9AB6948D4FB}" srcOrd="0" destOrd="0" parTransId="{5F40C064-E95D-4FF9-85D9-31BAEB1C1EDD}" sibTransId="{E46B32B2-801A-43A4-8895-055DC47A1650}"/>
    <dgm:cxn modelId="{C04F1B17-BDBE-46F9-BCC2-304222A816F4}" type="presOf" srcId="{E8D62CFD-4D87-4B89-AA02-71D5EF6CD60F}" destId="{E9E20F53-1DB7-4035-9EB9-1ACC5175986D}" srcOrd="0" destOrd="1" presId="urn:microsoft.com/office/officeart/2005/8/layout/vList5"/>
    <dgm:cxn modelId="{BB786034-02AA-42FD-9CAF-9FE013D18772}" type="presOf" srcId="{1DDF62E6-65E1-4F5B-938A-73FEB5572C98}" destId="{9098ADF5-33EE-4290-BC86-1CD6939280A4}" srcOrd="0" destOrd="1" presId="urn:microsoft.com/office/officeart/2005/8/layout/vList5"/>
    <dgm:cxn modelId="{79E1CB3C-3766-4536-8984-840690050BEC}" type="presOf" srcId="{695D5F91-8AAD-42F1-AA5E-7860DD1E852C}" destId="{F3DC2E40-4196-4F5E-9370-294DC94D9839}" srcOrd="0" destOrd="0" presId="urn:microsoft.com/office/officeart/2005/8/layout/vList5"/>
    <dgm:cxn modelId="{472AAA47-3DA5-4FE7-B092-C6679CBCC142}" srcId="{695D5F91-8AAD-42F1-AA5E-7860DD1E852C}" destId="{177DD7E5-6702-4500-86B9-7A97210E4918}" srcOrd="2" destOrd="0" parTransId="{004B6DDB-7D78-47ED-AB56-222B737BE1E5}" sibTransId="{285F2CB1-C664-43F5-B8AC-D22D3A07B3DB}"/>
    <dgm:cxn modelId="{7BB5784A-7384-4291-BF72-208A44839456}" type="presOf" srcId="{1E2C3C1E-BB30-4A7C-A5CD-1CFE9C26A416}" destId="{85AB3F4B-A4D8-4BA4-952F-32A9ADC09B85}" srcOrd="0" destOrd="0" presId="urn:microsoft.com/office/officeart/2005/8/layout/vList5"/>
    <dgm:cxn modelId="{8000C74E-F3F3-4F5C-AA95-0E6E7FD9067B}" srcId="{1E2C3C1E-BB30-4A7C-A5CD-1CFE9C26A416}" destId="{1DDF62E6-65E1-4F5B-938A-73FEB5572C98}" srcOrd="1" destOrd="0" parTransId="{DEA36769-A22F-4B90-AA8A-D8F09CBB12B2}" sibTransId="{56A63BA0-A0C8-4026-82F8-CA17C6458D0B}"/>
    <dgm:cxn modelId="{55B64372-0940-4DD6-BC51-60F32D13B052}" srcId="{02560E2E-D9B4-4779-8A0C-15261D97F12A}" destId="{695D5F91-8AAD-42F1-AA5E-7860DD1E852C}" srcOrd="2" destOrd="0" parTransId="{44A56939-26DF-466C-BA9B-C2D8079CC9FD}" sibTransId="{26AE230E-B80D-4509-BAAE-561C56CD739D}"/>
    <dgm:cxn modelId="{BC53CA75-8EA8-4A25-AEC4-490527D33A32}" type="presOf" srcId="{FBC404CD-D37F-4154-9C1F-FFEAA5B80401}" destId="{AC4C0D20-C847-4036-9C8B-C28A99743C47}" srcOrd="0" destOrd="0" presId="urn:microsoft.com/office/officeart/2005/8/layout/vList5"/>
    <dgm:cxn modelId="{CDF34B82-0560-4E9C-B76D-ACB0183D158D}" srcId="{CCE339CF-67C6-402D-AD50-F9AB6948D4FB}" destId="{FBC404CD-D37F-4154-9C1F-FFEAA5B80401}" srcOrd="0" destOrd="0" parTransId="{030995CC-03EA-464A-9FE1-B420ED491182}" sibTransId="{37AD1EFB-7D88-4A5C-A89A-F292A3A40698}"/>
    <dgm:cxn modelId="{E8D61896-549E-4705-9FF6-F5736A77F8A8}" type="presOf" srcId="{312C0BF0-329B-4AA2-B495-25E0DBFF658C}" destId="{E9E20F53-1DB7-4035-9EB9-1ACC5175986D}" srcOrd="0" destOrd="0" presId="urn:microsoft.com/office/officeart/2005/8/layout/vList5"/>
    <dgm:cxn modelId="{85C1F0A6-C4DC-4922-8D04-0822B45FF739}" srcId="{695D5F91-8AAD-42F1-AA5E-7860DD1E852C}" destId="{E8D62CFD-4D87-4B89-AA02-71D5EF6CD60F}" srcOrd="1" destOrd="0" parTransId="{46F0721C-12F8-4039-87A5-B700E43898FA}" sibTransId="{FEF649F1-A3D7-418E-9614-F75988C47EC4}"/>
    <dgm:cxn modelId="{DE13C3C7-5B4A-46CA-97FD-339420BA12CB}" type="presOf" srcId="{8FEF0F0D-B677-49BB-B46E-5665DA2EFD31}" destId="{9098ADF5-33EE-4290-BC86-1CD6939280A4}" srcOrd="0" destOrd="0" presId="urn:microsoft.com/office/officeart/2005/8/layout/vList5"/>
    <dgm:cxn modelId="{D6C8E0C8-367E-4923-803E-3F514B1A238B}" srcId="{695D5F91-8AAD-42F1-AA5E-7860DD1E852C}" destId="{312C0BF0-329B-4AA2-B495-25E0DBFF658C}" srcOrd="0" destOrd="0" parTransId="{1C343724-1A48-46EC-9D24-F6D5107C27D1}" sibTransId="{0F42ECA3-298D-4237-BECD-33D7289B33D1}"/>
    <dgm:cxn modelId="{E485CBCD-1A93-486C-A043-08D8FA11CDC3}" type="presOf" srcId="{02560E2E-D9B4-4779-8A0C-15261D97F12A}" destId="{E32835F2-7F61-459A-879D-8730FF2622D2}" srcOrd="0" destOrd="0" presId="urn:microsoft.com/office/officeart/2005/8/layout/vList5"/>
    <dgm:cxn modelId="{2EA55DD2-B494-4080-95AC-D3D358981642}" srcId="{1E2C3C1E-BB30-4A7C-A5CD-1CFE9C26A416}" destId="{8FEF0F0D-B677-49BB-B46E-5665DA2EFD31}" srcOrd="0" destOrd="0" parTransId="{6E9E0D6C-8421-4347-AEA2-2C0C54754835}" sibTransId="{0E58EA4E-5647-4E19-B6E2-8F5E1AADE66B}"/>
    <dgm:cxn modelId="{F0ADE0E8-3C6F-45CC-9388-E7BA12042553}" type="presOf" srcId="{CCE339CF-67C6-402D-AD50-F9AB6948D4FB}" destId="{FA690117-D55F-4C7C-9082-8CB3542BCA33}" srcOrd="0" destOrd="0" presId="urn:microsoft.com/office/officeart/2005/8/layout/vList5"/>
    <dgm:cxn modelId="{B5E4EFF0-42AF-41B9-B586-288AFCCB57DD}" srcId="{02560E2E-D9B4-4779-8A0C-15261D97F12A}" destId="{1E2C3C1E-BB30-4A7C-A5CD-1CFE9C26A416}" srcOrd="1" destOrd="0" parTransId="{886F70E9-B0FD-4B6F-BF01-FA4680CCAE11}" sibTransId="{32EC1FB7-4363-4C41-8455-1355DBA076EE}"/>
    <dgm:cxn modelId="{7B530FFB-D7A6-49C2-9213-FA9DEDE965F6}" type="presOf" srcId="{177DD7E5-6702-4500-86B9-7A97210E4918}" destId="{E9E20F53-1DB7-4035-9EB9-1ACC5175986D}" srcOrd="0" destOrd="2" presId="urn:microsoft.com/office/officeart/2005/8/layout/vList5"/>
    <dgm:cxn modelId="{99600A03-309C-4A23-82D6-C0A4A6D1DB88}" type="presParOf" srcId="{E32835F2-7F61-459A-879D-8730FF2622D2}" destId="{0E6F0991-29B2-4AFA-9B34-BB0FB44032C5}" srcOrd="0" destOrd="0" presId="urn:microsoft.com/office/officeart/2005/8/layout/vList5"/>
    <dgm:cxn modelId="{3A0F6522-1B2E-4A1C-8115-C6A05E0EC088}" type="presParOf" srcId="{0E6F0991-29B2-4AFA-9B34-BB0FB44032C5}" destId="{FA690117-D55F-4C7C-9082-8CB3542BCA33}" srcOrd="0" destOrd="0" presId="urn:microsoft.com/office/officeart/2005/8/layout/vList5"/>
    <dgm:cxn modelId="{A54E7B10-D0B7-444D-8515-5C11B6050B62}" type="presParOf" srcId="{0E6F0991-29B2-4AFA-9B34-BB0FB44032C5}" destId="{AC4C0D20-C847-4036-9C8B-C28A99743C47}" srcOrd="1" destOrd="0" presId="urn:microsoft.com/office/officeart/2005/8/layout/vList5"/>
    <dgm:cxn modelId="{FF9D59E9-6BE8-430C-9FB0-5B60177325B5}" type="presParOf" srcId="{E32835F2-7F61-459A-879D-8730FF2622D2}" destId="{6AE5B6FC-7542-4BDC-8B42-594C13A3E8E3}" srcOrd="1" destOrd="0" presId="urn:microsoft.com/office/officeart/2005/8/layout/vList5"/>
    <dgm:cxn modelId="{8828C549-CBAF-4886-8027-0AA180911D7A}" type="presParOf" srcId="{E32835F2-7F61-459A-879D-8730FF2622D2}" destId="{3A9A3E8D-F5A4-4D9E-9AD8-F4E5FC586F46}" srcOrd="2" destOrd="0" presId="urn:microsoft.com/office/officeart/2005/8/layout/vList5"/>
    <dgm:cxn modelId="{340EA143-C4BA-424A-9F49-7570F3ECAD09}" type="presParOf" srcId="{3A9A3E8D-F5A4-4D9E-9AD8-F4E5FC586F46}" destId="{85AB3F4B-A4D8-4BA4-952F-32A9ADC09B85}" srcOrd="0" destOrd="0" presId="urn:microsoft.com/office/officeart/2005/8/layout/vList5"/>
    <dgm:cxn modelId="{EF39B400-4376-4EB7-B66A-8BA9F286A610}" type="presParOf" srcId="{3A9A3E8D-F5A4-4D9E-9AD8-F4E5FC586F46}" destId="{9098ADF5-33EE-4290-BC86-1CD6939280A4}" srcOrd="1" destOrd="0" presId="urn:microsoft.com/office/officeart/2005/8/layout/vList5"/>
    <dgm:cxn modelId="{4ECA93B7-6649-47A8-AE08-0143247AA7A2}" type="presParOf" srcId="{E32835F2-7F61-459A-879D-8730FF2622D2}" destId="{EA4A0A9E-39F7-47F3-92B8-5EEAA42B7418}" srcOrd="3" destOrd="0" presId="urn:microsoft.com/office/officeart/2005/8/layout/vList5"/>
    <dgm:cxn modelId="{B0310631-6127-4BD9-9F64-81BC4892335A}" type="presParOf" srcId="{E32835F2-7F61-459A-879D-8730FF2622D2}" destId="{3D33DE34-D2A1-4DF3-8ABC-9AF972FA1B6A}" srcOrd="4" destOrd="0" presId="urn:microsoft.com/office/officeart/2005/8/layout/vList5"/>
    <dgm:cxn modelId="{1BD5F990-CE40-4081-B268-122892420141}" type="presParOf" srcId="{3D33DE34-D2A1-4DF3-8ABC-9AF972FA1B6A}" destId="{F3DC2E40-4196-4F5E-9370-294DC94D9839}" srcOrd="0" destOrd="0" presId="urn:microsoft.com/office/officeart/2005/8/layout/vList5"/>
    <dgm:cxn modelId="{1264EC7A-6BE9-486E-B18C-806193371507}" type="presParOf" srcId="{3D33DE34-D2A1-4DF3-8ABC-9AF972FA1B6A}" destId="{E9E20F53-1DB7-4035-9EB9-1ACC517598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568952" cy="3888432"/>
        <a:chOff x="0" y="0"/>
        <a:chExt cx="8568952" cy="3888432"/>
      </a:xfrm>
    </dsp:grpSpPr>
    <dsp:sp modelId="{AC4C0D20-C847-4036-9C8B-C28A99743C47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5325154" y="-2114898"/>
          <a:ext cx="1003466" cy="5484129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60960" tIns="30480" rIns="60960" bIns="30480" anchor="ctr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МУЗЫКА ЗАНИМАЕТ ВАЖНУЮ ЧАСТЬ В ЖИЗНИ ЧЕЛОВЕКА;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МУЗЫКА ПОМОГАЕТ РАСКРЫТЬСЯ ТАЛАНТАМ; </a:t>
          </a:r>
          <a:endParaRPr>
            <a:solidFill>
              <a:schemeClr val="dk1"/>
            </a:solidFill>
          </a:endParaRPr>
        </a:p>
      </dsp:txBody>
      <dsp:txXfrm rot="5400000">
        <a:off x="5325154" y="-2114898"/>
        <a:ext cx="1003466" cy="5484129"/>
      </dsp:txXfrm>
    </dsp:sp>
    <dsp:sp modelId="{FA690117-D55F-4C7C-9082-8CB3542BCA33}">
      <dsp:nvSpPr>
        <dsp:cNvPr id="3" name="Скругленный прямоугольник 2"/>
        <dsp:cNvSpPr/>
      </dsp:nvSpPr>
      <dsp:spPr bwMode="white">
        <a:xfrm>
          <a:off x="0" y="0"/>
          <a:ext cx="3084823" cy="125433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36195" rIns="72390" bIns="3619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ДОКАЗАНО: </a:t>
          </a:r>
        </a:p>
      </dsp:txBody>
      <dsp:txXfrm>
        <a:off x="0" y="0"/>
        <a:ext cx="3084823" cy="1254333"/>
      </dsp:txXfrm>
    </dsp:sp>
    <dsp:sp modelId="{9098ADF5-33EE-4290-BC86-1CD6939280A4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5325154" y="-797849"/>
          <a:ext cx="1003466" cy="5484129"/>
        </a:xfrm>
        <a:prstGeom prst="round2Same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60960" tIns="30480" rIns="60960" bIns="30480" anchor="ctr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ПОВЫШАЕТ НАСТРОЕНИЕ;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ПОВЫШАЕТ САМООЦЕНКУ ЛИЧНОСТИ; </a:t>
          </a:r>
          <a:endParaRPr>
            <a:solidFill>
              <a:schemeClr val="dk1"/>
            </a:solidFill>
          </a:endParaRPr>
        </a:p>
      </dsp:txBody>
      <dsp:txXfrm rot="5400000">
        <a:off x="5325154" y="-797849"/>
        <a:ext cx="1003466" cy="5484129"/>
      </dsp:txXfrm>
    </dsp:sp>
    <dsp:sp modelId="{85AB3F4B-A4D8-4BA4-952F-32A9ADC09B85}">
      <dsp:nvSpPr>
        <dsp:cNvPr id="5" name="Скругленный прямоугольник 4"/>
        <dsp:cNvSpPr/>
      </dsp:nvSpPr>
      <dsp:spPr bwMode="white">
        <a:xfrm>
          <a:off x="0" y="1317050"/>
          <a:ext cx="3084823" cy="125433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36195" rIns="72390" bIns="3619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МУЗЫКА</a:t>
          </a:r>
        </a:p>
      </dsp:txBody>
      <dsp:txXfrm>
        <a:off x="0" y="1317050"/>
        <a:ext cx="3084823" cy="1254333"/>
      </dsp:txXfrm>
    </dsp:sp>
    <dsp:sp modelId="{E9E20F53-1DB7-4035-9EB9-1ACC5175986D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5325154" y="519201"/>
          <a:ext cx="1003466" cy="548412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60960" tIns="30480" rIns="60960" bIns="30480" anchor="ctr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ЕГО ХАРАКТЕР, ПРИВЫЧКИ;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ЧУВСТВА, ОБРАЗ ЖИЗНИ;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ЭТО ОЧЕНЬ ВАЖНО ПРИ ОБЩЕНИИ.  </a:t>
          </a:r>
          <a:endParaRPr>
            <a:solidFill>
              <a:schemeClr val="dk1"/>
            </a:solidFill>
          </a:endParaRPr>
        </a:p>
      </dsp:txBody>
      <dsp:txXfrm rot="5400000">
        <a:off x="5325154" y="519201"/>
        <a:ext cx="1003466" cy="5484129"/>
      </dsp:txXfrm>
    </dsp:sp>
    <dsp:sp modelId="{F3DC2E40-4196-4F5E-9370-294DC94D9839}">
      <dsp:nvSpPr>
        <dsp:cNvPr id="7" name="Скругленный прямоугольник 6"/>
        <dsp:cNvSpPr/>
      </dsp:nvSpPr>
      <dsp:spPr bwMode="white">
        <a:xfrm>
          <a:off x="0" y="2634099"/>
          <a:ext cx="3084823" cy="125433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36195" rIns="72390" bIns="3619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ПО МУЗЫКАЛЬНЫМ ПРИСТРАСТИЯМ ЧЕЛОВЕКА МЫ МОЖЕМ УЗНАТЬ: </a:t>
          </a:r>
        </a:p>
      </dsp:txBody>
      <dsp:txXfrm>
        <a:off x="0" y="2634099"/>
        <a:ext cx="3084823" cy="1254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784976" cy="4032448"/>
        <a:chOff x="0" y="0"/>
        <a:chExt cx="8784976" cy="4032448"/>
      </a:xfrm>
      <a:scene3d>
        <a:camera prst="perspectiveLeft" zoom="91000"/>
        <a:lightRig rig="threePt" dir="t">
          <a:rot lat="0" lon="0" rev="20640000"/>
        </a:lightRig>
      </a:scene3d>
    </dsp:grpSpPr>
    <dsp:sp modelId="{3547BBED-91E4-4495-AB5C-F08B4EA946A7}">
      <dsp:nvSpPr>
        <dsp:cNvPr id="4" name="Прямоугольник 3"/>
        <dsp:cNvSpPr/>
      </dsp:nvSpPr>
      <dsp:spPr bwMode="white">
        <a:xfrm rot="5399999">
          <a:off x="542460" y="872495"/>
          <a:ext cx="1476160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2">
          <a:scrgbClr r="0" g="0" b="0"/>
        </a:effectRef>
        <a:fontRef idx="minor"/>
      </dsp:style>
      <dsp:txXfrm rot="5399999">
        <a:off x="542460" y="872495"/>
        <a:ext cx="1476160" cy="288032"/>
      </dsp:txXfrm>
    </dsp:sp>
    <dsp:sp modelId="{68815394-B9D7-448C-B84E-16D8CA7F883C}">
      <dsp:nvSpPr>
        <dsp:cNvPr id="3" name="Скругленный прямоугольник 2"/>
        <dsp:cNvSpPr/>
      </dsp:nvSpPr>
      <dsp:spPr bwMode="white">
        <a:xfrm>
          <a:off x="878498" y="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ЕЩЁ ПРИ ПЕРВОБЫТНОМ ОБЩЕСТВЕ МУЗЫКА ИГРАЛА ВАЖНУЮ РОЛЬ </a:t>
          </a:r>
        </a:p>
      </dsp:txBody>
      <dsp:txXfrm>
        <a:off x="878498" y="0"/>
        <a:ext cx="1920213" cy="1152128"/>
      </dsp:txXfrm>
    </dsp:sp>
    <dsp:sp modelId="{B0966F27-054F-4D0D-A3DC-725320AD7595}">
      <dsp:nvSpPr>
        <dsp:cNvPr id="6" name="Прямоугольник 5"/>
        <dsp:cNvSpPr/>
      </dsp:nvSpPr>
      <dsp:spPr bwMode="white">
        <a:xfrm rot="5399999">
          <a:off x="542460" y="2312655"/>
          <a:ext cx="1476160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2">
          <a:scrgbClr r="0" g="0" b="0"/>
        </a:effectRef>
        <a:fontRef idx="minor"/>
      </dsp:style>
      <dsp:txXfrm rot="5399999">
        <a:off x="542460" y="2312655"/>
        <a:ext cx="1476160" cy="288032"/>
      </dsp:txXfrm>
    </dsp:sp>
    <dsp:sp modelId="{3ECF4951-5D53-42E1-9A39-0806249AC793}">
      <dsp:nvSpPr>
        <dsp:cNvPr id="5" name="Скругленный прямоугольник 4"/>
        <dsp:cNvSpPr/>
      </dsp:nvSpPr>
      <dsp:spPr bwMode="white">
        <a:xfrm>
          <a:off x="878498" y="144016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ea typeface="Microsoft YaHei" panose="020B0503020204020204" pitchFamily="34" charset="-122"/>
              <a:cs typeface="Times New Roman" panose="02020603050405020304" pitchFamily="18" charset="0"/>
            </a:rPr>
            <a:t>МАТЕРИ, НАПЕВАЯ, УКАЧИВАЛИ ДЕТЕЙ</a:t>
          </a:r>
          <a:endParaRPr lang="ru-RU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78498" y="1440160"/>
        <a:ext cx="1920213" cy="1152128"/>
      </dsp:txXfrm>
    </dsp:sp>
    <dsp:sp modelId="{B18A0DE9-BE62-43A1-80CD-91D3D301A1FB}">
      <dsp:nvSpPr>
        <dsp:cNvPr id="8" name="Прямоугольник 7"/>
        <dsp:cNvSpPr/>
      </dsp:nvSpPr>
      <dsp:spPr bwMode="white">
        <a:xfrm rot="48455">
          <a:off x="1280413" y="3032735"/>
          <a:ext cx="2554137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2">
          <a:scrgbClr r="0" g="0" b="0"/>
        </a:effectRef>
        <a:fontRef idx="minor"/>
      </dsp:style>
      <dsp:txXfrm rot="48455">
        <a:off x="1280413" y="3032735"/>
        <a:ext cx="2554137" cy="288032"/>
      </dsp:txXfrm>
    </dsp:sp>
    <dsp:sp modelId="{D7D59549-ED85-484D-9A52-17032B7E314F}">
      <dsp:nvSpPr>
        <dsp:cNvPr id="7" name="Скругленный прямоугольник 6"/>
        <dsp:cNvSpPr/>
      </dsp:nvSpPr>
      <dsp:spPr bwMode="white">
        <a:xfrm>
          <a:off x="878498" y="288032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ВОИНЫ УСТРАШАЛИ ВРАГОВ ВОИНСТВЕННЫМИ ПЕСНЯМИ-КЛИЧАМИ</a:t>
          </a:r>
        </a:p>
      </dsp:txBody>
      <dsp:txXfrm>
        <a:off x="878498" y="2880320"/>
        <a:ext cx="1920213" cy="1152128"/>
      </dsp:txXfrm>
    </dsp:sp>
    <dsp:sp modelId="{3F3FE6BD-0F06-42C9-BBF9-F22D326A5410}">
      <dsp:nvSpPr>
        <dsp:cNvPr id="10" name="Прямоугольник 9"/>
        <dsp:cNvSpPr/>
      </dsp:nvSpPr>
      <dsp:spPr bwMode="white">
        <a:xfrm rot="-5399999">
          <a:off x="3132344" y="2312655"/>
          <a:ext cx="1404160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5"/>
        </a:fillRef>
        <a:effectRef idx="2">
          <a:scrgbClr r="0" g="0" b="0"/>
        </a:effectRef>
        <a:fontRef idx="minor"/>
      </dsp:style>
      <dsp:txXfrm rot="-5399999">
        <a:off x="3132344" y="2312655"/>
        <a:ext cx="1404160" cy="288032"/>
      </dsp:txXfrm>
    </dsp:sp>
    <dsp:sp modelId="{1C520E66-6FA2-49EF-9D52-4B89E150005E}">
      <dsp:nvSpPr>
        <dsp:cNvPr id="9" name="Скругленный прямоугольник 8"/>
        <dsp:cNvSpPr/>
      </dsp:nvSpPr>
      <dsp:spPr bwMode="white">
        <a:xfrm>
          <a:off x="3432381" y="288032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ПАСТУХИ ПРОТЯЖНЫМИ ЗОВАМИ СОБИРАЛИ СТАДА</a:t>
          </a:r>
        </a:p>
      </dsp:txBody>
      <dsp:txXfrm>
        <a:off x="3432381" y="2880320"/>
        <a:ext cx="1920213" cy="1152128"/>
      </dsp:txXfrm>
    </dsp:sp>
    <dsp:sp modelId="{7AFABAF7-092B-4760-B2D7-261F30E3291E}">
      <dsp:nvSpPr>
        <dsp:cNvPr id="12" name="Прямоугольник 11"/>
        <dsp:cNvSpPr/>
      </dsp:nvSpPr>
      <dsp:spPr bwMode="white">
        <a:xfrm rot="-5399999">
          <a:off x="3132344" y="872495"/>
          <a:ext cx="1404160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6"/>
        </a:fillRef>
        <a:effectRef idx="2">
          <a:scrgbClr r="0" g="0" b="0"/>
        </a:effectRef>
        <a:fontRef idx="minor"/>
      </dsp:style>
      <dsp:txXfrm rot="-5399999">
        <a:off x="3132344" y="872495"/>
        <a:ext cx="1404160" cy="288032"/>
      </dsp:txXfrm>
    </dsp:sp>
    <dsp:sp modelId="{5237EE77-2EB1-4895-BB18-E6772D03CFBB}">
      <dsp:nvSpPr>
        <dsp:cNvPr id="11" name="Скругленный прямоугольник 10"/>
        <dsp:cNvSpPr/>
      </dsp:nvSpPr>
      <dsp:spPr bwMode="white">
        <a:xfrm>
          <a:off x="3432381" y="144016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6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ЕСЛИ ИЗ ПЛЕМЕНИ КТО-ТО УМИРАЛ, ТО ЕГО ПРОВОЖАЛИ ПЕСНЕЙ-ПЛАЧЕМ</a:t>
          </a:r>
        </a:p>
      </dsp:txBody>
      <dsp:txXfrm>
        <a:off x="3432381" y="1440160"/>
        <a:ext cx="1920213" cy="1152128"/>
      </dsp:txXfrm>
    </dsp:sp>
    <dsp:sp modelId="{33F8D06B-7CF4-4361-872C-354AB5E42102}">
      <dsp:nvSpPr>
        <dsp:cNvPr id="14" name="Прямоугольник 13"/>
        <dsp:cNvSpPr/>
      </dsp:nvSpPr>
      <dsp:spPr bwMode="white">
        <a:xfrm rot="48455">
          <a:off x="3834297" y="152415"/>
          <a:ext cx="2554137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2">
          <a:scrgbClr r="0" g="0" b="0"/>
        </a:effectRef>
        <a:fontRef idx="minor"/>
      </dsp:style>
      <dsp:txXfrm rot="48455">
        <a:off x="3834297" y="152415"/>
        <a:ext cx="2554137" cy="288032"/>
      </dsp:txXfrm>
    </dsp:sp>
    <dsp:sp modelId="{01FCBCCF-FE71-479C-BF01-91359638520D}">
      <dsp:nvSpPr>
        <dsp:cNvPr id="13" name="Скругленный прямоугольник 12"/>
        <dsp:cNvSpPr/>
      </dsp:nvSpPr>
      <dsp:spPr bwMode="white">
        <a:xfrm>
          <a:off x="3432381" y="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МУЗЫКА ВХОДИЛА И В ИГРЫ ПЕРВОБЫТНЫХ ЛЮДЕЙ</a:t>
          </a:r>
        </a:p>
      </dsp:txBody>
      <dsp:txXfrm>
        <a:off x="3432381" y="0"/>
        <a:ext cx="1920213" cy="1152128"/>
      </dsp:txXfrm>
    </dsp:sp>
    <dsp:sp modelId="{6391E49F-B117-4997-A83C-C98F5BFEB481}">
      <dsp:nvSpPr>
        <dsp:cNvPr id="16" name="Прямоугольник 15"/>
        <dsp:cNvSpPr/>
      </dsp:nvSpPr>
      <dsp:spPr bwMode="white">
        <a:xfrm rot="5399999">
          <a:off x="5650228" y="872495"/>
          <a:ext cx="1476160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2">
          <a:scrgbClr r="0" g="0" b="0"/>
        </a:effectRef>
        <a:fontRef idx="minor"/>
      </dsp:style>
      <dsp:txXfrm rot="5399999">
        <a:off x="5650228" y="872495"/>
        <a:ext cx="1476160" cy="288032"/>
      </dsp:txXfrm>
    </dsp:sp>
    <dsp:sp modelId="{11A7F74C-F2B1-4D6B-B4DD-D8E135E0CA65}">
      <dsp:nvSpPr>
        <dsp:cNvPr id="15" name="Скругленный прямоугольник 14"/>
        <dsp:cNvSpPr/>
      </dsp:nvSpPr>
      <dsp:spPr bwMode="white">
        <a:xfrm>
          <a:off x="5986265" y="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ЛЮДИ ПОСТЕПЕННО УЧИЛИСЬ ОТБИРАТЬ ИЗ МНОЖЕСТВА ШУМОВ МУЗЫКАЛЬНЫЕ ЗВУКИ</a:t>
          </a:r>
        </a:p>
      </dsp:txBody>
      <dsp:txXfrm>
        <a:off x="5986265" y="0"/>
        <a:ext cx="1920213" cy="1152128"/>
      </dsp:txXfrm>
    </dsp:sp>
    <dsp:sp modelId="{8E53576A-930A-42B8-8538-4A71C9D65F6C}">
      <dsp:nvSpPr>
        <dsp:cNvPr id="18" name="Прямоугольник 17"/>
        <dsp:cNvSpPr/>
      </dsp:nvSpPr>
      <dsp:spPr bwMode="white">
        <a:xfrm rot="5399999">
          <a:off x="5650228" y="2312655"/>
          <a:ext cx="1476160" cy="288032"/>
        </a:xfrm>
        <a:prstGeom prst="rect">
          <a:avLst/>
        </a:prstGeom>
        <a:sp3d z="-211800">
          <a:bevelT w="40600" h="20600" prst="relaxedInset"/>
        </a:sp3d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2">
          <a:scrgbClr r="0" g="0" b="0"/>
        </a:effectRef>
        <a:fontRef idx="minor"/>
      </dsp:style>
      <dsp:txXfrm rot="5399999">
        <a:off x="5650228" y="2312655"/>
        <a:ext cx="1476160" cy="288032"/>
      </dsp:txXfrm>
    </dsp:sp>
    <dsp:sp modelId="{7766BCD0-E329-47DC-B096-5D6D127153B9}">
      <dsp:nvSpPr>
        <dsp:cNvPr id="17" name="Скругленный прямоугольник 16"/>
        <dsp:cNvSpPr/>
      </dsp:nvSpPr>
      <dsp:spPr bwMode="white">
        <a:xfrm>
          <a:off x="5986265" y="144016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НАУЧИЛИСЬ МУЗЫКАЛЬНЫЕ ЗВУКИ  СВЯЗЫВАТЬ МЕЖДУ СОБОЙ</a:t>
          </a:r>
        </a:p>
      </dsp:txBody>
      <dsp:txXfrm>
        <a:off x="5986265" y="1440160"/>
        <a:ext cx="1920213" cy="1152128"/>
      </dsp:txXfrm>
    </dsp:sp>
    <dsp:sp modelId="{783CD378-B678-4DFF-9C5E-FA3521760EF1}">
      <dsp:nvSpPr>
        <dsp:cNvPr id="19" name="Скругленный прямоугольник 18"/>
        <dsp:cNvSpPr/>
      </dsp:nvSpPr>
      <dsp:spPr bwMode="white">
        <a:xfrm>
          <a:off x="5986265" y="2880320"/>
          <a:ext cx="1920213" cy="1152128"/>
        </a:xfrm>
        <a:prstGeom prst="roundRect">
          <a:avLst>
            <a:gd name="adj" fmla="val 10000"/>
          </a:avLst>
        </a:prstGeom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5"/>
        </a:fillRef>
        <a:effectRef idx="1">
          <a:scrgbClr r="0" g="0" b="0"/>
        </a:effectRef>
        <a:fontRef idx="minor">
          <a:schemeClr val="dk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СОЗДАВАТЬ ПЕРВЫЕ МУЗЫКАЛЬНЫЕ ИНСТРУМЕНТЫ</a:t>
          </a:r>
          <a:r>
            <a:rPr lang="ru-RU" dirty="0">
              <a:latin typeface="Arial Narrow" panose="020B0606020202030204" pitchFamily="34" charset="0"/>
            </a:rPr>
            <a:t> </a:t>
          </a:r>
        </a:p>
      </dsp:txBody>
      <dsp:txXfrm>
        <a:off x="5986265" y="2880320"/>
        <a:ext cx="1920213" cy="115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568952" cy="3888432"/>
        <a:chOff x="0" y="0"/>
        <a:chExt cx="8568952" cy="3888432"/>
      </a:xfrm>
    </dsp:grpSpPr>
    <dsp:sp modelId="{AC4C0D20-C847-4036-9C8B-C28A99743C47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5325154" y="-2114898"/>
          <a:ext cx="1003466" cy="5484129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 ОНО НЕ УБИВАЕТ ИСКУССТВО ПРОШЛОГО. </a:t>
          </a:r>
          <a:endParaRPr lang="ru-RU" dirty="0">
            <a:solidFill>
              <a:schemeClr val="dk1"/>
            </a:solidFill>
          </a:endParaRPr>
        </a:p>
      </dsp:txBody>
      <dsp:txXfrm rot="5400000">
        <a:off x="5325154" y="-2114898"/>
        <a:ext cx="1003466" cy="5484129"/>
      </dsp:txXfrm>
    </dsp:sp>
    <dsp:sp modelId="{FA690117-D55F-4C7C-9082-8CB3542BCA33}">
      <dsp:nvSpPr>
        <dsp:cNvPr id="3" name="Скругленный прямоугольник 2"/>
        <dsp:cNvSpPr/>
      </dsp:nvSpPr>
      <dsp:spPr bwMode="white">
        <a:xfrm>
          <a:off x="0" y="0"/>
          <a:ext cx="3084823" cy="125433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КАЖДАЯ ЭПОХА РОЖДАЕТ СВОЕ ИСКУССТВО, </a:t>
          </a:r>
          <a:endParaRPr lang="ru-RU" dirty="0"/>
        </a:p>
      </dsp:txBody>
      <dsp:txXfrm>
        <a:off x="0" y="0"/>
        <a:ext cx="3084823" cy="1254333"/>
      </dsp:txXfrm>
    </dsp:sp>
    <dsp:sp modelId="{9098ADF5-33EE-4290-BC86-1CD6939280A4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5325154" y="-797849"/>
          <a:ext cx="1003466" cy="5484129"/>
        </a:xfrm>
        <a:prstGeom prst="round2Same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ИГРАЕТ ОГРОМНОЕ ЗНАЧЕНИЕ В ЖИЗНИ ЧЕЛОВЕКА;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ПОМОГАЕТ НАМ ЖИТЬ, ДУМАТЬ, ЧУВСТВОВАТЬ, МЕЧТАТЬ. </a:t>
          </a:r>
          <a:endParaRPr lang="ru-RU" dirty="0">
            <a:solidFill>
              <a:schemeClr val="dk1"/>
            </a:solidFill>
          </a:endParaRPr>
        </a:p>
      </dsp:txBody>
      <dsp:txXfrm rot="5400000">
        <a:off x="5325154" y="-797849"/>
        <a:ext cx="1003466" cy="5484129"/>
      </dsp:txXfrm>
    </dsp:sp>
    <dsp:sp modelId="{85AB3F4B-A4D8-4BA4-952F-32A9ADC09B85}">
      <dsp:nvSpPr>
        <dsp:cNvPr id="5" name="Скругленный прямоугольник 4"/>
        <dsp:cNvSpPr/>
      </dsp:nvSpPr>
      <dsp:spPr bwMode="white">
        <a:xfrm>
          <a:off x="0" y="1317050"/>
          <a:ext cx="3084823" cy="125433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/>
            <a:t>МУЗЫКЬНАЯ КУЛЬТУРА: </a:t>
          </a:r>
        </a:p>
      </dsp:txBody>
      <dsp:txXfrm>
        <a:off x="0" y="1317050"/>
        <a:ext cx="3084823" cy="1254333"/>
      </dsp:txXfrm>
    </dsp:sp>
    <dsp:sp modelId="{E9E20F53-1DB7-4035-9EB9-1ACC5175986D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5325154" y="519201"/>
          <a:ext cx="1003466" cy="5484129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 ВЫРАЗИТЬ ЧУВСТВА ЧЕЛОВЕКА,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ПЕРЕДАТЬ ЕГО СОСТОЯНИЕ,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ОТРАЗИТЬ ОПРЕДЕЛЕННУЮ ЭПОХУ ВРЕМЕНИ МУЗЫКА МОЖЕТ ЗВУКАМИ. </a:t>
          </a:r>
          <a:endParaRPr lang="ru-RU" dirty="0">
            <a:solidFill>
              <a:schemeClr val="dk1"/>
            </a:solidFill>
          </a:endParaRPr>
        </a:p>
      </dsp:txBody>
      <dsp:txXfrm rot="5400000">
        <a:off x="5325154" y="519201"/>
        <a:ext cx="1003466" cy="5484129"/>
      </dsp:txXfrm>
    </dsp:sp>
    <dsp:sp modelId="{F3DC2E40-4196-4F5E-9370-294DC94D9839}">
      <dsp:nvSpPr>
        <dsp:cNvPr id="7" name="Скругленный прямоугольник 6"/>
        <dsp:cNvSpPr/>
      </dsp:nvSpPr>
      <dsp:spPr bwMode="white">
        <a:xfrm>
          <a:off x="0" y="2634099"/>
          <a:ext cx="3084823" cy="125433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 НЕ МОЖЕТ ВСЁ ЭТО ВЫРАЗИТЬ СЛОВАМИ: </a:t>
          </a:r>
          <a:endParaRPr lang="ru-RU" dirty="0"/>
        </a:p>
      </dsp:txBody>
      <dsp:txXfrm>
        <a:off x="0" y="2634099"/>
        <a:ext cx="3084823" cy="125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0CE2-3042-463C-AC98-9E1AF4BE688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77519-8A4F-4D11-AB05-AD61068E0FE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77519-8A4F-4D11-AB05-AD61068E0FE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3" cstate="email">
            <a:lum bright="70000" contrast="-70000"/>
          </a:blip>
          <a:stretch>
            <a:fillRect/>
          </a:stretch>
        </p:blipFill>
        <p:spPr>
          <a:xfrm>
            <a:off x="1690352" y="555525"/>
            <a:ext cx="5833976" cy="41764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19256" cy="353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72"/>
            </a:avLst>
          </a:prstGeom>
          <a:blipFill>
            <a:blip r:embed="rId14" cstate="email">
              <a:lum bright="-20000" contrast="1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30.wdp"/><Relationship Id="rId5" Type="http://schemas.openxmlformats.org/officeDocument/2006/relationships/image" Target="../media/image29.png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9.wdp"/><Relationship Id="rId3" Type="http://schemas.openxmlformats.org/officeDocument/2006/relationships/image" Target="../media/image38.pn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3.wdp"/><Relationship Id="rId3" Type="http://schemas.openxmlformats.org/officeDocument/2006/relationships/image" Target="../media/image42.png"/><Relationship Id="rId2" Type="http://schemas.microsoft.com/office/2007/relationships/hdphoto" Target="../media/image41.wdp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9.wdp"/><Relationship Id="rId3" Type="http://schemas.openxmlformats.org/officeDocument/2006/relationships/image" Target="../media/image48.png"/><Relationship Id="rId2" Type="http://schemas.microsoft.com/office/2007/relationships/hdphoto" Target="../media/image47.wdp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hyperlink" Target="https://expertology.ru/upload/medialibrary/d56/KHRAM-VSEKH-SVYATYKH.jpg" TargetMode="External"/><Relationship Id="rId8" Type="http://schemas.openxmlformats.org/officeDocument/2006/relationships/hyperlink" Target="https://cont.ws/uploads/pic/2020/4/5270821.jpg" TargetMode="External"/><Relationship Id="rId7" Type="http://schemas.openxmlformats.org/officeDocument/2006/relationships/hyperlink" Target="https://ic.pics.livejournal.com/barracuda_65/15900090/8018/8018_1000.jpg" TargetMode="External"/><Relationship Id="rId6" Type="http://schemas.openxmlformats.org/officeDocument/2006/relationships/hyperlink" Target="https://grandgames.net/puzzle/source/gornie_holmi.jpg" TargetMode="External"/><Relationship Id="rId5" Type="http://schemas.openxmlformats.org/officeDocument/2006/relationships/hyperlink" Target="https://fs02.vseosvita.ua/0200u359-3922/002.jpg" TargetMode="External"/><Relationship Id="rId4" Type="http://schemas.openxmlformats.org/officeDocument/2006/relationships/hyperlink" Target="https://heritage.tstu.ru/memorial/images/Rachmaninov/hello_html_m23c00cc7.jpg" TargetMode="External"/><Relationship Id="rId3" Type="http://schemas.openxmlformats.org/officeDocument/2006/relationships/hyperlink" Target="https://i.pinimg.com/736x/24/40/4f/24404ffa51b6fa6db1341c0d8dedcf27.jpg" TargetMode="External"/><Relationship Id="rId2" Type="http://schemas.openxmlformats.org/officeDocument/2006/relationships/hyperlink" Target="https://b1.culture.ru/c/94372.jpg" TargetMode="External"/><Relationship Id="rId13" Type="http://schemas.openxmlformats.org/officeDocument/2006/relationships/slideLayout" Target="../slideLayouts/slideLayout2.xml"/><Relationship Id="rId12" Type="http://schemas.openxmlformats.org/officeDocument/2006/relationships/hyperlink" Target="http://666kb.com/i/di1d038xrtbrsmxcp.jpg" TargetMode="External"/><Relationship Id="rId11" Type="http://schemas.openxmlformats.org/officeDocument/2006/relationships/hyperlink" Target="https://1.bp.blogspot.com/-xAi1mLW3ND0/Xx8hfeikggI/AAAAAAAAEVI/vQxpgTBNZiIIaSucd4em7i40q9wSHpzlwCLcBGAsYHQ/s1600/%25D0%25BF%25D1%2580%25D0%25B8%25D1%2580%25D0%25BE%25D0%25B4%25D0%25B032.jpg" TargetMode="External"/><Relationship Id="rId10" Type="http://schemas.openxmlformats.org/officeDocument/2006/relationships/hyperlink" Target="http://phpography.com/images/splendid-river-wallpaper-3.jpg" TargetMode="External"/><Relationship Id="rId1" Type="http://schemas.openxmlformats.org/officeDocument/2006/relationships/hyperlink" Target="https://www.shkolazhizni.ru/img/content/i174/174812_o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culture.ru/storage/images/4726affcaaf7197d2e1986263521efa3/7b59adff114b8501fd812ed4e4d0d0ec.jpeg" TargetMode="External"/><Relationship Id="rId8" Type="http://schemas.openxmlformats.org/officeDocument/2006/relationships/hyperlink" Target="http://www.drakula.org/sv_horugv/7/pics/14_19.jpg" TargetMode="External"/><Relationship Id="rId7" Type="http://schemas.openxmlformats.org/officeDocument/2006/relationships/hyperlink" Target="https://museum-kam.ru/800/600/https/melmothbookshelf.files.wordpress.com/2014/09/7.jpg" TargetMode="External"/><Relationship Id="rId6" Type="http://schemas.openxmlformats.org/officeDocument/2006/relationships/hyperlink" Target="https://new.dop.mosreg.ru/images/events/cover/47ad652540cee6b0b5e9ca4f63ef4801_big.jpg" TargetMode="External"/><Relationship Id="rId5" Type="http://schemas.openxmlformats.org/officeDocument/2006/relationships/hyperlink" Target="http://adm-shr.ru/tinybrowser/fulls/images/novsoti/2021/06/111.jpg" TargetMode="External"/><Relationship Id="rId4" Type="http://schemas.openxmlformats.org/officeDocument/2006/relationships/hyperlink" Target="https://www.culture.ru/storage/images/34a20c3ceeb456e7225316a0c05902e9/63ff831cec5586b1a828217ed9c910b4.jpeg" TargetMode="External"/><Relationship Id="rId3" Type="http://schemas.openxmlformats.org/officeDocument/2006/relationships/hyperlink" Target="https://stihi.ru/pics/2019/06/01/4663.jpg" TargetMode="External"/><Relationship Id="rId2" Type="http://schemas.openxmlformats.org/officeDocument/2006/relationships/hyperlink" Target="https://spadok.org.ua/images/amazonki/&#1074;&#1110;&#1097;&#1080;&#1081;_&#1073;&#1086;&#1103;&#1085;_&#1075;&#1088;&#1072;&#1108;_&#1085;&#1072;_&#1075;&#1091;&#1089;&#1083;&#1103;&#1093;.jpg" TargetMode="External"/><Relationship Id="rId15" Type="http://schemas.openxmlformats.org/officeDocument/2006/relationships/slideLayout" Target="../slideLayouts/slideLayout2.xml"/><Relationship Id="rId14" Type="http://schemas.openxmlformats.org/officeDocument/2006/relationships/hyperlink" Target="https://i.ytimg.com/vi/EEfIbmeICtg/maxresdefault.jpg" TargetMode="External"/><Relationship Id="rId13" Type="http://schemas.openxmlformats.org/officeDocument/2006/relationships/hyperlink" Target="https://fb.ru/misc/i/gallery/108279/3119139.jpg" TargetMode="External"/><Relationship Id="rId12" Type="http://schemas.openxmlformats.org/officeDocument/2006/relationships/hyperlink" Target="http://900igr.net/up/datai/205714/0013-014-.jpg" TargetMode="External"/><Relationship Id="rId11" Type="http://schemas.openxmlformats.org/officeDocument/2006/relationships/hyperlink" Target="https://gifok.net/images/2015/10/16/Flowers-Florets_2_005.md.png" TargetMode="External"/><Relationship Id="rId10" Type="http://schemas.openxmlformats.org/officeDocument/2006/relationships/hyperlink" Target="https://svoimirukami.in.ua/images/58f12e22882e7.jpg" TargetMode="External"/><Relationship Id="rId1" Type="http://schemas.openxmlformats.org/officeDocument/2006/relationships/hyperlink" Target="https://vcf.vn.ua/wp-content/uploads/videt-vo-sne-hram-ili-byt-v-nem-k-chemu.jpg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fs01.vseosvita.ua/0100f6t0-1a48-1200x1434.png" TargetMode="External"/><Relationship Id="rId2" Type="http://schemas.openxmlformats.org/officeDocument/2006/relationships/hyperlink" Target="https://avatanplus.com/files/resources/original/575fcd6e066171554e3a75ca.jpg" TargetMode="External"/><Relationship Id="rId1" Type="http://schemas.openxmlformats.org/officeDocument/2006/relationships/hyperlink" Target="https://img11.postila.io/resize?w=660&amp;src=%2Fdata%2F49%2Fd3%2Fd4%2F47%2F49d3d4471c6324d7e689aeaba91937ce379e9f7d58f5850e59abfe6d7060e03e.png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11510"/>
            <a:ext cx="6912768" cy="2304256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1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МУЗЫКИ </a:t>
            </a:r>
            <a:br>
              <a:rPr lang="ru-RU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ЖИЗНИ ЧЕЛОВЕКА  </a:t>
            </a:r>
            <a:r>
              <a:rPr lang="ru-RU" sz="41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7164288" y="3102501"/>
            <a:ext cx="1584175" cy="1807041"/>
          </a:xfrm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507854"/>
            <a:ext cx="3672408" cy="14401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ru-RU" sz="1400" b="1" i="1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 </a:t>
            </a:r>
            <a:endParaRPr lang="ru-RU" sz="1400" b="1" i="1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400" b="1" i="1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Полина Алексеевна </a:t>
            </a:r>
            <a:endParaRPr lang="ru-RU" sz="1400" b="1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/>
              <a:t>МБОУ «Средняя школа 11»</a:t>
            </a:r>
            <a:endParaRPr lang="ru-RU" sz="1100" b="1" dirty="0"/>
          </a:p>
          <a:p>
            <a:r>
              <a:rPr lang="ru-RU" sz="1100" b="1" dirty="0"/>
              <a:t>г. Петропавловск -Камчатский</a:t>
            </a:r>
            <a:endParaRPr lang="ru-RU" sz="1100" b="1" dirty="0"/>
          </a:p>
        </p:txBody>
      </p:sp>
      <p:pic>
        <p:nvPicPr>
          <p:cNvPr id="9" name="Рисунок 8" descr="uchi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23528" y="3291830"/>
            <a:ext cx="1368152" cy="1604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285020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 МУЗЫКЕ 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493563"/>
          </a:xfrm>
          <a:prstGeom prst="round2DiagRect">
            <a:avLst>
              <a:gd name="adj1" fmla="val 0"/>
              <a:gd name="adj2" fmla="val 0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УВЕРТЮРА К ОПЕРЕ «РУСЛАН И ЛЮДМИЛА»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1" y="861403"/>
            <a:ext cx="8712969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Послушайте увертюру к опере «Руслан и Людмила» русского композитора Михаила Ивановича Глинки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71600" y="1824416"/>
            <a:ext cx="2160240" cy="3089839"/>
          </a:xfrm>
          <a:prstGeom prst="rect">
            <a:avLst/>
          </a:prstGeom>
          <a:ln w="28575">
            <a:solidFill>
              <a:srgbClr val="0070C0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1820948"/>
            <a:ext cx="4642930" cy="30952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4443958"/>
            <a:ext cx="12961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</a:rPr>
              <a:t>1804-1857</a:t>
            </a:r>
            <a:endParaRPr lang="ru-RU" sz="2000" b="1" dirty="0">
              <a:ln w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493563"/>
          </a:xfrm>
          <a:prstGeom prst="round2DiagRect">
            <a:avLst>
              <a:gd name="adj1" fmla="val 0"/>
              <a:gd name="adj2" fmla="val 0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УВЕРТЮРА К ОПЕРЕ «РУСЛАН И ЛЮДМИЛА»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851489"/>
            <a:ext cx="6408712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Какие интонации использует Глинка в своей музыке?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887360"/>
            <a:ext cx="2308561" cy="3069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557669" y="1862208"/>
            <a:ext cx="3793108" cy="30891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0374" y="1867532"/>
            <a:ext cx="2538024" cy="308917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449" y="189147"/>
            <a:ext cx="5400600" cy="475841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ли мы утверждать, что ход времени неумолимо вносит новые черты, новые приемы, новые коррективы в музыкальной культуре?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это проявляется?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597049" y="189147"/>
            <a:ext cx="3306457" cy="22079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97049" y="2450981"/>
            <a:ext cx="3328769" cy="24965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416824" cy="493563"/>
          </a:xfrm>
          <a:prstGeom prst="round2DiagRect">
            <a:avLst>
              <a:gd name="adj1" fmla="val 0"/>
              <a:gd name="adj2" fmla="val 0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2-Й КОНЦЕРТ ДЛЯ Ф-НО С ОРКЕСТРОМ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1" y="861403"/>
            <a:ext cx="8712969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Послушайте 1-ю часть 2-го концерта для ф-но с оркестром Сергея Васильевича Рахманинова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71600" y="1820949"/>
            <a:ext cx="2088232" cy="3095286"/>
          </a:xfrm>
          <a:prstGeom prst="rect">
            <a:avLst/>
          </a:prstGeom>
          <a:ln w="28575">
            <a:solidFill>
              <a:srgbClr val="0070C0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1820949"/>
            <a:ext cx="4952458" cy="30952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371950"/>
            <a:ext cx="12961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</a:rPr>
              <a:t>1873-1943</a:t>
            </a:r>
            <a:endParaRPr lang="ru-RU" sz="2000" b="1" dirty="0">
              <a:ln w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416824" cy="493563"/>
          </a:xfrm>
          <a:prstGeom prst="round2DiagRect">
            <a:avLst>
              <a:gd name="adj1" fmla="val 0"/>
              <a:gd name="adj2" fmla="val 0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2-Й КОНЦЕРТ ДЛЯ Ф-НО С ОРКЕСТРОМ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1" y="861403"/>
            <a:ext cx="8712969" cy="104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услышали в данной музыке?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ли художник стремиться к передаче  всего того, чем живут его современники?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984992"/>
            <a:ext cx="3960440" cy="2970329"/>
          </a:xfrm>
          <a:prstGeom prst="rect">
            <a:avLst/>
          </a:prstGeom>
          <a:ln w="28575">
            <a:noFill/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764" y="1972679"/>
            <a:ext cx="3993692" cy="29952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416824" cy="493563"/>
          </a:xfrm>
          <a:prstGeom prst="round2DiagRect">
            <a:avLst>
              <a:gd name="adj1" fmla="val 0"/>
              <a:gd name="adj2" fmla="val 0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2-Й КОНЦЕРТ ДЛЯ Ф-НО С ОРКЕСТРОМ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7523" y="809756"/>
            <a:ext cx="8496945" cy="104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При слушании музыки Рахманинова невольно возникают пейзажные ассоциации, причем это образы именно русской природы, с ее широкими просторами и некоторой однотонностью ландшафта.</a:t>
            </a:r>
            <a:r>
              <a:rPr lang="ru-RU" sz="18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960366"/>
            <a:ext cx="3960438" cy="2970329"/>
          </a:xfrm>
          <a:prstGeom prst="rect">
            <a:avLst/>
          </a:prstGeom>
          <a:ln w="28575">
            <a:noFill/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1954635"/>
            <a:ext cx="4697631" cy="293601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416824" cy="493563"/>
          </a:xfrm>
          <a:prstGeom prst="round2DiagRect">
            <a:avLst>
              <a:gd name="adj1" fmla="val 0"/>
              <a:gd name="adj2" fmla="val 0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2-Й КОНЦЕРТ ДЛЯ Ф-НО С ОРКЕСТРОМ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809756"/>
            <a:ext cx="8280920" cy="104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333333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От народной песни идут такие качества рахманиновской мелодики, как широта и плавность дыхания, преобладание диатоничности, ритмическая ровность и размеренность. </a:t>
            </a:r>
            <a:endParaRPr lang="ru-RU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79512" y="1960366"/>
            <a:ext cx="3960438" cy="2970328"/>
          </a:xfrm>
          <a:prstGeom prst="rect">
            <a:avLst/>
          </a:prstGeom>
          <a:ln w="28575">
            <a:noFill/>
          </a:ln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3968" y="1954635"/>
            <a:ext cx="4697630" cy="293601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987574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136904" cy="565571"/>
          </a:xfrm>
          <a:prstGeom prst="flowChartAlternateProcess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ЗНАЧЕНИЕ МУЗЫКИ В ЖИЗНИ ЧЕЛОВЕКА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3744416" cy="432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 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3558"/>
            <a:ext cx="5112568" cy="3888431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эссе "Искусство музыкальных звуков, способных отражать прошлое и настоящее в жизни человека"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966" y="195486"/>
            <a:ext cx="3225585" cy="24191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009" y="2614675"/>
            <a:ext cx="3225585" cy="232674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9542"/>
            <a:ext cx="8640960" cy="42484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"/>
              </a:rPr>
              <a:t>https://www.shkolazhizni.ru/img/content/i174/174812_or.jpg</a:t>
            </a: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u="sng" dirty="0">
              <a:solidFill>
                <a:srgbClr val="0563C1"/>
              </a:solidFill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2"/>
              </a:rPr>
              <a:t>https://b1.culture.ru/c/94372.jpg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3"/>
              </a:rPr>
              <a:t>https://i.pinimg.com/736x/24/40/4f/24404ffa51b6fa6db1341c0d8dedcf27.jpg</a:t>
            </a:r>
            <a:r>
              <a:rPr lang="ru-RU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4"/>
              </a:rPr>
              <a:t>https://heritage.tstu.ru/memorial/images/Rachmaninov/hello_html_m23c00cc7.jpg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5"/>
              </a:rPr>
              <a:t>https://fs02.vseosvita.ua/0200u359-3922/002.jpg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6"/>
              </a:rPr>
              <a:t>https://grandgames.net/puzzle/source/gornie_holmi.jpg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7"/>
              </a:rPr>
              <a:t>https://ic.pics.livejournal.com/barracuda_65/15900090/8018/8018_1000.jpg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8"/>
              </a:rPr>
              <a:t>https://cont.ws/uploads/pic/2020/4/5270821.jpg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9"/>
              </a:rPr>
              <a:t>https://expertology.ru/upload/medialibrary/d56/KHRAM-VSEKH-SVYATYKH.jpg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0"/>
              </a:rPr>
              <a:t>http://phpography.com/images/splendid-river-wallpaper-3.jpg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1"/>
              </a:rPr>
              <a:t>https://1.bp.blogspot.com/-xAi1mLW3ND0/Xx8hfeikggI/AAAAAAAAEVI/vQxpgTBNZiIIaSucd4em7i40q9wSHpzlwCLcBGAsYHQ/s1600/%25D0%25BF%25D1%2580%25D0%25B8%25D1%2580%25D0%25BE%25D0%25B4%25D0%25B032.jpg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2"/>
              </a:rPr>
              <a:t>http://666kb.com/i/di1d038xrtbrsmxcp.jpg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2339752" y="267494"/>
            <a:ext cx="4320480" cy="324036"/>
          </a:xfrm>
          <a:prstGeom prst="rect">
            <a:avLst/>
          </a:prstGeom>
          <a:ln w="57150"/>
          <a:scene3d>
            <a:camera prst="orthographicFront"/>
            <a:lightRig rig="contrasting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 contourW="12700" prstMaterial="plastic">
              <a:bevelT w="38100" h="38100"/>
              <a:contourClr>
                <a:srgbClr val="B07500"/>
              </a:contourClr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3499"/>
            <a:ext cx="6840760" cy="4680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ЛЕНТА ВРЕМЕНИ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4"/>
            <a:ext cx="8219256" cy="3816424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играет музыка в жизни человека?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вы думаете, когда появилось музыкальное искусство?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оно было вначале: сложным или простым?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71550"/>
            <a:ext cx="8640960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"/>
              </a:rPr>
              <a:t>https://vcf.vn.ua/wp-content/uploads/videt-vo-sne-hram-ili-byt-v-nem-k-chemu.jpg</a:t>
            </a:r>
            <a:endParaRPr lang="ru-RU" sz="1100" dirty="0"/>
          </a:p>
          <a:p>
            <a:endParaRPr lang="ru-RU" sz="11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2"/>
              </a:rPr>
              <a:t>https://spadok.org.ua/images/amazonki/віщий_боян_грає_на_гуслях.jpg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3"/>
              </a:rPr>
              <a:t>https://stihi.ru/pics/2019/06/01/4663.jpg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4"/>
              </a:rPr>
              <a:t>https://www.culture.ru/storage/images/34a20c3ceeb456e7225316a0c05902e9/63ff831cec5586b1a828217ed9c910b4.jpeg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5"/>
              </a:rPr>
              <a:t>http://adm-shr.ru/tinybrowser/fulls/images/novsoti/2021/06/111.jpg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6"/>
              </a:rPr>
              <a:t>https://new.dop.mosreg.ru/images/events/cover/47ad652540cee6b0b5e9ca4f63ef4801_big.jpg</a:t>
            </a:r>
            <a:endParaRPr lang="ru-RU" sz="11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7"/>
              </a:rPr>
              <a:t>https://museum-kam.ru/800/600/https/melmothbookshelf.files.wordpress.com/2014/09/7.jpg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8"/>
              </a:rPr>
              <a:t>http://www.drakula.org/sv_horugv/7/pics/14_19.jpg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9"/>
              </a:rPr>
              <a:t>https://www.culture.ru/storage/images/4726affcaaf7197d2e1986263521efa3/7b59adff114b8501fd812ed4e4d0d0ec.jpeg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0"/>
              </a:rPr>
              <a:t>https://svoimirukami.in.ua/images/58f12e22882e7.jpg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1"/>
              </a:rPr>
              <a:t>https://gifok.net/images/2015/10/16/Flowers-Florets_2_005.md.png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2"/>
              </a:rPr>
              <a:t>http://900igr.net/up/datai/205714/0013-014-.jpg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3"/>
              </a:rPr>
              <a:t>https://fb.ru/misc/i/gallery/108279/3119139.jpg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14"/>
              </a:rPr>
              <a:t>https://i.ytimg.com/vi/EEfIbmeICtg/maxresdefault.jpg</a:t>
            </a:r>
            <a:r>
              <a:rPr lang="ru-RU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2339752" y="267494"/>
            <a:ext cx="4320480" cy="324036"/>
          </a:xfrm>
          <a:prstGeom prst="rect">
            <a:avLst/>
          </a:prstGeom>
          <a:ln w="57150"/>
          <a:scene3d>
            <a:camera prst="orthographicFront"/>
            <a:lightRig rig="contrasting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 contourW="12700" prstMaterial="plastic">
              <a:bevelT w="38100" h="38100"/>
              <a:contourClr>
                <a:srgbClr val="B07500"/>
              </a:contourClr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347" y="771550"/>
            <a:ext cx="8069290" cy="403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https://img11.postila.io/resize?w=660&amp;src=%2Fdata%2F49%2Fd3%2Fd4%2F47%2F49d3d4471c6324d7e689aeaba91937ce379e9f7d58f5850e59abfe6d7060e03e.png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https://avatanplus.com/files/resources/original/575fcd6e066171554e3a75ca.jpg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3"/>
              </a:rPr>
              <a:t>https://fs01.vseosvita.ua/0100f6t0-1a48-1200x1434.png</a:t>
            </a:r>
            <a:r>
              <a:rPr lang="ru-RU" sz="12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2339752" y="267494"/>
            <a:ext cx="4320480" cy="324036"/>
          </a:xfrm>
          <a:prstGeom prst="rect">
            <a:avLst/>
          </a:prstGeom>
          <a:ln w="57150"/>
          <a:scene3d>
            <a:camera prst="orthographicFront"/>
            <a:lightRig rig="contrasting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 contourW="12700" prstMaterial="plastic">
              <a:bevelT w="38100" h="38100"/>
              <a:contourClr>
                <a:srgbClr val="B07500"/>
              </a:contourClr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987574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565571"/>
          </a:xfrm>
          <a:prstGeom prst="flowChartAlternateProcess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значение имеет музыка в жизни человека?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843558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195486"/>
            <a:ext cx="5410944" cy="504056"/>
          </a:xfrm>
          <a:prstGeom prst="roundRect">
            <a:avLst>
              <a:gd name="adj" fmla="val 2676"/>
            </a:avLst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Microsoft YaHei" panose="020B0503020204020204" pitchFamily="34" charset="-122"/>
              </a:rPr>
              <a:t>КОГДА ВОЗНИКЛА МУЗЫКА?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Microsoft YaHei" panose="020B0503020204020204" pitchFamily="34" charset="-122"/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8309" y="206657"/>
            <a:ext cx="1546189" cy="121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092" y="245884"/>
            <a:ext cx="3538736" cy="648072"/>
          </a:xfrm>
          <a:prstGeom prst="flowChartAlternateProcess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РУССКАЯ МУЗЫКА</a:t>
            </a:r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06" y="987574"/>
            <a:ext cx="8568952" cy="108012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Музыкальная культура на Руси начиналась, как и везде, с создания народных песен.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7" y="2189972"/>
            <a:ext cx="4066737" cy="271251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7" y="2189972"/>
            <a:ext cx="4074542" cy="271251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7494"/>
            <a:ext cx="3780420" cy="576064"/>
          </a:xfrm>
          <a:prstGeom prst="flowChartAlternateProcess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РУССКАЯ МУЗЫКА</a:t>
            </a:r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31591"/>
            <a:ext cx="5616624" cy="3744416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Песни обычно сочинял народ, но уже в Древней Руси появились музыканты-профессионалы – певцы-сказители, сопровождавшие пение игрой на гуслях. </a:t>
            </a:r>
            <a:endParaRPr lang="ru-RU" sz="33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68144" y="987799"/>
            <a:ext cx="3016717" cy="39183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95486"/>
            <a:ext cx="1012286" cy="11418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493563"/>
          </a:xfrm>
          <a:prstGeom prst="round2DiagRect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«МАТУШКА, ЧТО ВО ПОЛЕ ПЫЛЬНО?»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2836" y="880421"/>
            <a:ext cx="5976664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Послушайте русскую народную песню 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«Матушка, что во поле пыльно»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9512" y="1887361"/>
            <a:ext cx="4176464" cy="30620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670" y="1904779"/>
            <a:ext cx="4429811" cy="302986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7494"/>
            <a:ext cx="8291264" cy="432048"/>
          </a:xfrm>
          <a:prstGeom prst="round2DiagRect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«МАТУШКА, ЧТО ВО ПОЛЕ ПЫЛЬНО?»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3558"/>
            <a:ext cx="5040560" cy="4032448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заключается      простота мелодии?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обусловлено содержание этой песни?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переданы в р.н.п. «Матушка, что во поле пыльно" и какими средствами выразительности? 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5472100" y="843558"/>
            <a:ext cx="3360373" cy="40324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5712"/>
            <a:ext cx="6768752" cy="371822"/>
          </a:xfrm>
          <a:prstGeom prst="flowChartAlternateProcess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РУССКАЯ КЛАССИЧЕСКАЯ МУЗЫКА</a:t>
            </a:r>
            <a:br>
              <a:rPr lang="ru-RU" sz="31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770856"/>
            <a:ext cx="8178999" cy="115212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складывалась судьба русской классической музыки?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основоположником русской классической музыки?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83568" y="2007394"/>
            <a:ext cx="3446990" cy="290051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58110" y="2009914"/>
            <a:ext cx="3744416" cy="289799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4436</Words>
  <Application>WPS Presentation</Application>
  <PresentationFormat>Экран (16:9)</PresentationFormat>
  <Paragraphs>147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Arial Narrow</vt:lpstr>
      <vt:lpstr>Microsoft YaHei</vt:lpstr>
      <vt:lpstr>Arial Black</vt:lpstr>
      <vt:lpstr>Calibri</vt:lpstr>
      <vt:lpstr>Arial Unicode MS</vt:lpstr>
      <vt:lpstr>Тема Office</vt:lpstr>
      <vt:lpstr> ЗНАЧЕНИЕ МУЗЫКИ   В ЖИЗНИ ЧЕЛОВЕКА   </vt:lpstr>
      <vt:lpstr>ИСТОРИЧЕСКАЯ ЛЕНТА ВРЕМЕНИ </vt:lpstr>
      <vt:lpstr>Какое значение имеет музыка в жизни человека?</vt:lpstr>
      <vt:lpstr> КОГДА ВОЗНИКЛА МУЗЫКА? </vt:lpstr>
      <vt:lpstr> РУССКАЯ МУЗЫКА </vt:lpstr>
      <vt:lpstr> РУССКАЯ МУЗЫКА </vt:lpstr>
      <vt:lpstr>«МАТУШКА, ЧТО ВО ПОЛЕ ПЫЛЬНО?» </vt:lpstr>
      <vt:lpstr>«МАТУШКА, ЧТО ВО ПОЛЕ ПЫЛЬНО?» </vt:lpstr>
      <vt:lpstr> РУССКАЯ КЛАССИЧЕСКАЯ МУЗЫКА </vt:lpstr>
      <vt:lpstr>УВЕРТЮРА К ОПЕРЕ «РУСЛАН И ЛЮДМИЛА»</vt:lpstr>
      <vt:lpstr>УВЕРТЮРА К ОПЕРЕ «РУСЛАН И ЛЮДМИЛА»</vt:lpstr>
      <vt:lpstr>PowerPoint 演示文稿</vt:lpstr>
      <vt:lpstr>2-Й КОНЦЕРТ ДЛЯ Ф-НО С ОРКЕСТРОМ </vt:lpstr>
      <vt:lpstr>2-Й КОНЦЕРТ ДЛЯ Ф-НО С ОРКЕСТРОМ </vt:lpstr>
      <vt:lpstr>2-Й КОНЦЕРТ ДЛЯ Ф-НО С ОРКЕСТРОМ </vt:lpstr>
      <vt:lpstr>2-Й КОНЦЕРТ ДЛЯ Ф-НО С ОРКЕСТРОМ </vt:lpstr>
      <vt:lpstr>ВЫВОД: ЗНАЧЕНИЕ МУЗЫКИ В ЖИЗНИ ЧЕЛОВЕКА</vt:lpstr>
      <vt:lpstr> ДОМАШНЕЕ ЗАДАНИЕ  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Музыка</dc:title>
  <dc:creator>Бейгул Ольга Куприяновна г. Антрацит</dc:creator>
  <cp:lastModifiedBy>polin</cp:lastModifiedBy>
  <cp:revision>163</cp:revision>
  <dcterms:created xsi:type="dcterms:W3CDTF">2017-11-13T20:58:00Z</dcterms:created>
  <dcterms:modified xsi:type="dcterms:W3CDTF">2024-04-08T10:43:28Z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5EACEC80FA9B4667B155D316EBE04CBC_12</vt:lpwstr>
  </property>
  <property fmtid="{D5CDD505-2E9C-101B-9397-08002B2CF9AE}" pid="3" name="KSOProductBuildVer">
    <vt:lpwstr>1049-12.2.0.16731</vt:lpwstr>
  </property>
</Properties>
</file>