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FEE5-62B4-47FF-8163-1F2504500A5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91F-7938-43B1-8618-8B3ECA18AF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FEE5-62B4-47FF-8163-1F2504500A5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91F-7938-43B1-8618-8B3ECA18A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FEE5-62B4-47FF-8163-1F2504500A5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91F-7938-43B1-8618-8B3ECA18A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FEE5-62B4-47FF-8163-1F2504500A5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91F-7938-43B1-8618-8B3ECA18AF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FEE5-62B4-47FF-8163-1F2504500A5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91F-7938-43B1-8618-8B3ECA18A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FEE5-62B4-47FF-8163-1F2504500A5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91F-7938-43B1-8618-8B3ECA18AF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FEE5-62B4-47FF-8163-1F2504500A5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91F-7938-43B1-8618-8B3ECA18AF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FEE5-62B4-47FF-8163-1F2504500A5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91F-7938-43B1-8618-8B3ECA18A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FEE5-62B4-47FF-8163-1F2504500A5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91F-7938-43B1-8618-8B3ECA18A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FEE5-62B4-47FF-8163-1F2504500A5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91F-7938-43B1-8618-8B3ECA18A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FEE5-62B4-47FF-8163-1F2504500A5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191F-7938-43B1-8618-8B3ECA18AF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F1FEE5-62B4-47FF-8163-1F2504500A5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8A191F-7938-43B1-8618-8B3ECA18AF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С-93\Desktop\9793fd3a735e55f2c572f2d3821b6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49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476673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ПРОЕКТ в 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подготовительной к школе группе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«Триумфаторы алтайского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   спорта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»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3648" y="231764"/>
            <a:ext cx="7056784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Веселые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старты»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«Неделя здоровья»-выход в школу на соревнования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игры: «Золотые ворота», «Кто быстрее»,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лишний»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«Хитрая лиса», «Охотники и зайцы»,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Эстафеты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«Бег в мешках»,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Эстафеты с кеглями», «Донеси не урони», «Змейка» и др.»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2482"/>
            <a:ext cx="4320480" cy="29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2482"/>
            <a:ext cx="3960440" cy="29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0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3475037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357301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0933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0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7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родителями: 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</a:t>
            </a:r>
            <a:r>
              <a:rPr lang="ru-RU" sz="7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место занимает физкультура в вашей семье»</a:t>
            </a:r>
          </a:p>
          <a:p>
            <a:pPr marL="45720" indent="0">
              <a:buNone/>
            </a:pPr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Сообщение о спортсмене-земляке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«Здоровый образ жизни в семье», «Правильное питание-залог здоровья», «Легендарные люди российского спорта», «Спортивные секции для детей», «Воспитание правильной осанки у </a:t>
            </a:r>
            <a:r>
              <a:rPr lang="ru-RU" sz="7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" indent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этап : 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по познавательному развитию «Что? Где? Когда? «На спортивной орбите»</a:t>
            </a:r>
          </a:p>
          <a:p>
            <a:pPr marL="45720" indent="0">
              <a:buNone/>
            </a:pPr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презентации на педсовете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93096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37989"/>
            <a:ext cx="2204864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0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475037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371703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08" y="3140968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0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6572200" cy="5361776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Человеку всегда свойственно стремление к идеалу.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ищет образец для подражания, идеал, на который хочется быть похожим. Герои боевиков,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мультфильмов, участники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телевизионных шоу, певцы,– вот кумиры современных детей.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какова цена?.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забывают, как только они исчезают с экранов.</a:t>
            </a:r>
          </a:p>
          <a:p>
            <a:pPr marL="4572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ведь истинный идеал может осветить всю жизнь человека, придать ей смысл, вдохновить на подвиг. И такие идеалы мы можем найти в истории 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спорта, в достижениях наших земляков.</a:t>
            </a:r>
          </a:p>
          <a:p>
            <a:pPr marL="4572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Работая над проектом, мы изучили материал про знаменитых спортсменов России, а также наших земляков. Алтайский край славится спортивными традициями, олимпийскими чемпионами и чемпионами мира.</a:t>
            </a:r>
          </a:p>
          <a:p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578075" cy="257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8316"/>
            <a:ext cx="4437112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4225651" cy="237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2614"/>
            <a:ext cx="4176464" cy="208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57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проекта: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«Триумфаторы алтайского спорта»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познавательно-игровой.</a:t>
            </a:r>
          </a:p>
          <a:p>
            <a:pPr marL="45720" indent="0">
              <a:buNone/>
            </a:pP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долгосрочный с 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(октябрь-март)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группы, </a:t>
            </a:r>
          </a:p>
          <a:p>
            <a:pPr marL="45720" indent="0">
              <a:buNone/>
            </a:pP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воспитанников,</a:t>
            </a:r>
          </a:p>
          <a:p>
            <a:pPr marL="45720" indent="0">
              <a:buNone/>
            </a:pP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физ.воспитанию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– одна из актуальных и сложных проблем, которая решается сегодня всеми, кто имеет отношение к детям. То, что мы заложим в душу ребёнка сейчас, проявится позднее, станет его и нашей жизнью тоже. Гордость за свою Родину, любовь к родному краю, уважение традиций, понимание неповторимости культуры своего народа, почитание его героев – все это входит в понятие патриотизм.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 – великая спортивная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держава.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Знакомя детей с достижениями известных спортсменов, мы развиваем патриотические чувства, чувство сопричастности к спортивным победам, приобщаем дошкольников к их ценностям и идеалам, развиваем лучшие нравственные качества, присущие спортсменам, пропагандируем здоровый образ жизни,</a:t>
            </a:r>
          </a:p>
        </p:txBody>
      </p:sp>
    </p:spTree>
    <p:extLst>
      <p:ext uri="{BB962C8B-B14F-4D97-AF65-F5344CB8AC3E}">
        <p14:creationId xmlns:p14="http://schemas.microsoft.com/office/powerpoint/2010/main" val="9760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731520"/>
            <a:ext cx="6768752" cy="4785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Недостаточная информированность детей и их родителей  о спортивных достижениях российских спортсменов , наших земляках и в каких видах спорта они прославили нашу страну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дошкольников основ патриотизма через знакомство с жизнью известных спортсменов, уроженцев Алтайского края, прославивших нашу страну</a:t>
            </a:r>
          </a:p>
        </p:txBody>
      </p:sp>
    </p:spTree>
    <p:extLst>
      <p:ext uri="{BB962C8B-B14F-4D97-AF65-F5344CB8AC3E}">
        <p14:creationId xmlns:p14="http://schemas.microsoft.com/office/powerpoint/2010/main" val="9760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активизировать словарный запас по теме «Спорт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спорту через совместную активную деятельность детей и родителей;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детей со значимыми спортивными победами наших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земляков, с их биографией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чувство патриотизма, любовь к спорту и уважение к  труду спортсменов.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знаний у дошкольников об истории  спортивных достижений  в нашей стране, крае, городе;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совершенствование умения у детей ориентироваться в видах спорта, спортивном оборудовании;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5699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0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9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проекта: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9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1.Подготовительный </a:t>
            </a:r>
            <a:r>
              <a:rPr lang="ru-RU" sz="9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этап: (октябрь-ноябрь</a:t>
            </a:r>
            <a:r>
              <a:rPr lang="ru-RU" sz="9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" indent="0">
              <a:buNone/>
            </a:pPr>
            <a:r>
              <a:rPr lang="ru-RU" sz="9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2.Основной этап:</a:t>
            </a: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проекта.</a:t>
            </a:r>
          </a:p>
          <a:p>
            <a:pPr marL="45720" indent="0">
              <a:buNone/>
            </a:pP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Беседы: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«Что такое спорт?», «Виды спорта»  «Что такое Олимпиада», «Их знает край, их знает Россия», «Что происходит с нашим организмом (сердце,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легкие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мышцы) после занятий физической культурой?»</a:t>
            </a:r>
          </a:p>
          <a:p>
            <a:pPr marL="45720" indent="0">
              <a:buNone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картинок и фотографий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изображением разных видов спорта, спортсменов Алтайского края, Олимпийских чемпионов, стадионов и ледовых арен города, спортивных школ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г.Барнаула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229200"/>
            <a:ext cx="2508960" cy="133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34382"/>
            <a:ext cx="2706700" cy="152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398933"/>
            <a:ext cx="2147313" cy="125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0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16632"/>
            <a:ext cx="6644208" cy="40896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«Найди пару»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«Назови летние и зимние виды спорта»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«Олимпийская мозаика»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«Четвёртый лишний»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«Где логика»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«Вид спорта» -собери картинку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«Найди тень»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«Продолжи ряд»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 викторина «Мы со спортом очень дружим»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познавательному развитию с использованием ИКТ «Спортсмены, прославившие Россию», «История Олимпийских игр», «Знаменитые спортсмены нашего города»,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Спортсмены, прославившие Россию». НОД (лепка) «Лыжник» НОД (рисование) «Виды спорта»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Фотоколлажи «Моя спортивная семья», «Мои спортивные достижения»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3475037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99" y="2636912"/>
            <a:ext cx="4077072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61048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41" y="360040"/>
            <a:ext cx="314096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0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504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ДС-93</dc:creator>
  <cp:lastModifiedBy>ДС-93</cp:lastModifiedBy>
  <cp:revision>9</cp:revision>
  <dcterms:created xsi:type="dcterms:W3CDTF">2024-03-27T06:08:11Z</dcterms:created>
  <dcterms:modified xsi:type="dcterms:W3CDTF">2024-03-27T08:33:31Z</dcterms:modified>
</cp:coreProperties>
</file>