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7" r:id="rId2"/>
    <p:sldId id="264" r:id="rId3"/>
    <p:sldId id="268" r:id="rId4"/>
    <p:sldId id="265" r:id="rId5"/>
    <p:sldId id="266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на Корбовская" userId="c452ca56c6ec5b3e" providerId="LiveId" clId="{FCCCDDB9-2857-4A44-A70B-DE01E7707558}"/>
    <pc:docChg chg="undo custSel addSld delSld modSld">
      <pc:chgData name="Анна Корбовская" userId="c452ca56c6ec5b3e" providerId="LiveId" clId="{FCCCDDB9-2857-4A44-A70B-DE01E7707558}" dt="2022-11-29T18:30:41.180" v="397" actId="14100"/>
      <pc:docMkLst>
        <pc:docMk/>
      </pc:docMkLst>
      <pc:sldChg chg="addSp modSp new del mod">
        <pc:chgData name="Анна Корбовская" userId="c452ca56c6ec5b3e" providerId="LiveId" clId="{FCCCDDB9-2857-4A44-A70B-DE01E7707558}" dt="2022-11-29T18:23:11.395" v="292" actId="47"/>
        <pc:sldMkLst>
          <pc:docMk/>
          <pc:sldMk cId="1407112730" sldId="256"/>
        </pc:sldMkLst>
        <pc:spChg chg="mod">
          <ac:chgData name="Анна Корбовская" userId="c452ca56c6ec5b3e" providerId="LiveId" clId="{FCCCDDB9-2857-4A44-A70B-DE01E7707558}" dt="2022-11-29T17:57:21.715" v="85"/>
          <ac:spMkLst>
            <pc:docMk/>
            <pc:sldMk cId="1407112730" sldId="256"/>
            <ac:spMk id="2" creationId="{C325AD69-5358-3513-8B61-C73D853206C2}"/>
          </ac:spMkLst>
        </pc:spChg>
        <pc:spChg chg="mod">
          <ac:chgData name="Анна Корбовская" userId="c452ca56c6ec5b3e" providerId="LiveId" clId="{FCCCDDB9-2857-4A44-A70B-DE01E7707558}" dt="2022-11-29T17:57:21.715" v="85"/>
          <ac:spMkLst>
            <pc:docMk/>
            <pc:sldMk cId="1407112730" sldId="256"/>
            <ac:spMk id="3" creationId="{C0C5B4AA-18EB-15EB-126A-6C43ED15D423}"/>
          </ac:spMkLst>
        </pc:spChg>
        <pc:picChg chg="add mod">
          <ac:chgData name="Анна Корбовская" userId="c452ca56c6ec5b3e" providerId="LiveId" clId="{FCCCDDB9-2857-4A44-A70B-DE01E7707558}" dt="2022-11-28T13:31:52.424" v="81"/>
          <ac:picMkLst>
            <pc:docMk/>
            <pc:sldMk cId="1407112730" sldId="256"/>
            <ac:picMk id="5" creationId="{E7A456AB-1356-7FF2-FD90-F31F6C6E72C8}"/>
          </ac:picMkLst>
        </pc:picChg>
        <pc:inkChg chg="add">
          <ac:chgData name="Анна Корбовская" userId="c452ca56c6ec5b3e" providerId="LiveId" clId="{FCCCDDB9-2857-4A44-A70B-DE01E7707558}" dt="2022-11-28T13:32:58.899" v="82" actId="9405"/>
          <ac:inkMkLst>
            <pc:docMk/>
            <pc:sldMk cId="1407112730" sldId="256"/>
            <ac:inkMk id="6" creationId="{3C56CD3D-6799-D1E0-AB36-8D44C7D524DF}"/>
          </ac:inkMkLst>
        </pc:inkChg>
      </pc:sldChg>
      <pc:sldChg chg="addSp delSp modSp new del mod">
        <pc:chgData name="Анна Корбовская" userId="c452ca56c6ec5b3e" providerId="LiveId" clId="{FCCCDDB9-2857-4A44-A70B-DE01E7707558}" dt="2022-11-29T18:19:52.413" v="273" actId="47"/>
        <pc:sldMkLst>
          <pc:docMk/>
          <pc:sldMk cId="3601968553" sldId="257"/>
        </pc:sldMkLst>
        <pc:spChg chg="del">
          <ac:chgData name="Анна Корбовская" userId="c452ca56c6ec5b3e" providerId="LiveId" clId="{FCCCDDB9-2857-4A44-A70B-DE01E7707558}" dt="2022-11-28T13:17:56.899" v="62" actId="478"/>
          <ac:spMkLst>
            <pc:docMk/>
            <pc:sldMk cId="3601968553" sldId="257"/>
            <ac:spMk id="2" creationId="{B0179408-D0ED-3FAA-7F64-ACA50BBF4D9C}"/>
          </ac:spMkLst>
        </pc:spChg>
        <pc:spChg chg="mod">
          <ac:chgData name="Анна Корбовская" userId="c452ca56c6ec5b3e" providerId="LiveId" clId="{FCCCDDB9-2857-4A44-A70B-DE01E7707558}" dt="2022-11-29T18:19:05.930" v="263" actId="20577"/>
          <ac:spMkLst>
            <pc:docMk/>
            <pc:sldMk cId="3601968553" sldId="257"/>
            <ac:spMk id="3" creationId="{111BC664-526F-7A76-77E2-E6ABCA9B7149}"/>
          </ac:spMkLst>
        </pc:spChg>
        <pc:picChg chg="add mod">
          <ac:chgData name="Анна Корбовская" userId="c452ca56c6ec5b3e" providerId="LiveId" clId="{FCCCDDB9-2857-4A44-A70B-DE01E7707558}" dt="2022-11-28T10:11:24.495" v="5" actId="1076"/>
          <ac:picMkLst>
            <pc:docMk/>
            <pc:sldMk cId="3601968553" sldId="257"/>
            <ac:picMk id="4" creationId="{97B760BC-993F-1A11-7E5D-8DE8A0FE8FA0}"/>
          </ac:picMkLst>
        </pc:picChg>
        <pc:picChg chg="add del mod">
          <ac:chgData name="Анна Корбовская" userId="c452ca56c6ec5b3e" providerId="LiveId" clId="{FCCCDDB9-2857-4A44-A70B-DE01E7707558}" dt="2022-11-29T18:19:23.369" v="267" actId="21"/>
          <ac:picMkLst>
            <pc:docMk/>
            <pc:sldMk cId="3601968553" sldId="257"/>
            <ac:picMk id="5" creationId="{FCD3AB78-82B7-24F5-62D3-114AAD02CFE1}"/>
          </ac:picMkLst>
        </pc:picChg>
        <pc:picChg chg="add del">
          <ac:chgData name="Анна Корбовская" userId="c452ca56c6ec5b3e" providerId="LiveId" clId="{FCCCDDB9-2857-4A44-A70B-DE01E7707558}" dt="2022-11-29T18:19:03.776" v="262" actId="21"/>
          <ac:picMkLst>
            <pc:docMk/>
            <pc:sldMk cId="3601968553" sldId="257"/>
            <ac:picMk id="6" creationId="{C287B5C8-3059-BB07-21F8-BBB4E3BC8EC7}"/>
          </ac:picMkLst>
        </pc:picChg>
      </pc:sldChg>
      <pc:sldChg chg="addSp modSp new del mod">
        <pc:chgData name="Анна Корбовская" userId="c452ca56c6ec5b3e" providerId="LiveId" clId="{FCCCDDB9-2857-4A44-A70B-DE01E7707558}" dt="2022-11-29T18:19:57.148" v="274" actId="47"/>
        <pc:sldMkLst>
          <pc:docMk/>
          <pc:sldMk cId="523876206" sldId="258"/>
        </pc:sldMkLst>
        <pc:spChg chg="mod">
          <ac:chgData name="Анна Корбовская" userId="c452ca56c6ec5b3e" providerId="LiveId" clId="{FCCCDDB9-2857-4A44-A70B-DE01E7707558}" dt="2022-11-29T17:57:21.715" v="85"/>
          <ac:spMkLst>
            <pc:docMk/>
            <pc:sldMk cId="523876206" sldId="258"/>
            <ac:spMk id="2" creationId="{6E725934-5EF0-82C1-FA17-FA15E6444128}"/>
          </ac:spMkLst>
        </pc:spChg>
        <pc:spChg chg="mod">
          <ac:chgData name="Анна Корбовская" userId="c452ca56c6ec5b3e" providerId="LiveId" clId="{FCCCDDB9-2857-4A44-A70B-DE01E7707558}" dt="2022-11-29T17:57:21.715" v="85"/>
          <ac:spMkLst>
            <pc:docMk/>
            <pc:sldMk cId="523876206" sldId="258"/>
            <ac:spMk id="3" creationId="{16CBAD55-218E-BDA4-7234-F12C30BC7557}"/>
          </ac:spMkLst>
        </pc:spChg>
        <pc:picChg chg="add mod">
          <ac:chgData name="Анна Корбовская" userId="c452ca56c6ec5b3e" providerId="LiveId" clId="{FCCCDDB9-2857-4A44-A70B-DE01E7707558}" dt="2022-11-28T10:15:38.382" v="9" actId="1076"/>
          <ac:picMkLst>
            <pc:docMk/>
            <pc:sldMk cId="523876206" sldId="258"/>
            <ac:picMk id="4" creationId="{FCD33B0B-EBCC-9213-8744-E195335D4772}"/>
          </ac:picMkLst>
        </pc:picChg>
      </pc:sldChg>
      <pc:sldChg chg="addSp delSp modSp new mod">
        <pc:chgData name="Анна Корбовская" userId="c452ca56c6ec5b3e" providerId="LiveId" clId="{FCCCDDB9-2857-4A44-A70B-DE01E7707558}" dt="2022-11-29T18:24:40.392" v="313" actId="1076"/>
        <pc:sldMkLst>
          <pc:docMk/>
          <pc:sldMk cId="2457926793" sldId="259"/>
        </pc:sldMkLst>
        <pc:spChg chg="del mod">
          <ac:chgData name="Анна Корбовская" userId="c452ca56c6ec5b3e" providerId="LiveId" clId="{FCCCDDB9-2857-4A44-A70B-DE01E7707558}" dt="2022-11-28T13:30:12.517" v="79" actId="21"/>
          <ac:spMkLst>
            <pc:docMk/>
            <pc:sldMk cId="2457926793" sldId="259"/>
            <ac:spMk id="2" creationId="{37C31BD0-8CDD-686E-2B05-E3108D322C34}"/>
          </ac:spMkLst>
        </pc:spChg>
        <pc:spChg chg="del mod">
          <ac:chgData name="Анна Корбовская" userId="c452ca56c6ec5b3e" providerId="LiveId" clId="{FCCCDDB9-2857-4A44-A70B-DE01E7707558}" dt="2022-11-29T18:04:00.836" v="113" actId="478"/>
          <ac:spMkLst>
            <pc:docMk/>
            <pc:sldMk cId="2457926793" sldId="259"/>
            <ac:spMk id="3" creationId="{974AE4A4-6BC9-0796-8EE8-7B43C36F4E94}"/>
          </ac:spMkLst>
        </pc:spChg>
        <pc:spChg chg="add mod">
          <ac:chgData name="Анна Корбовская" userId="c452ca56c6ec5b3e" providerId="LiveId" clId="{FCCCDDB9-2857-4A44-A70B-DE01E7707558}" dt="2022-11-29T18:24:23.618" v="309" actId="20577"/>
          <ac:spMkLst>
            <pc:docMk/>
            <pc:sldMk cId="2457926793" sldId="259"/>
            <ac:spMk id="4" creationId="{F039CDD0-7DFC-905B-3B87-A4421D9B5313}"/>
          </ac:spMkLst>
        </pc:spChg>
        <pc:spChg chg="add mod">
          <ac:chgData name="Анна Корбовская" userId="c452ca56c6ec5b3e" providerId="LiveId" clId="{FCCCDDB9-2857-4A44-A70B-DE01E7707558}" dt="2022-11-29T18:24:40.392" v="313" actId="1076"/>
          <ac:spMkLst>
            <pc:docMk/>
            <pc:sldMk cId="2457926793" sldId="259"/>
            <ac:spMk id="7" creationId="{410E47C0-98D9-F67D-1C7C-254CD8A654A4}"/>
          </ac:spMkLst>
        </pc:spChg>
        <pc:picChg chg="add mod ord">
          <ac:chgData name="Анна Корбовская" userId="c452ca56c6ec5b3e" providerId="LiveId" clId="{FCCCDDB9-2857-4A44-A70B-DE01E7707558}" dt="2022-11-29T18:24:34.987" v="312" actId="14100"/>
          <ac:picMkLst>
            <pc:docMk/>
            <pc:sldMk cId="2457926793" sldId="259"/>
            <ac:picMk id="5" creationId="{19B847D8-CDD3-AB88-9EB7-6111743170C6}"/>
          </ac:picMkLst>
        </pc:picChg>
      </pc:sldChg>
      <pc:sldChg chg="addSp delSp modSp new mod">
        <pc:chgData name="Анна Корбовская" userId="c452ca56c6ec5b3e" providerId="LiveId" clId="{FCCCDDB9-2857-4A44-A70B-DE01E7707558}" dt="2022-11-29T18:27:46.149" v="368" actId="1076"/>
        <pc:sldMkLst>
          <pc:docMk/>
          <pc:sldMk cId="1323297672" sldId="260"/>
        </pc:sldMkLst>
        <pc:spChg chg="add del mod">
          <ac:chgData name="Анна Корбовская" userId="c452ca56c6ec5b3e" providerId="LiveId" clId="{FCCCDDB9-2857-4A44-A70B-DE01E7707558}" dt="2022-11-29T18:21:04.818" v="277" actId="478"/>
          <ac:spMkLst>
            <pc:docMk/>
            <pc:sldMk cId="1323297672" sldId="260"/>
            <ac:spMk id="6" creationId="{49922457-A2D8-240E-B6A3-9E9043116375}"/>
          </ac:spMkLst>
        </pc:spChg>
        <pc:spChg chg="add del mod">
          <ac:chgData name="Анна Корбовская" userId="c452ca56c6ec5b3e" providerId="LiveId" clId="{FCCCDDB9-2857-4A44-A70B-DE01E7707558}" dt="2022-11-29T18:20:57.428" v="275" actId="478"/>
          <ac:spMkLst>
            <pc:docMk/>
            <pc:sldMk cId="1323297672" sldId="260"/>
            <ac:spMk id="8" creationId="{EA98F6C7-7DC5-AB2E-EADE-4B7835270B7F}"/>
          </ac:spMkLst>
        </pc:spChg>
        <pc:spChg chg="add mod">
          <ac:chgData name="Анна Корбовская" userId="c452ca56c6ec5b3e" providerId="LiveId" clId="{FCCCDDB9-2857-4A44-A70B-DE01E7707558}" dt="2022-11-29T18:27:20.804" v="362" actId="20577"/>
          <ac:spMkLst>
            <pc:docMk/>
            <pc:sldMk cId="1323297672" sldId="260"/>
            <ac:spMk id="9" creationId="{330CEE3D-1807-AF07-8A28-6BEFFF0081A6}"/>
          </ac:spMkLst>
        </pc:spChg>
        <pc:picChg chg="add mod">
          <ac:chgData name="Анна Корбовская" userId="c452ca56c6ec5b3e" providerId="LiveId" clId="{FCCCDDB9-2857-4A44-A70B-DE01E7707558}" dt="2022-11-29T18:27:38.325" v="365" actId="1076"/>
          <ac:picMkLst>
            <pc:docMk/>
            <pc:sldMk cId="1323297672" sldId="260"/>
            <ac:picMk id="2" creationId="{DB292E8C-04FF-E746-B899-B6BE29EB6C73}"/>
          </ac:picMkLst>
        </pc:picChg>
        <pc:picChg chg="add mod">
          <ac:chgData name="Анна Корбовская" userId="c452ca56c6ec5b3e" providerId="LiveId" clId="{FCCCDDB9-2857-4A44-A70B-DE01E7707558}" dt="2022-11-29T18:27:44.529" v="367" actId="1076"/>
          <ac:picMkLst>
            <pc:docMk/>
            <pc:sldMk cId="1323297672" sldId="260"/>
            <ac:picMk id="3" creationId="{4E45E824-F51C-5EC3-AF43-521144FF65C1}"/>
          </ac:picMkLst>
        </pc:picChg>
        <pc:picChg chg="add mod">
          <ac:chgData name="Анна Корбовская" userId="c452ca56c6ec5b3e" providerId="LiveId" clId="{FCCCDDB9-2857-4A44-A70B-DE01E7707558}" dt="2022-11-29T18:27:46.149" v="368" actId="1076"/>
          <ac:picMkLst>
            <pc:docMk/>
            <pc:sldMk cId="1323297672" sldId="260"/>
            <ac:picMk id="4" creationId="{96DFBDAA-7CF4-7655-C56E-EB020E8D4FF8}"/>
          </ac:picMkLst>
        </pc:picChg>
        <pc:picChg chg="add del">
          <ac:chgData name="Анна Корбовская" userId="c452ca56c6ec5b3e" providerId="LiveId" clId="{FCCCDDB9-2857-4A44-A70B-DE01E7707558}" dt="2022-11-29T18:21:10.379" v="279" actId="478"/>
          <ac:picMkLst>
            <pc:docMk/>
            <pc:sldMk cId="1323297672" sldId="260"/>
            <ac:picMk id="5" creationId="{7B6329CD-4A84-028F-DE37-84CD25198A0A}"/>
          </ac:picMkLst>
        </pc:picChg>
      </pc:sldChg>
      <pc:sldChg chg="addSp delSp modSp new mod">
        <pc:chgData name="Анна Корбовская" userId="c452ca56c6ec5b3e" providerId="LiveId" clId="{FCCCDDB9-2857-4A44-A70B-DE01E7707558}" dt="2022-11-29T18:28:27.103" v="375" actId="1076"/>
        <pc:sldMkLst>
          <pc:docMk/>
          <pc:sldMk cId="1563300257" sldId="261"/>
        </pc:sldMkLst>
        <pc:spChg chg="add del mod">
          <ac:chgData name="Анна Корбовская" userId="c452ca56c6ec5b3e" providerId="LiveId" clId="{FCCCDDB9-2857-4A44-A70B-DE01E7707558}" dt="2022-11-29T18:21:38.110" v="282" actId="478"/>
          <ac:spMkLst>
            <pc:docMk/>
            <pc:sldMk cId="1563300257" sldId="261"/>
            <ac:spMk id="5" creationId="{C806507F-48CE-B480-3047-55EDA81E37E9}"/>
          </ac:spMkLst>
        </pc:spChg>
        <pc:spChg chg="add mod">
          <ac:chgData name="Анна Корбовская" userId="c452ca56c6ec5b3e" providerId="LiveId" clId="{FCCCDDB9-2857-4A44-A70B-DE01E7707558}" dt="2022-11-29T18:28:27.103" v="375" actId="1076"/>
          <ac:spMkLst>
            <pc:docMk/>
            <pc:sldMk cId="1563300257" sldId="261"/>
            <ac:spMk id="6" creationId="{7071A693-FAD3-B950-DBCC-4FCE070C17D2}"/>
          </ac:spMkLst>
        </pc:spChg>
        <pc:spChg chg="add del mod">
          <ac:chgData name="Анна Корбовская" userId="c452ca56c6ec5b3e" providerId="LiveId" clId="{FCCCDDB9-2857-4A44-A70B-DE01E7707558}" dt="2022-11-29T18:21:42.568" v="283" actId="478"/>
          <ac:spMkLst>
            <pc:docMk/>
            <pc:sldMk cId="1563300257" sldId="261"/>
            <ac:spMk id="7" creationId="{0A2ADFB7-5E80-C46B-DBC6-0214CFF4CD7D}"/>
          </ac:spMkLst>
        </pc:spChg>
        <pc:picChg chg="add mod">
          <ac:chgData name="Анна Корбовская" userId="c452ca56c6ec5b3e" providerId="LiveId" clId="{FCCCDDB9-2857-4A44-A70B-DE01E7707558}" dt="2022-11-29T18:28:08.300" v="371" actId="1076"/>
          <ac:picMkLst>
            <pc:docMk/>
            <pc:sldMk cId="1563300257" sldId="261"/>
            <ac:picMk id="2" creationId="{32F2E7E4-890F-21AF-2CB1-00B9858C0A12}"/>
          </ac:picMkLst>
        </pc:picChg>
        <pc:picChg chg="add mod">
          <ac:chgData name="Анна Корбовская" userId="c452ca56c6ec5b3e" providerId="LiveId" clId="{FCCCDDB9-2857-4A44-A70B-DE01E7707558}" dt="2022-11-29T18:28:23.541" v="374" actId="1076"/>
          <ac:picMkLst>
            <pc:docMk/>
            <pc:sldMk cId="1563300257" sldId="261"/>
            <ac:picMk id="3" creationId="{1CEBB3E4-4572-1AE7-3E02-443BA9990136}"/>
          </ac:picMkLst>
        </pc:picChg>
        <pc:picChg chg="add del mod">
          <ac:chgData name="Анна Корбовская" userId="c452ca56c6ec5b3e" providerId="LiveId" clId="{FCCCDDB9-2857-4A44-A70B-DE01E7707558}" dt="2022-11-28T11:02:12.873" v="37" actId="21"/>
          <ac:picMkLst>
            <pc:docMk/>
            <pc:sldMk cId="1563300257" sldId="261"/>
            <ac:picMk id="8" creationId="{2731F35D-D904-5412-7118-3D894A14B3E2}"/>
          </ac:picMkLst>
        </pc:picChg>
      </pc:sldChg>
      <pc:sldChg chg="addSp modSp new mod">
        <pc:chgData name="Анна Корбовская" userId="c452ca56c6ec5b3e" providerId="LiveId" clId="{FCCCDDB9-2857-4A44-A70B-DE01E7707558}" dt="2022-11-29T18:29:15.430" v="384" actId="1076"/>
        <pc:sldMkLst>
          <pc:docMk/>
          <pc:sldMk cId="735869182" sldId="262"/>
        </pc:sldMkLst>
        <pc:spChg chg="add mod">
          <ac:chgData name="Анна Корбовская" userId="c452ca56c6ec5b3e" providerId="LiveId" clId="{FCCCDDB9-2857-4A44-A70B-DE01E7707558}" dt="2022-11-29T18:28:55.113" v="380" actId="1076"/>
          <ac:spMkLst>
            <pc:docMk/>
            <pc:sldMk cId="735869182" sldId="262"/>
            <ac:spMk id="3" creationId="{21AE1463-90D9-BF54-C550-8ADB04B83AB3}"/>
          </ac:spMkLst>
        </pc:spChg>
        <pc:spChg chg="add mod">
          <ac:chgData name="Анна Корбовская" userId="c452ca56c6ec5b3e" providerId="LiveId" clId="{FCCCDDB9-2857-4A44-A70B-DE01E7707558}" dt="2022-11-29T18:29:10.263" v="383" actId="1076"/>
          <ac:spMkLst>
            <pc:docMk/>
            <pc:sldMk cId="735869182" sldId="262"/>
            <ac:spMk id="7" creationId="{14B92506-8FD4-2F5D-D29F-8036D2F32CF3}"/>
          </ac:spMkLst>
        </pc:spChg>
        <pc:picChg chg="add mod">
          <ac:chgData name="Анна Корбовская" userId="c452ca56c6ec5b3e" providerId="LiveId" clId="{FCCCDDB9-2857-4A44-A70B-DE01E7707558}" dt="2022-11-29T18:29:15.430" v="384" actId="1076"/>
          <ac:picMkLst>
            <pc:docMk/>
            <pc:sldMk cId="735869182" sldId="262"/>
            <ac:picMk id="4" creationId="{C93E760F-1F15-6011-37F3-378BD786CD38}"/>
          </ac:picMkLst>
        </pc:picChg>
        <pc:picChg chg="add mod">
          <ac:chgData name="Анна Корбовская" userId="c452ca56c6ec5b3e" providerId="LiveId" clId="{FCCCDDB9-2857-4A44-A70B-DE01E7707558}" dt="2022-11-29T18:29:01.344" v="381" actId="14100"/>
          <ac:picMkLst>
            <pc:docMk/>
            <pc:sldMk cId="735869182" sldId="262"/>
            <ac:picMk id="5" creationId="{3C652AAF-9129-888E-A43A-F5E30A9BC8FF}"/>
          </ac:picMkLst>
        </pc:picChg>
      </pc:sldChg>
      <pc:sldChg chg="addSp delSp modSp new mod">
        <pc:chgData name="Анна Корбовская" userId="c452ca56c6ec5b3e" providerId="LiveId" clId="{FCCCDDB9-2857-4A44-A70B-DE01E7707558}" dt="2022-11-29T18:26:39.141" v="344" actId="20577"/>
        <pc:sldMkLst>
          <pc:docMk/>
          <pc:sldMk cId="3224992110" sldId="263"/>
        </pc:sldMkLst>
        <pc:spChg chg="del mod">
          <ac:chgData name="Анна Корбовская" userId="c452ca56c6ec5b3e" providerId="LiveId" clId="{FCCCDDB9-2857-4A44-A70B-DE01E7707558}" dt="2022-11-29T18:25:52.142" v="331" actId="478"/>
          <ac:spMkLst>
            <pc:docMk/>
            <pc:sldMk cId="3224992110" sldId="263"/>
            <ac:spMk id="2" creationId="{E900C2C1-4F36-1079-D3FC-9C68B74FBF25}"/>
          </ac:spMkLst>
        </pc:spChg>
        <pc:spChg chg="del">
          <ac:chgData name="Анна Корбовская" userId="c452ca56c6ec5b3e" providerId="LiveId" clId="{FCCCDDB9-2857-4A44-A70B-DE01E7707558}" dt="2022-11-28T13:17:27.572" v="60"/>
          <ac:spMkLst>
            <pc:docMk/>
            <pc:sldMk cId="3224992110" sldId="263"/>
            <ac:spMk id="3" creationId="{4180C823-99A0-1AF0-CA2C-4967071385D4}"/>
          </ac:spMkLst>
        </pc:spChg>
        <pc:spChg chg="add mod">
          <ac:chgData name="Анна Корбовская" userId="c452ca56c6ec5b3e" providerId="LiveId" clId="{FCCCDDB9-2857-4A44-A70B-DE01E7707558}" dt="2022-11-29T18:26:39.141" v="344" actId="20577"/>
          <ac:spMkLst>
            <pc:docMk/>
            <pc:sldMk cId="3224992110" sldId="263"/>
            <ac:spMk id="4" creationId="{988FF483-69AC-15E1-7DED-3153BB4F8E43}"/>
          </ac:spMkLst>
        </pc:spChg>
        <pc:picChg chg="add mod">
          <ac:chgData name="Анна Корбовская" userId="c452ca56c6ec5b3e" providerId="LiveId" clId="{FCCCDDB9-2857-4A44-A70B-DE01E7707558}" dt="2022-11-29T18:26:27.340" v="340" actId="1076"/>
          <ac:picMkLst>
            <pc:docMk/>
            <pc:sldMk cId="3224992110" sldId="263"/>
            <ac:picMk id="5" creationId="{FA786CBC-1A1C-80B1-FD09-B9CD840DBDB9}"/>
          </ac:picMkLst>
        </pc:picChg>
        <pc:picChg chg="add mod">
          <ac:chgData name="Анна Корбовская" userId="c452ca56c6ec5b3e" providerId="LiveId" clId="{FCCCDDB9-2857-4A44-A70B-DE01E7707558}" dt="2022-11-29T18:25:55.600" v="332" actId="1076"/>
          <ac:picMkLst>
            <pc:docMk/>
            <pc:sldMk cId="3224992110" sldId="263"/>
            <ac:picMk id="6" creationId="{115DCD21-4BE4-C7EF-4033-B626FA8B9153}"/>
          </ac:picMkLst>
        </pc:picChg>
        <pc:picChg chg="add mod">
          <ac:chgData name="Анна Корбовская" userId="c452ca56c6ec5b3e" providerId="LiveId" clId="{FCCCDDB9-2857-4A44-A70B-DE01E7707558}" dt="2022-11-29T18:26:24.460" v="339" actId="1076"/>
          <ac:picMkLst>
            <pc:docMk/>
            <pc:sldMk cId="3224992110" sldId="263"/>
            <ac:picMk id="7" creationId="{43DAF870-E30B-BE3B-F278-E27B6FE62DE9}"/>
          </ac:picMkLst>
        </pc:picChg>
        <pc:picChg chg="add mod">
          <ac:chgData name="Анна Корбовская" userId="c452ca56c6ec5b3e" providerId="LiveId" clId="{FCCCDDB9-2857-4A44-A70B-DE01E7707558}" dt="2022-11-29T18:26:09.071" v="336" actId="14100"/>
          <ac:picMkLst>
            <pc:docMk/>
            <pc:sldMk cId="3224992110" sldId="263"/>
            <ac:picMk id="8" creationId="{A643BF12-2ADC-0728-7BE2-9821D1EABBD4}"/>
          </ac:picMkLst>
        </pc:picChg>
      </pc:sldChg>
      <pc:sldChg chg="addSp modSp new mod">
        <pc:chgData name="Анна Корбовская" userId="c452ca56c6ec5b3e" providerId="LiveId" clId="{FCCCDDB9-2857-4A44-A70B-DE01E7707558}" dt="2022-11-29T18:24:07.891" v="306" actId="1076"/>
        <pc:sldMkLst>
          <pc:docMk/>
          <pc:sldMk cId="2431836499" sldId="264"/>
        </pc:sldMkLst>
        <pc:spChg chg="mod">
          <ac:chgData name="Анна Корбовская" userId="c452ca56c6ec5b3e" providerId="LiveId" clId="{FCCCDDB9-2857-4A44-A70B-DE01E7707558}" dt="2022-11-29T18:23:59.778" v="305"/>
          <ac:spMkLst>
            <pc:docMk/>
            <pc:sldMk cId="2431836499" sldId="264"/>
            <ac:spMk id="2" creationId="{B28CEFB5-B0F2-D377-CB3A-B87189A30A45}"/>
          </ac:spMkLst>
        </pc:spChg>
        <pc:spChg chg="mod">
          <ac:chgData name="Анна Корбовская" userId="c452ca56c6ec5b3e" providerId="LiveId" clId="{FCCCDDB9-2857-4A44-A70B-DE01E7707558}" dt="2022-11-29T18:02:19.362" v="107" actId="20577"/>
          <ac:spMkLst>
            <pc:docMk/>
            <pc:sldMk cId="2431836499" sldId="264"/>
            <ac:spMk id="3" creationId="{707B1C53-D375-C9E8-39A6-D005E5E9E820}"/>
          </ac:spMkLst>
        </pc:spChg>
        <pc:picChg chg="add mod">
          <ac:chgData name="Анна Корбовская" userId="c452ca56c6ec5b3e" providerId="LiveId" clId="{FCCCDDB9-2857-4A44-A70B-DE01E7707558}" dt="2022-11-29T18:24:07.891" v="306" actId="1076"/>
          <ac:picMkLst>
            <pc:docMk/>
            <pc:sldMk cId="2431836499" sldId="264"/>
            <ac:picMk id="4" creationId="{5FE6A8AC-BB70-AB25-075D-B39D8D31C441}"/>
          </ac:picMkLst>
        </pc:picChg>
      </pc:sldChg>
      <pc:sldChg chg="modSp new mod">
        <pc:chgData name="Анна Корбовская" userId="c452ca56c6ec5b3e" providerId="LiveId" clId="{FCCCDDB9-2857-4A44-A70B-DE01E7707558}" dt="2022-11-29T18:25:22.890" v="325" actId="14100"/>
        <pc:sldMkLst>
          <pc:docMk/>
          <pc:sldMk cId="3938686008" sldId="265"/>
        </pc:sldMkLst>
        <pc:spChg chg="mod">
          <ac:chgData name="Анна Корбовская" userId="c452ca56c6ec5b3e" providerId="LiveId" clId="{FCCCDDB9-2857-4A44-A70B-DE01E7707558}" dt="2022-11-29T18:24:48.563" v="315" actId="20577"/>
          <ac:spMkLst>
            <pc:docMk/>
            <pc:sldMk cId="3938686008" sldId="265"/>
            <ac:spMk id="2" creationId="{F081123B-A0A1-F264-F94B-B1203B333BC5}"/>
          </ac:spMkLst>
        </pc:spChg>
        <pc:spChg chg="mod">
          <ac:chgData name="Анна Корбовская" userId="c452ca56c6ec5b3e" providerId="LiveId" clId="{FCCCDDB9-2857-4A44-A70B-DE01E7707558}" dt="2022-11-29T18:25:22.890" v="325" actId="14100"/>
          <ac:spMkLst>
            <pc:docMk/>
            <pc:sldMk cId="3938686008" sldId="265"/>
            <ac:spMk id="3" creationId="{644AAB2D-8078-9597-DA9C-6D65412DAC8B}"/>
          </ac:spMkLst>
        </pc:spChg>
      </pc:sldChg>
      <pc:sldChg chg="addSp delSp modSp new mod">
        <pc:chgData name="Анна Корбовская" userId="c452ca56c6ec5b3e" providerId="LiveId" clId="{FCCCDDB9-2857-4A44-A70B-DE01E7707558}" dt="2022-11-29T18:30:41.180" v="397" actId="14100"/>
        <pc:sldMkLst>
          <pc:docMk/>
          <pc:sldMk cId="1662890612" sldId="266"/>
        </pc:sldMkLst>
        <pc:spChg chg="mod">
          <ac:chgData name="Анна Корбовская" userId="c452ca56c6ec5b3e" providerId="LiveId" clId="{FCCCDDB9-2857-4A44-A70B-DE01E7707558}" dt="2022-11-29T18:30:29.994" v="395" actId="1076"/>
          <ac:spMkLst>
            <pc:docMk/>
            <pc:sldMk cId="1662890612" sldId="266"/>
            <ac:spMk id="2" creationId="{A1FEDB8A-F758-7E06-E8F0-C9D44B84E9E1}"/>
          </ac:spMkLst>
        </pc:spChg>
        <pc:spChg chg="del">
          <ac:chgData name="Анна Корбовская" userId="c452ca56c6ec5b3e" providerId="LiveId" clId="{FCCCDDB9-2857-4A44-A70B-DE01E7707558}" dt="2022-11-29T18:14:11.195" v="222" actId="22"/>
          <ac:spMkLst>
            <pc:docMk/>
            <pc:sldMk cId="1662890612" sldId="266"/>
            <ac:spMk id="3" creationId="{636BC5E3-79FA-4348-1013-90EC7047A67A}"/>
          </ac:spMkLst>
        </pc:spChg>
        <pc:picChg chg="add mod ord modCrop">
          <ac:chgData name="Анна Корбовская" userId="c452ca56c6ec5b3e" providerId="LiveId" clId="{FCCCDDB9-2857-4A44-A70B-DE01E7707558}" dt="2022-11-29T18:30:41.180" v="397" actId="14100"/>
          <ac:picMkLst>
            <pc:docMk/>
            <pc:sldMk cId="1662890612" sldId="266"/>
            <ac:picMk id="5" creationId="{A3725029-91E9-0EC8-21EB-B9FC9A68C9C0}"/>
          </ac:picMkLst>
        </pc:picChg>
        <pc:picChg chg="add mod ord modCrop">
          <ac:chgData name="Анна Корбовская" userId="c452ca56c6ec5b3e" providerId="LiveId" clId="{FCCCDDB9-2857-4A44-A70B-DE01E7707558}" dt="2022-11-29T18:30:24.697" v="394" actId="1076"/>
          <ac:picMkLst>
            <pc:docMk/>
            <pc:sldMk cId="1662890612" sldId="266"/>
            <ac:picMk id="7" creationId="{4A9332C4-7D79-13B3-B4C5-E63E0DCA25DA}"/>
          </ac:picMkLst>
        </pc:picChg>
        <pc:picChg chg="add mod ord modCrop">
          <ac:chgData name="Анна Корбовская" userId="c452ca56c6ec5b3e" providerId="LiveId" clId="{FCCCDDB9-2857-4A44-A70B-DE01E7707558}" dt="2022-11-29T18:30:34.278" v="396" actId="1076"/>
          <ac:picMkLst>
            <pc:docMk/>
            <pc:sldMk cId="1662890612" sldId="266"/>
            <ac:picMk id="9" creationId="{3019287C-380B-FB9D-4AE8-08DD5C5EB23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14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04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962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326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8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356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76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922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53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7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37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00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46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32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99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5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69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CE5C59E-945F-44CE-9AE7-412E86CC0D4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DEE4E5-2C4B-475E-84CC-E27C9B870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34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685E6-266B-CBC3-B06B-BA7159526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03E9F4-58CB-2EA2-26DF-4412B6E9B4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открытка _С днём науки_.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0933AD8B-89EC-4DC1-DE24-19C354C994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EFB5-B0F2-D377-CB3A-B87189A3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«Практическое исследование магнитного поля 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7B1C53-D375-C9E8-39A6-D005E5E9E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367093"/>
            <a:ext cx="10364452" cy="4133720"/>
          </a:xfrm>
        </p:spPr>
        <p:txBody>
          <a:bodyPr>
            <a:normAutofit/>
          </a:bodyPr>
          <a:lstStyle/>
          <a:p>
            <a:pPr algn="r"/>
            <a:r>
              <a:rPr lang="ru-RU" sz="3600" i="1" dirty="0">
                <a:solidFill>
                  <a:srgbClr val="FF0000"/>
                </a:solidFill>
              </a:rPr>
              <a:t>учитель физики</a:t>
            </a:r>
          </a:p>
          <a:p>
            <a:pPr marL="0" indent="0" algn="r">
              <a:buNone/>
            </a:pPr>
            <a:r>
              <a:rPr lang="ru-RU" sz="3600" i="1" dirty="0" err="1">
                <a:solidFill>
                  <a:srgbClr val="FF0000"/>
                </a:solidFill>
              </a:rPr>
              <a:t>Карбовская</a:t>
            </a:r>
            <a:r>
              <a:rPr lang="ru-RU" sz="3600" i="1" dirty="0">
                <a:solidFill>
                  <a:srgbClr val="FF0000"/>
                </a:solidFill>
              </a:rPr>
              <a:t> Анна Александровна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E6A8AC-BB70-AB25-075D-B39D8D31C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3" y="2871788"/>
            <a:ext cx="4404363" cy="2446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BFE697-0FD7-E7AF-BD76-A45F18CA8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256" y="3814762"/>
            <a:ext cx="1885950" cy="24288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012A13-1992-B558-E936-144BF2F4B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76" y="3972643"/>
            <a:ext cx="2947987" cy="21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3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F56E8-604E-671F-3AA1-1DF611BD3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A362A6-5D0F-81DE-E3EE-2F8A2492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3350948"/>
            <a:ext cx="9601196" cy="3318936"/>
          </a:xfrm>
        </p:spPr>
        <p:txBody>
          <a:bodyPr>
            <a:normAutofit/>
          </a:bodyPr>
          <a:lstStyle/>
          <a:p>
            <a:r>
              <a:rPr lang="ru-RU" sz="3200" b="1" i="1" u="sng" dirty="0">
                <a:solidFill>
                  <a:srgbClr val="FF0000"/>
                </a:solidFill>
              </a:rPr>
              <a:t>Магнитное поле </a:t>
            </a:r>
            <a:r>
              <a:rPr lang="ru-RU" sz="3200" dirty="0"/>
              <a:t>можно назвать особым видом материи, посредством которого осуществляется взаимодействие между движущимися заряженными частицами или телами, обладающими магнитным моментом.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1F64E1-7589-1AD6-81DE-7B97E254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014" y="454817"/>
            <a:ext cx="4603750" cy="2578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DBEC72-4345-650A-7B9E-5BFB6133A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259" y="410367"/>
            <a:ext cx="3866484" cy="2896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3E9161-DE2D-0F47-7EE9-D648AE229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31" y="410367"/>
            <a:ext cx="3923212" cy="273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51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1123B-A0A1-F264-F94B-B1203B33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Представление знаний о магнитных полях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AAB2D-8078-9597-DA9C-6D65412D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7" y="2433637"/>
            <a:ext cx="10601325" cy="29337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 -магнитное поле;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 - силовая характеристика магнитного поля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 - эксперимент, анализ и обобщение полученной  информации.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B12F36-C262-516E-E303-8FB221976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4" y="4271963"/>
            <a:ext cx="2466975" cy="19657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20570A-EFED-B19F-1241-7D454680D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37" y="4348163"/>
            <a:ext cx="2705100" cy="16954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91F95F-361F-9948-C198-33B364BEB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275" y="427196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8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EDB8A-F758-7E06-E8F0-C9D44B84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32" y="702659"/>
            <a:ext cx="6001063" cy="781658"/>
          </a:xfrm>
        </p:spPr>
        <p:txBody>
          <a:bodyPr>
            <a:normAutofit/>
          </a:bodyPr>
          <a:lstStyle/>
          <a:p>
            <a:r>
              <a:rPr lang="ru-RU" dirty="0"/>
              <a:t>Чек-лист с заданием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B0DDFDD-2E99-5DF9-F16A-3757E5804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14254"/>
            <a:ext cx="5551214" cy="331787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82116F-76F1-0BB4-DDFB-527393415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5" y="205545"/>
            <a:ext cx="5735861" cy="30676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85E3EE-F55E-9134-C5A0-AAD4AC8DC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075" y="4974991"/>
            <a:ext cx="3076575" cy="1485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11BD11-7CBC-4DA7-DC04-259440704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35" y="3429000"/>
            <a:ext cx="5735862" cy="303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9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B847D8-CDD3-AB88-9EB7-611174317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763" y="641403"/>
            <a:ext cx="4291726" cy="237494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039CDD0-7DFC-905B-3B87-A4421D9B5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949652"/>
            <a:ext cx="10364452" cy="3424107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владеть агрофизики и агрохимики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принадлежностью семеноводов и овощеводов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человеку получать электроэнергию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Магниты лечат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магниты поселились в наших квартирах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Магниты элемент неразрушающего контроля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E47C0-98D9-F67D-1C7C-254CD8A654A4}"/>
              </a:ext>
            </a:extLst>
          </p:cNvPr>
          <p:cNvSpPr txBox="1"/>
          <p:nvPr/>
        </p:nvSpPr>
        <p:spPr>
          <a:xfrm>
            <a:off x="651511" y="1392770"/>
            <a:ext cx="68115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 обретает </a:t>
            </a:r>
          </a:p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новую профессию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9AFDAE-F188-8A43-FA7D-9A73B42CF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811" y="2148676"/>
            <a:ext cx="1548518" cy="26946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12B7AC-7BA2-7500-3BE3-86F304DAB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265" y="4661705"/>
            <a:ext cx="2911859" cy="16092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F36D3F-C1D6-143A-4022-12542759C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443" y="641403"/>
            <a:ext cx="3691620" cy="237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26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262</TotalTime>
  <Words>95</Words>
  <Application>Microsoft Office PowerPoint</Application>
  <PresentationFormat>Широкоэкранный</PresentationFormat>
  <Paragraphs>17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Garamond</vt:lpstr>
      <vt:lpstr>Monotype Corsiva</vt:lpstr>
      <vt:lpstr>Times New Roman</vt:lpstr>
      <vt:lpstr>Натуральные материалы</vt:lpstr>
      <vt:lpstr>Презентация PowerPoint</vt:lpstr>
      <vt:lpstr>«Практическое исследование магнитного поля »</vt:lpstr>
      <vt:lpstr>Презентация PowerPoint</vt:lpstr>
      <vt:lpstr>Представление знаний о магнитных полях</vt:lpstr>
      <vt:lpstr>Чек-лист с заданием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Корбовская</dc:creator>
  <cp:lastModifiedBy>Анна Корбовская</cp:lastModifiedBy>
  <cp:revision>5</cp:revision>
  <dcterms:created xsi:type="dcterms:W3CDTF">2022-11-28T10:09:23Z</dcterms:created>
  <dcterms:modified xsi:type="dcterms:W3CDTF">2024-02-07T17:15:58Z</dcterms:modified>
</cp:coreProperties>
</file>