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2A00"/>
    <a:srgbClr val="972B01"/>
    <a:srgbClr val="B94900"/>
    <a:srgbClr val="712703"/>
    <a:srgbClr val="92300F"/>
    <a:srgbClr val="A9915D"/>
    <a:srgbClr val="AD9861"/>
    <a:srgbClr val="8A733F"/>
    <a:srgbClr val="FCFCE9"/>
    <a:srgbClr val="F5F1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25" autoAdjust="0"/>
    <p:restoredTop sz="96433" autoAdjust="0"/>
  </p:normalViewPr>
  <p:slideViewPr>
    <p:cSldViewPr snapToGrid="0">
      <p:cViewPr varScale="1">
        <p:scale>
          <a:sx n="73" d="100"/>
          <a:sy n="73" d="100"/>
        </p:scale>
        <p:origin x="-13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22706" y="1153115"/>
            <a:ext cx="7238712" cy="188769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6600" b="1" dirty="0" smtClean="0">
                <a:ln w="19050">
                  <a:noFill/>
                </a:ln>
                <a:solidFill>
                  <a:srgbClr val="922A00"/>
                </a:solidFill>
                <a:effectLst>
                  <a:glow rad="457200">
                    <a:schemeClr val="bg1">
                      <a:alpha val="60000"/>
                    </a:schemeClr>
                  </a:glow>
                </a:effectLst>
                <a:latin typeface="Franklin Gothic Demi" panose="020B0703020102020204" pitchFamily="34" charset="0"/>
                <a:ea typeface="Tahoma" panose="020B0604030504040204" pitchFamily="34" charset="0"/>
                <a:cs typeface="Gotham Pro Black" panose="02000903040000020004" pitchFamily="50" charset="0"/>
              </a:rPr>
              <a:t>Авторский журнал</a:t>
            </a:r>
          </a:p>
          <a:p>
            <a:pPr algn="ctr">
              <a:lnSpc>
                <a:spcPts val="7000"/>
              </a:lnSpc>
            </a:pPr>
            <a:r>
              <a:rPr lang="ru-RU" sz="6600" b="1" dirty="0" smtClean="0">
                <a:ln w="19050">
                  <a:noFill/>
                </a:ln>
                <a:solidFill>
                  <a:srgbClr val="922A00"/>
                </a:solidFill>
                <a:effectLst>
                  <a:glow rad="457200">
                    <a:schemeClr val="bg1">
                      <a:alpha val="60000"/>
                    </a:schemeClr>
                  </a:glow>
                </a:effectLst>
                <a:latin typeface="Franklin Gothic Demi" panose="020B0703020102020204" pitchFamily="34" charset="0"/>
                <a:ea typeface="Tahoma" panose="020B0604030504040204" pitchFamily="34" charset="0"/>
                <a:cs typeface="Gotham Pro Black" panose="02000903040000020004" pitchFamily="50" charset="0"/>
              </a:rPr>
              <a:t>«Лентяй»</a:t>
            </a:r>
            <a:endParaRPr lang="ru-RU" sz="6600" b="1" dirty="0">
              <a:ln w="19050">
                <a:noFill/>
              </a:ln>
              <a:solidFill>
                <a:srgbClr val="922A00"/>
              </a:solidFill>
              <a:effectLst>
                <a:glow rad="457200">
                  <a:schemeClr val="bg1">
                    <a:alpha val="60000"/>
                  </a:schemeClr>
                </a:glow>
              </a:effectLst>
              <a:latin typeface="Franklin Gothic Demi" panose="020B0703020102020204" pitchFamily="34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18681" y="3721049"/>
            <a:ext cx="5418142" cy="1686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Franklin Gothic Book" panose="020B0503020102020204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Автор</a:t>
            </a:r>
            <a:r>
              <a:rPr lang="ru-RU" sz="2400" dirty="0" smtClean="0">
                <a:latin typeface="Franklin Gothic Book" panose="020B0503020102020204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: Семенов А.А., социальный педагог МБУ ДО ЦВР Промышленного района г. Ставрополя</a:t>
            </a:r>
            <a:endParaRPr lang="ru-RU" sz="2400" dirty="0">
              <a:latin typeface="Franklin Gothic Book" panose="020B0503020102020204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60" y="875211"/>
            <a:ext cx="8207335" cy="514622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03" y="705392"/>
            <a:ext cx="8478166" cy="531603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512" y="744582"/>
            <a:ext cx="8103171" cy="508090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46" y="613954"/>
            <a:ext cx="8082337" cy="506784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616" y="640080"/>
            <a:ext cx="8311501" cy="52115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07" y="653142"/>
            <a:ext cx="8103171" cy="50809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0686" y="1330734"/>
            <a:ext cx="2637950" cy="57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400" dirty="0" smtClean="0">
                <a:latin typeface="Franklin Gothic Book" panose="020B0503020102020204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400" dirty="0">
              <a:latin typeface="Franklin Gothic Book" panose="020B0503020102020204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750856"/>
            <a:ext cx="4730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 smtClean="0">
                <a:ln w="9525">
                  <a:noFill/>
                </a:ln>
                <a:solidFill>
                  <a:srgbClr val="922A00"/>
                </a:solidFill>
                <a:latin typeface="Franklin Gothic Demi" panose="020B0703020102020204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Заголовок слайда</a:t>
            </a:r>
            <a:endParaRPr lang="ru-RU" sz="3600" dirty="0">
              <a:ln w="9525">
                <a:noFill/>
              </a:ln>
              <a:solidFill>
                <a:srgbClr val="922A00"/>
              </a:solidFill>
              <a:latin typeface="Franklin Gothic Demi" panose="020B0703020102020204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Рисунок 5" descr="№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45" y="844867"/>
            <a:ext cx="6795667" cy="426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1832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0686" y="718261"/>
            <a:ext cx="2637950" cy="57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400" dirty="0" smtClean="0">
                <a:latin typeface="Franklin Gothic Book" panose="020B0503020102020204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400" dirty="0">
              <a:latin typeface="Franklin Gothic Book" panose="020B0503020102020204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5" name="Рисунок 4" descr="№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818" y="679813"/>
            <a:ext cx="8402547" cy="526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3880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4" name="Рисунок 3" descr="№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" y="666750"/>
            <a:ext cx="8810625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213" y="796834"/>
            <a:ext cx="7769842" cy="487190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10" y="561702"/>
            <a:ext cx="8290668" cy="51984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2" name="Рисунок 1" descr="№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60" y="705393"/>
            <a:ext cx="8332335" cy="52245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51" y="783771"/>
            <a:ext cx="8165670" cy="51200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" name="Рисунок 2" descr="№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55" y="653142"/>
            <a:ext cx="8144837" cy="510703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423</TotalTime>
  <Words>26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цдт</cp:lastModifiedBy>
  <cp:revision>71</cp:revision>
  <dcterms:created xsi:type="dcterms:W3CDTF">2013-11-19T05:52:05Z</dcterms:created>
  <dcterms:modified xsi:type="dcterms:W3CDTF">2024-04-15T13:09:51Z</dcterms:modified>
</cp:coreProperties>
</file>