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57" r:id="rId4"/>
    <p:sldId id="258" r:id="rId5"/>
    <p:sldId id="259" r:id="rId6"/>
    <p:sldId id="260" r:id="rId7"/>
    <p:sldId id="268" r:id="rId8"/>
    <p:sldId id="264" r:id="rId9"/>
    <p:sldId id="263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D05309-4511-4ED2-941F-5D50312A0D9F}" type="datetimeFigureOut">
              <a:rPr lang="ru-RU" smtClean="0"/>
              <a:pPr/>
              <a:t>16.04.2024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0DE49-F0CD-475F-9477-B4FCB88ECA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60648"/>
            <a:ext cx="7685245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Отправляемся мы снова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 мир родного языка.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Мы разгадывать готовы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Его тайны до звонка!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8434" name="Picture 2" descr="https://refdb.ru/images/559/1117150/m6966055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85343" y="3793884"/>
            <a:ext cx="4702881" cy="28754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-fotki.yandex.ru/get/4612/47407354.2f3/0_9d3df_7df69085_ori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764704"/>
            <a:ext cx="8636946" cy="5661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30137"/>
            <a:ext cx="9144000" cy="45977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38758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3000" y="0"/>
            <a:ext cx="6858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8011" y="908720"/>
            <a:ext cx="714759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Общее понятие</a:t>
            </a:r>
          </a:p>
          <a:p>
            <a:pPr algn="ctr"/>
            <a:r>
              <a:rPr lang="ru-RU" sz="8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о предлоге</a:t>
            </a:r>
            <a:endParaRPr lang="ru-RU" sz="8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713076" y="4509120"/>
            <a:ext cx="31550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?</a:t>
            </a:r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через  ?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139952" y="332656"/>
            <a:ext cx="5192063" cy="60016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dirty="0"/>
              <a:t>Мой веселый, звонкий мяч</a:t>
            </a:r>
            <a:br>
              <a:rPr lang="ru-RU" sz="3200" b="1" dirty="0"/>
            </a:br>
            <a:r>
              <a:rPr lang="ru-RU" sz="3200" b="1" dirty="0"/>
              <a:t>Ты куда пустился </a:t>
            </a:r>
            <a:r>
              <a:rPr lang="ru-RU" sz="3200" b="1" dirty="0" smtClean="0"/>
              <a:t>вскачь?</a:t>
            </a: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Желтый, красный, голубой, </a:t>
            </a:r>
            <a:br>
              <a:rPr lang="ru-RU" sz="3200" b="1" dirty="0"/>
            </a:br>
            <a:r>
              <a:rPr lang="ru-RU" sz="3200" b="1" dirty="0"/>
              <a:t>Не угнаться за тобой. 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Я тебя ладонью хлопал,</a:t>
            </a:r>
            <a:br>
              <a:rPr lang="ru-RU" sz="3200" b="1" dirty="0"/>
            </a:br>
            <a:r>
              <a:rPr lang="ru-RU" sz="3200" b="1" dirty="0"/>
              <a:t>Ты скакал и звонко топал,</a:t>
            </a:r>
            <a:br>
              <a:rPr lang="ru-RU" sz="3200" b="1" dirty="0"/>
            </a:br>
            <a:r>
              <a:rPr lang="ru-RU" sz="3200" b="1" dirty="0"/>
              <a:t>Ты пятнадцать раз подряд </a:t>
            </a:r>
            <a:br>
              <a:rPr lang="ru-RU" sz="3200" b="1" dirty="0"/>
            </a:br>
            <a:r>
              <a:rPr lang="ru-RU" sz="3200" b="1" dirty="0"/>
              <a:t>Прыгал в угол и назад. 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А потом ты покатился</a:t>
            </a:r>
            <a:br>
              <a:rPr lang="ru-RU" sz="3200" b="1" dirty="0"/>
            </a:br>
            <a:r>
              <a:rPr lang="ru-RU" sz="3200" b="1" dirty="0"/>
              <a:t>И уже не </a:t>
            </a:r>
            <a:r>
              <a:rPr lang="ru-RU" sz="3200" b="1" dirty="0" smtClean="0"/>
              <a:t>возвратился…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мяч-волейбольный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129057"/>
            <a:ext cx="4264883" cy="37401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427984" y="908720"/>
            <a:ext cx="4572000" cy="403187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dirty="0"/>
              <a:t>Закатился </a:t>
            </a:r>
            <a:r>
              <a:rPr lang="ru-RU" sz="3200" b="1" dirty="0" smtClean="0"/>
              <a:t>… </a:t>
            </a:r>
            <a:r>
              <a:rPr lang="ru-RU" sz="3200" b="1" dirty="0"/>
              <a:t>огород,</a:t>
            </a:r>
            <a:br>
              <a:rPr lang="ru-RU" sz="3200" b="1" dirty="0"/>
            </a:br>
            <a:r>
              <a:rPr lang="ru-RU" sz="3200" b="1" dirty="0"/>
              <a:t>Докатился </a:t>
            </a:r>
            <a:r>
              <a:rPr lang="ru-RU" sz="3200" b="1" dirty="0" smtClean="0"/>
              <a:t>… </a:t>
            </a:r>
            <a:r>
              <a:rPr lang="ru-RU" sz="3200" b="1" dirty="0"/>
              <a:t>ворот. </a:t>
            </a:r>
            <a:br>
              <a:rPr lang="ru-RU" sz="3200" b="1" dirty="0"/>
            </a:br>
            <a:r>
              <a:rPr lang="ru-RU" sz="3200" b="1" dirty="0"/>
              <a:t/>
            </a:r>
            <a:br>
              <a:rPr lang="ru-RU" sz="3200" b="1" dirty="0"/>
            </a:br>
            <a:r>
              <a:rPr lang="ru-RU" sz="3200" b="1" dirty="0"/>
              <a:t>П</a:t>
            </a:r>
            <a:r>
              <a:rPr lang="ru-RU" sz="3200" b="1" dirty="0" smtClean="0"/>
              <a:t>одкатился … </a:t>
            </a:r>
            <a:r>
              <a:rPr lang="ru-RU" sz="3200" b="1" dirty="0"/>
              <a:t>ворота,</a:t>
            </a:r>
            <a:br>
              <a:rPr lang="ru-RU" sz="3200" b="1" dirty="0"/>
            </a:br>
            <a:r>
              <a:rPr lang="ru-RU" sz="3200" b="1" dirty="0"/>
              <a:t>Добежал </a:t>
            </a:r>
            <a:r>
              <a:rPr lang="ru-RU" sz="3200" b="1" dirty="0" smtClean="0"/>
              <a:t>… </a:t>
            </a:r>
            <a:r>
              <a:rPr lang="ru-RU" sz="3200" b="1" dirty="0"/>
              <a:t>поворота,</a:t>
            </a:r>
            <a:br>
              <a:rPr lang="ru-RU" sz="3200" b="1" dirty="0"/>
            </a:br>
            <a:r>
              <a:rPr lang="ru-RU" sz="3200" b="1" dirty="0"/>
              <a:t>Там попал </a:t>
            </a:r>
            <a:r>
              <a:rPr lang="ru-RU" sz="3200" b="1" dirty="0" smtClean="0"/>
              <a:t>… </a:t>
            </a:r>
            <a:r>
              <a:rPr lang="ru-RU" sz="3200" b="1" dirty="0"/>
              <a:t>колесо, </a:t>
            </a:r>
            <a:br>
              <a:rPr lang="ru-RU" sz="3200" b="1" dirty="0"/>
            </a:br>
            <a:r>
              <a:rPr lang="ru-RU" sz="3200" b="1" dirty="0"/>
              <a:t>Лопнул, хлопнул, вот и все.</a:t>
            </a:r>
          </a:p>
        </p:txBody>
      </p:sp>
      <p:pic>
        <p:nvPicPr>
          <p:cNvPr id="1026" name="Picture 2" descr="http://st2.depositphotos.com/1967477/6346/v/950/depositphotos_63468761-stock-illustration-crying-emoticon-carto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104" y="4509120"/>
            <a:ext cx="2883872" cy="1885934"/>
          </a:xfrm>
          <a:prstGeom prst="rect">
            <a:avLst/>
          </a:prstGeom>
          <a:noFill/>
        </p:spPr>
      </p:pic>
      <p:pic>
        <p:nvPicPr>
          <p:cNvPr id="6" name="Рисунок 5" descr="hqdefault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1412776"/>
            <a:ext cx="4139952" cy="31049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332656"/>
            <a:ext cx="356488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В, ДО, ПОД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40144" y="2967335"/>
            <a:ext cx="7263720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600" b="1" cap="none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это?</a:t>
            </a:r>
          </a:p>
          <a:p>
            <a:pPr algn="ctr"/>
            <a:r>
              <a:rPr lang="ru-RU" sz="66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Зачем они нужны?</a:t>
            </a:r>
            <a:endParaRPr lang="ru-RU" sz="6600" b="1" cap="none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83768" y="260648"/>
            <a:ext cx="412619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72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Предлоги</a:t>
            </a:r>
            <a:endParaRPr lang="ru-RU" sz="72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97090" y="2060848"/>
            <a:ext cx="7170554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6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Что такое предлоги?</a:t>
            </a:r>
          </a:p>
          <a:p>
            <a:pPr algn="ctr"/>
            <a:r>
              <a:rPr lang="ru-RU" sz="6000" b="1" spc="50" dirty="0" smtClean="0">
                <a:ln w="11430"/>
                <a:solidFill>
                  <a:schemeClr val="tx2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Роль предлогов?</a:t>
            </a:r>
            <a:endParaRPr lang="ru-RU" sz="6000" b="1" spc="50" dirty="0">
              <a:ln w="11430"/>
              <a:solidFill>
                <a:schemeClr val="tx2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15228" y="4509120"/>
            <a:ext cx="7269940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на, из, по, об, от,</a:t>
            </a:r>
            <a:endParaRPr lang="en-US" sz="7200" b="1" i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r>
              <a:rPr lang="ru-RU" sz="72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в, у, о, с, над 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arhivurokov.ru/videouroki/html/2016/02/02/98728417/img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3102" y="0"/>
            <a:ext cx="8900898" cy="609397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i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...нам ...   урок пришёл щенок.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Он хочет знать всё ...  предлог.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  ...   предложении писать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   ...   чего употреблять?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Какая  ...     него работа?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Очень щенку</a:t>
            </a:r>
          </a:p>
          <a:p>
            <a:r>
              <a:rPr lang="ru-RU" sz="4800" b="1" i="1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     узнать охота.</a:t>
            </a:r>
            <a:endParaRPr lang="ru-RU" sz="4800" b="1" dirty="0" smtClean="0">
              <a:ln w="11430"/>
              <a:solidFill>
                <a:schemeClr val="tx2">
                  <a:lumMod val="7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/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Picture 2" descr="http://pluspng.com/img-png/png-hd-of-puppies-so-cute-puppies-image-puppy-png-puppy-png-hd-160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43400" y="3068960"/>
            <a:ext cx="5400600" cy="4050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123" y="0"/>
            <a:ext cx="777975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916</TotalTime>
  <Words>108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27</cp:revision>
  <dcterms:created xsi:type="dcterms:W3CDTF">2019-04-27T11:12:32Z</dcterms:created>
  <dcterms:modified xsi:type="dcterms:W3CDTF">2024-04-16T06:03:23Z</dcterms:modified>
</cp:coreProperties>
</file>