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6" r:id="rId3"/>
    <p:sldMasterId id="2147483708" r:id="rId4"/>
    <p:sldMasterId id="2147483732" r:id="rId5"/>
    <p:sldMasterId id="2147483756" r:id="rId6"/>
  </p:sldMasterIdLst>
  <p:notesMasterIdLst>
    <p:notesMasterId r:id="rId24"/>
  </p:notesMasterIdLst>
  <p:sldIdLst>
    <p:sldId id="269" r:id="rId7"/>
    <p:sldId id="272" r:id="rId8"/>
    <p:sldId id="256" r:id="rId9"/>
    <p:sldId id="259" r:id="rId10"/>
    <p:sldId id="270" r:id="rId11"/>
    <p:sldId id="257" r:id="rId12"/>
    <p:sldId id="258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7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9DEB24-9BE3-49CC-8242-505163B16317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D55EAD-66C9-4EFC-90E5-3F82D73093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66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6518DE5-53DA-4B09-9104-39E0349DDFED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074997F-784A-439F-8222-60596E886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6.jpeg"/><Relationship Id="rId11" Type="http://schemas.openxmlformats.org/officeDocument/2006/relationships/image" Target="../media/image31.gif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gif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9231" y="1700808"/>
            <a:ext cx="8229600" cy="351155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«Великий </a:t>
            </a:r>
            <a:br>
              <a:rPr lang="ru-RU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пост»</a:t>
            </a:r>
            <a:endParaRPr lang="ru-RU" sz="9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620688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ТЕМА УРОКА: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Admin\Рабочий стол\мама\пост\Chistiy-ponedelni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77825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00760" y="0"/>
            <a:ext cx="3143240" cy="45243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о</a:t>
            </a:r>
            <a:r>
              <a:rPr lang="ru-RU" sz="36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кном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кап</a:t>
            </a:r>
            <a:r>
              <a:rPr lang="ru-RU" sz="36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ает – как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пла</a:t>
            </a:r>
            <a:r>
              <a:rPr lang="ru-RU" sz="36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чет.</a:t>
            </a:r>
          </a:p>
          <a:p>
            <a:r>
              <a:rPr lang="ru-RU" sz="36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Сег</a:t>
            </a:r>
            <a:r>
              <a:rPr lang="ru-RU" sz="36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одня –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Чис</a:t>
            </a:r>
            <a:r>
              <a:rPr lang="ru-RU" sz="36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тый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пон</a:t>
            </a:r>
            <a:r>
              <a:rPr lang="ru-RU" sz="36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едельник,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в</a:t>
            </a:r>
            <a:r>
              <a:rPr lang="ru-RU" sz="36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доме всё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чис</a:t>
            </a:r>
            <a:r>
              <a:rPr lang="ru-RU" sz="36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тят.</a:t>
            </a:r>
            <a:endParaRPr lang="ru-RU" sz="3600" b="1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Рабочий стол\мама\пост\jra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285728"/>
            <a:ext cx="4429156" cy="590323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714356"/>
            <a:ext cx="371474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Незабвенный, священный запах. </a:t>
            </a:r>
          </a:p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Это пахнет Великий пост.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Рабочий стол\мама\пост\bell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107529"/>
            <a:ext cx="5000628" cy="3750471"/>
          </a:xfrm>
          <a:prstGeom prst="rect">
            <a:avLst/>
          </a:prstGeom>
          <a:noFill/>
        </p:spPr>
      </p:pic>
      <p:pic>
        <p:nvPicPr>
          <p:cNvPr id="8196" name="Picture 4" descr="C:\Documents and Settings\Admin\Рабочий стол\мама\пост\ogon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09994" cy="285749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714744" y="1"/>
            <a:ext cx="564360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Великий звон раздаётся: </a:t>
            </a:r>
          </a:p>
          <a:p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по-мни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по-мни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 </a:t>
            </a:r>
          </a:p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Это  -  постный благовест.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Рабочий стол\мама\пост\0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5000635"/>
            <a:ext cx="2786082" cy="1872247"/>
          </a:xfrm>
          <a:prstGeom prst="rect">
            <a:avLst/>
          </a:prstGeom>
          <a:noFill/>
        </p:spPr>
      </p:pic>
      <p:pic>
        <p:nvPicPr>
          <p:cNvPr id="9219" name="Picture 3" descr="C:\Documents and Settings\Admin\Рабочий стол\мама\пост\1236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3573" y="428604"/>
            <a:ext cx="2432753" cy="2000264"/>
          </a:xfrm>
          <a:prstGeom prst="rect">
            <a:avLst/>
          </a:prstGeom>
          <a:noFill/>
        </p:spPr>
      </p:pic>
      <p:pic>
        <p:nvPicPr>
          <p:cNvPr id="9220" name="Picture 4" descr="C:\Documents and Settings\Admin\Рабочий стол\мама\пост\20090118_wm-grecha-luk-grib-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8604"/>
            <a:ext cx="2428892" cy="1714512"/>
          </a:xfrm>
          <a:prstGeom prst="rect">
            <a:avLst/>
          </a:prstGeom>
          <a:noFill/>
        </p:spPr>
      </p:pic>
      <p:pic>
        <p:nvPicPr>
          <p:cNvPr id="9221" name="Picture 5" descr="C:\Documents and Settings\Admin\Рабочий стол\мама\пост\information_items_121796740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2357430"/>
            <a:ext cx="2643206" cy="2643206"/>
          </a:xfrm>
          <a:prstGeom prst="rect">
            <a:avLst/>
          </a:prstGeom>
          <a:noFill/>
        </p:spPr>
      </p:pic>
      <p:pic>
        <p:nvPicPr>
          <p:cNvPr id="9222" name="Picture 6" descr="C:\Documents and Settings\Admin\Рабочий стол\мама\пост\9570547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0" y="428604"/>
            <a:ext cx="2166942" cy="1892656"/>
          </a:xfrm>
          <a:prstGeom prst="rect">
            <a:avLst/>
          </a:prstGeom>
          <a:noFill/>
        </p:spPr>
      </p:pic>
      <p:pic>
        <p:nvPicPr>
          <p:cNvPr id="9224" name="Picture 8" descr="C:\Documents and Settings\Admin\Рабочий стол\мама\пост\template_img_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143116"/>
            <a:ext cx="2428892" cy="2428892"/>
          </a:xfrm>
          <a:prstGeom prst="rect">
            <a:avLst/>
          </a:prstGeom>
          <a:noFill/>
        </p:spPr>
      </p:pic>
      <p:pic>
        <p:nvPicPr>
          <p:cNvPr id="9225" name="Picture 9" descr="C:\Documents and Settings\Admin\Рабочий стол\мама\пост\blingrech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54" y="357165"/>
            <a:ext cx="2071691" cy="2762255"/>
          </a:xfrm>
          <a:prstGeom prst="rect">
            <a:avLst/>
          </a:prstGeom>
          <a:noFill/>
        </p:spPr>
      </p:pic>
      <p:pic>
        <p:nvPicPr>
          <p:cNvPr id="9226" name="Picture 10" descr="C:\Documents and Settings\Admin\Рабочий стол\мама\пост\field3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4572008"/>
            <a:ext cx="2338984" cy="228599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 передней стоят миски с жёлтыми солёными огурцами….</a:t>
            </a:r>
            <a:endParaRPr lang="ru-RU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 descr="L:\ПАДЕРОВА\food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34000" y="3263900"/>
            <a:ext cx="3810000" cy="3594100"/>
          </a:xfrm>
          <a:prstGeom prst="rect">
            <a:avLst/>
          </a:prstGeom>
          <a:noFill/>
        </p:spPr>
      </p:pic>
      <p:pic>
        <p:nvPicPr>
          <p:cNvPr id="9223" name="Picture 7" descr="C:\Documents and Settings\Admin\Рабочий стол\мама\пост\1053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72066" y="2357430"/>
            <a:ext cx="200026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\Рабочий стол\мама\пост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785793"/>
            <a:ext cx="4357718" cy="3122769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мама\пост\8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928670"/>
            <a:ext cx="4111541" cy="2857520"/>
          </a:xfrm>
          <a:prstGeom prst="rect">
            <a:avLst/>
          </a:prstGeom>
          <a:noFill/>
        </p:spPr>
      </p:pic>
      <p:pic>
        <p:nvPicPr>
          <p:cNvPr id="1033" name="Picture 9" descr="C:\Documents and Settings\Admin\Рабочий стол\мама\пост\ill0065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786190"/>
            <a:ext cx="4214810" cy="2868410"/>
          </a:xfrm>
          <a:prstGeom prst="rect">
            <a:avLst/>
          </a:prstGeom>
          <a:noFill/>
        </p:spPr>
      </p:pic>
      <p:pic>
        <p:nvPicPr>
          <p:cNvPr id="1034" name="Picture 10" descr="C:\Documents and Settings\Admin\Рабочий стол\мама\пост\pic-page15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3929066"/>
            <a:ext cx="4528770" cy="278608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85720" y="214290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2"/>
                </a:solidFill>
              </a:rPr>
              <a:t>Постный рынок. Чего тут только нет?</a:t>
            </a:r>
            <a:endParaRPr lang="ru-RU" sz="36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:\ПАДЕРОВА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2500298" cy="3237886"/>
          </a:xfrm>
          <a:prstGeom prst="rect">
            <a:avLst/>
          </a:prstGeom>
          <a:noFill/>
        </p:spPr>
      </p:pic>
      <p:pic>
        <p:nvPicPr>
          <p:cNvPr id="2051" name="Picture 3" descr="L:\ПАДЕРОВА\4_39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643314"/>
            <a:ext cx="3571900" cy="3214686"/>
          </a:xfrm>
          <a:prstGeom prst="rect">
            <a:avLst/>
          </a:prstGeom>
          <a:noFill/>
        </p:spPr>
      </p:pic>
      <p:pic>
        <p:nvPicPr>
          <p:cNvPr id="2052" name="Picture 4" descr="L:\ПАДЕРОВА\9a1788507ca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21779" y="2143116"/>
            <a:ext cx="2422221" cy="1643074"/>
          </a:xfrm>
          <a:prstGeom prst="rect">
            <a:avLst/>
          </a:prstGeom>
          <a:noFill/>
        </p:spPr>
      </p:pic>
      <p:pic>
        <p:nvPicPr>
          <p:cNvPr id="2053" name="Picture 5" descr="L:\ПАДЕРОВА\0003916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25508" y="3786190"/>
            <a:ext cx="2518492" cy="3071810"/>
          </a:xfrm>
          <a:prstGeom prst="rect">
            <a:avLst/>
          </a:prstGeom>
          <a:noFill/>
        </p:spPr>
      </p:pic>
      <p:pic>
        <p:nvPicPr>
          <p:cNvPr id="2055" name="Picture 7" descr="L:\ПАДЕРОВА\1213686593_pirog_0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" y="3643314"/>
            <a:ext cx="3286117" cy="3214686"/>
          </a:xfrm>
          <a:prstGeom prst="rect">
            <a:avLst/>
          </a:prstGeom>
          <a:noFill/>
        </p:spPr>
      </p:pic>
      <p:pic>
        <p:nvPicPr>
          <p:cNvPr id="2056" name="Picture 8" descr="L:\ПАДЕРОВА\1233718693_pirog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62750" y="428604"/>
            <a:ext cx="2381250" cy="1724025"/>
          </a:xfrm>
          <a:prstGeom prst="rect">
            <a:avLst/>
          </a:prstGeom>
          <a:noFill/>
        </p:spPr>
      </p:pic>
      <p:pic>
        <p:nvPicPr>
          <p:cNvPr id="2057" name="Picture 9" descr="L:\ПАДЕРОВА\28112008-post-0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00298" y="428604"/>
            <a:ext cx="4286280" cy="321471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Зачем скоромное, которое губит души, если и без того всё вкусно!</a:t>
            </a:r>
            <a:endParaRPr lang="ru-RU" sz="2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L:\ПАДЕРОВА\P22400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743200" cy="2133600"/>
          </a:xfrm>
          <a:prstGeom prst="rect">
            <a:avLst/>
          </a:prstGeom>
          <a:noFill/>
        </p:spPr>
      </p:pic>
      <p:pic>
        <p:nvPicPr>
          <p:cNvPr id="3076" name="Picture 4" descr="L:\ПАДЕРОВА\pic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71641" y="0"/>
            <a:ext cx="3372359" cy="2857496"/>
          </a:xfrm>
          <a:prstGeom prst="rect">
            <a:avLst/>
          </a:prstGeom>
          <a:noFill/>
        </p:spPr>
      </p:pic>
      <p:pic>
        <p:nvPicPr>
          <p:cNvPr id="3077" name="Picture 5" descr="L:\ПАДЕРОВА\potemkin-kise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08621" y="2786058"/>
            <a:ext cx="3335379" cy="4071942"/>
          </a:xfrm>
          <a:prstGeom prst="rect">
            <a:avLst/>
          </a:prstGeom>
          <a:noFill/>
        </p:spPr>
      </p:pic>
      <p:pic>
        <p:nvPicPr>
          <p:cNvPr id="6" name="Picture 6" descr="L:\ПАДЕРОВА\000371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0"/>
            <a:ext cx="3071834" cy="2788280"/>
          </a:xfrm>
          <a:prstGeom prst="rect">
            <a:avLst/>
          </a:prstGeom>
          <a:noFill/>
        </p:spPr>
      </p:pic>
      <p:pic>
        <p:nvPicPr>
          <p:cNvPr id="7" name="Picture 10" descr="L:\ПАДЕРОВА\im307472lx0.th.jpg"/>
          <p:cNvPicPr>
            <a:picLocks noChangeAspect="1" noChangeArrowheads="1"/>
          </p:cNvPicPr>
          <p:nvPr/>
        </p:nvPicPr>
        <p:blipFill>
          <a:blip r:embed="rId6"/>
          <a:srcRect t="12495" r="2222"/>
          <a:stretch>
            <a:fillRect/>
          </a:stretch>
        </p:blipFill>
        <p:spPr bwMode="auto">
          <a:xfrm>
            <a:off x="2643174" y="2786058"/>
            <a:ext cx="3143272" cy="1500941"/>
          </a:xfrm>
          <a:prstGeom prst="snip2DiagRect">
            <a:avLst/>
          </a:prstGeom>
          <a:noFill/>
        </p:spPr>
      </p:pic>
      <p:pic>
        <p:nvPicPr>
          <p:cNvPr id="2050" name="Picture 2" descr="L:\ПАДЕРОВА\rec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071677"/>
            <a:ext cx="2643174" cy="1982381"/>
          </a:xfrm>
          <a:prstGeom prst="rect">
            <a:avLst/>
          </a:prstGeom>
          <a:noFill/>
        </p:spPr>
      </p:pic>
      <p:pic>
        <p:nvPicPr>
          <p:cNvPr id="2051" name="Picture 3" descr="L:\ПАДЕРОВА\s_00022417.jpg"/>
          <p:cNvPicPr>
            <a:picLocks noChangeAspect="1" noChangeArrowheads="1"/>
          </p:cNvPicPr>
          <p:nvPr/>
        </p:nvPicPr>
        <p:blipFill>
          <a:blip r:embed="rId8"/>
          <a:srcRect t="11766" r="1225"/>
          <a:stretch>
            <a:fillRect/>
          </a:stretch>
        </p:blipFill>
        <p:spPr bwMode="auto">
          <a:xfrm>
            <a:off x="3571867" y="4286256"/>
            <a:ext cx="2214603" cy="2571744"/>
          </a:xfrm>
          <a:prstGeom prst="rect">
            <a:avLst/>
          </a:prstGeom>
          <a:noFill/>
        </p:spPr>
      </p:pic>
      <p:pic>
        <p:nvPicPr>
          <p:cNvPr id="3074" name="Picture 2" descr="L:\ПАДЕРОВА\l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4000503"/>
            <a:ext cx="3570070" cy="2857497"/>
          </a:xfrm>
          <a:prstGeom prst="snip1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85728"/>
            <a:ext cx="612648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i="1" dirty="0" smtClean="0"/>
              <a:t>Проблемный вопрос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571612"/>
            <a:ext cx="821537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Великий пост – время лишений или приобретений?</a:t>
            </a:r>
            <a:endParaRPr lang="ru-RU" sz="8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2656"/>
            <a:ext cx="75608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на уроке эмоционально-положительный настрой на восприятие литературного произведения – романа И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Шмелёва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«Лето Господне», главы «Великий пост», углубить знания по междисциплинарному курсу «Приготовление сладких блюд и напитков» в контексте с изучаемым литературным произведением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594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572560" cy="6143668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7030A0"/>
                </a:solidFill>
              </a:rPr>
              <a:t/>
            </a:r>
            <a:br>
              <a:rPr lang="ru-RU" sz="6000" dirty="0" smtClean="0">
                <a:solidFill>
                  <a:srgbClr val="7030A0"/>
                </a:solidFill>
              </a:rPr>
            </a:br>
            <a:r>
              <a:rPr lang="ru-RU" sz="4400" dirty="0" smtClean="0">
                <a:solidFill>
                  <a:srgbClr val="7030A0"/>
                </a:solidFill>
              </a:rPr>
              <a:t>Не </a:t>
            </a:r>
            <a:r>
              <a:rPr lang="ru-RU" sz="4400" dirty="0">
                <a:solidFill>
                  <a:srgbClr val="7030A0"/>
                </a:solidFill>
              </a:rPr>
              <a:t>одни уста должны поститься, - нет, </a:t>
            </a:r>
            <a:r>
              <a:rPr lang="ru-RU" sz="4400" dirty="0" smtClean="0">
                <a:solidFill>
                  <a:srgbClr val="7030A0"/>
                </a:solidFill>
              </a:rPr>
              <a:t/>
            </a:r>
            <a:br>
              <a:rPr lang="ru-RU" sz="4400" dirty="0" smtClean="0">
                <a:solidFill>
                  <a:srgbClr val="7030A0"/>
                </a:solidFill>
              </a:rPr>
            </a:br>
            <a:r>
              <a:rPr lang="ru-RU" sz="4400" dirty="0" smtClean="0">
                <a:solidFill>
                  <a:srgbClr val="7030A0"/>
                </a:solidFill>
              </a:rPr>
              <a:t>пусть </a:t>
            </a:r>
            <a:r>
              <a:rPr lang="ru-RU" sz="4400" dirty="0">
                <a:solidFill>
                  <a:srgbClr val="7030A0"/>
                </a:solidFill>
              </a:rPr>
              <a:t>постятся и око, и слух, и руки, и все наше тело. </a:t>
            </a:r>
            <a:br>
              <a:rPr lang="ru-RU" sz="4400" dirty="0">
                <a:solidFill>
                  <a:srgbClr val="7030A0"/>
                </a:solidFill>
              </a:rPr>
            </a:br>
            <a:r>
              <a:rPr lang="ru-RU" sz="4400" dirty="0" smtClean="0">
                <a:solidFill>
                  <a:srgbClr val="7030A0"/>
                </a:solidFill>
              </a:rPr>
              <a:t/>
            </a:r>
            <a:br>
              <a:rPr lang="ru-RU" sz="4400" dirty="0" smtClean="0">
                <a:solidFill>
                  <a:srgbClr val="7030A0"/>
                </a:solidFill>
              </a:rPr>
            </a:br>
            <a:r>
              <a:rPr lang="ru-RU" sz="4400" dirty="0" smtClean="0">
                <a:solidFill>
                  <a:srgbClr val="7030A0"/>
                </a:solidFill>
              </a:rPr>
              <a:t>(</a:t>
            </a:r>
            <a:r>
              <a:rPr lang="ru-RU" sz="4400" dirty="0">
                <a:solidFill>
                  <a:srgbClr val="7030A0"/>
                </a:solidFill>
              </a:rPr>
              <a:t>Святитель Иоанн Златоуст</a:t>
            </a:r>
            <a:r>
              <a:rPr lang="ru-RU" sz="4400" dirty="0" smtClean="0">
                <a:solidFill>
                  <a:srgbClr val="7030A0"/>
                </a:solidFill>
              </a:rPr>
              <a:t>)</a:t>
            </a:r>
            <a:r>
              <a:rPr lang="ru-RU" sz="6000" dirty="0" smtClean="0">
                <a:solidFill>
                  <a:srgbClr val="7030A0"/>
                </a:solidFill>
              </a:rPr>
              <a:t/>
            </a:r>
            <a:br>
              <a:rPr lang="ru-RU" sz="6000" dirty="0" smtClean="0">
                <a:solidFill>
                  <a:srgbClr val="7030A0"/>
                </a:solidFill>
              </a:rPr>
            </a:br>
            <a:r>
              <a:rPr lang="ru-RU" sz="6000" dirty="0">
                <a:solidFill>
                  <a:srgbClr val="7030A0"/>
                </a:solidFill>
              </a:rPr>
              <a:t/>
            </a:r>
            <a:br>
              <a:rPr lang="ru-RU" sz="6000" dirty="0">
                <a:solidFill>
                  <a:srgbClr val="7030A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:\ПАДЕРОВА\i_shmelev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4000528" cy="58674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14810" y="428604"/>
            <a:ext cx="4786346" cy="569386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«Среднего роста, худощавый, большие серые глаза… Эти глаза владеют всем лицом… склонны к ласковой усмешке, но чаще глубоко серьёзные и грустные. Его лицо изборождено глубокими складками – впадинами от созерцания и сострадания… лицо русское – лицо прошлых веков, пожалуй – лицо старовера, страдальца»</a:t>
            </a:r>
            <a:endParaRPr lang="ru-RU" sz="2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6143644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И. С. Шмелёв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Проблемный вопрос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Великий пост – время лишений или приобретений?</a:t>
            </a:r>
            <a:b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мама\пост\101714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214678" cy="4292986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мама\пост\stremsky-saraktas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05034" y="3643314"/>
            <a:ext cx="3438966" cy="3214686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мама\пост\03_09_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0"/>
            <a:ext cx="3214678" cy="3643314"/>
          </a:xfrm>
          <a:prstGeom prst="rect">
            <a:avLst/>
          </a:prstGeom>
          <a:noFill/>
        </p:spPr>
      </p:pic>
      <p:pic>
        <p:nvPicPr>
          <p:cNvPr id="1029" name="Picture 5" descr="C:\Documents and Settings\Admin\Рабочий стол\мама\пост\2_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0"/>
            <a:ext cx="2732486" cy="364331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2844" y="4572008"/>
            <a:ext cx="55007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Мыслями и душой перед богом приклоняемся.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мама\пост\04_12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7200" y="-1"/>
            <a:ext cx="2946800" cy="3929067"/>
          </a:xfrm>
          <a:prstGeom prst="snip2DiagRect">
            <a:avLst/>
          </a:prstGeom>
          <a:noFill/>
        </p:spPr>
      </p:pic>
      <p:pic>
        <p:nvPicPr>
          <p:cNvPr id="2051" name="Picture 3" descr="C:\Documents and Settings\Admin\Рабочий стол\мама\пост\d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929190" cy="3339526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мама\пост\stremski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3429000"/>
            <a:ext cx="4071966" cy="3234305"/>
          </a:xfrm>
          <a:prstGeom prst="snipRoundRect">
            <a:avLst/>
          </a:prstGeom>
          <a:noFill/>
        </p:spPr>
      </p:pic>
      <p:pic>
        <p:nvPicPr>
          <p:cNvPr id="2053" name="Picture 5" descr="C:\Documents and Settings\Admin\Рабочий стол\мама\пост\ses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" y="3286124"/>
            <a:ext cx="2733389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:\ПАДЕРОВА\leto_gospod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4088886" cy="650085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500562" y="357166"/>
            <a:ext cx="442915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«В «Лете Господнем» Шмелёв создал в величайшей простате утончённую и незабываемую ткань русского  быта, в словах точных, насыщенных и изобразительных».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L:\ПАДЕРОВА\����� ���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571612"/>
            <a:ext cx="5929354" cy="47438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357166"/>
            <a:ext cx="77867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«Душу готовить надо»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236</Words>
  <Application>Microsoft Office PowerPoint</Application>
  <PresentationFormat>Экран (4:3)</PresentationFormat>
  <Paragraphs>24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17</vt:i4>
      </vt:variant>
    </vt:vector>
  </HeadingPairs>
  <TitlesOfParts>
    <vt:vector size="38" baseType="lpstr">
      <vt:lpstr>Arial</vt:lpstr>
      <vt:lpstr>Calibri</vt:lpstr>
      <vt:lpstr>Cambria</vt:lpstr>
      <vt:lpstr>Consolas</vt:lpstr>
      <vt:lpstr>Corbel</vt:lpstr>
      <vt:lpstr>Franklin Gothic Book</vt:lpstr>
      <vt:lpstr>Georgia</vt:lpstr>
      <vt:lpstr>Lucida Sans Unicode</vt:lpstr>
      <vt:lpstr>Perpetua</vt:lpstr>
      <vt:lpstr>Times New Roman</vt:lpstr>
      <vt:lpstr>Trebuchet MS</vt:lpstr>
      <vt:lpstr>Verdana</vt:lpstr>
      <vt:lpstr>Wingdings</vt:lpstr>
      <vt:lpstr>Wingdings 2</vt:lpstr>
      <vt:lpstr>Wingdings 3</vt:lpstr>
      <vt:lpstr>Изящная</vt:lpstr>
      <vt:lpstr>Открытая</vt:lpstr>
      <vt:lpstr>1_Официальная</vt:lpstr>
      <vt:lpstr>Тема Office</vt:lpstr>
      <vt:lpstr>Справедливость</vt:lpstr>
      <vt:lpstr>Метро</vt:lpstr>
      <vt:lpstr>«Великий  пост»</vt:lpstr>
      <vt:lpstr>Презентация PowerPoint</vt:lpstr>
      <vt:lpstr> Не одни уста должны поститься, - нет,  пусть постятся и око, и слух, и руки, и все наше тело.   (Святитель Иоанн Златоуст)   </vt:lpstr>
      <vt:lpstr>Презентация PowerPoint</vt:lpstr>
      <vt:lpstr>Проблемный вопрос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</cp:lastModifiedBy>
  <cp:revision>37</cp:revision>
  <dcterms:created xsi:type="dcterms:W3CDTF">2009-03-21T05:09:50Z</dcterms:created>
  <dcterms:modified xsi:type="dcterms:W3CDTF">2016-12-23T04:31:59Z</dcterms:modified>
</cp:coreProperties>
</file>