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0" r:id="rId3"/>
    <p:sldId id="259" r:id="rId4"/>
    <p:sldId id="272" r:id="rId5"/>
    <p:sldId id="271" r:id="rId6"/>
    <p:sldId id="261" r:id="rId7"/>
    <p:sldId id="273" r:id="rId8"/>
    <p:sldId id="265" r:id="rId9"/>
    <p:sldId id="260" r:id="rId10"/>
    <p:sldId id="274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6" r:id="rId19"/>
    <p:sldId id="257" r:id="rId20"/>
    <p:sldId id="258" r:id="rId21"/>
    <p:sldId id="275" r:id="rId2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9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8CD6D-0672-46D3-A2B9-F67F915180D1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C4866-A9BD-49A6-B4CE-69E635E9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2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C4866-A9BD-49A6-B4CE-69E635E91A7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0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71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85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20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5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26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84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00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63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097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88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9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04749-E97C-44E2-AB01-F519F4731036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DD0C0-D72D-4F6B-8C91-A3887D018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3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8166" y="1533220"/>
            <a:ext cx="9144000" cy="23876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atin typeface="Century Schoolbook" panose="02040604050505020304" pitchFamily="18" charset="0"/>
              </a:rPr>
              <a:t>Управление конфликтами в образовании</a:t>
            </a:r>
            <a:endParaRPr lang="ru-RU" sz="7200" b="1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7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пятый.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Что такое управление конфликтами?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235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конфликтом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861" y="281817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Сознательная, специально организованная  деятельность по отношению к конфликту, осуществляемая на этапе его прогнозирования, возникновения, развития и завершения.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996571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процесс, в ходе которого осознается наличие конфликта, определяется его природа, применяется соответствующая методология, чтобы снизить   эмоциональную  составляющую и дать возможность конфликтующим сторонам понять и разрешить свои различия.</a:t>
            </a:r>
            <a:endParaRPr lang="ru-RU" sz="4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652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908" y="198437"/>
            <a:ext cx="10515600" cy="1325563"/>
          </a:xfrm>
        </p:spPr>
        <p:txBody>
          <a:bodyPr>
            <a:noAutofit/>
          </a:bodyPr>
          <a:lstStyle/>
          <a:p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управления 	конфликтами: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508" y="18891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предотвращать 	деструктивные   	конфликты,</a:t>
            </a:r>
          </a:p>
          <a:p>
            <a:pPr marL="457200" lvl="1" indent="0"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способствовать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адекватному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разрешению 	конструктивных конфликтов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737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конфликтом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(Этапы)</a:t>
            </a: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500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Прогнозирование конфликтов</a:t>
            </a:r>
            <a:r>
              <a:rPr lang="ru-RU" sz="4400" dirty="0" smtClean="0"/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оценка их функциональной направленности;</a:t>
            </a: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Предупреждение конфликта</a:t>
            </a: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3.Регулирование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(урегулирование, стимулирование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подавление   конфликта).</a:t>
            </a: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Разрешение конфликта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74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1.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конфликта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8677" y="236000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i="1" dirty="0" smtClean="0"/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ыявление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в потенциальном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изучение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объективных и субъективных условий и факторов взаимодействия между людьми, а также их индивидуально-психологических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65470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конфликтов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явления, события, которые предшествуют конфликту и при определённых ситуациях, возникающих в процессе деятельности субъектов социального взаимодействия , вызывают его.</a:t>
            </a: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Выделяют субъективные и объективные причины конфликтов.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5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sz="6600" b="1" dirty="0" smtClean="0"/>
              <a:t>Объективные причины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оплата труда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Неблагоприятные условия труда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в организации труда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прав и обязанностей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Неритмичность работы(срочная отчётность, штурмовщина..)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Неудобный график работы</a:t>
            </a:r>
          </a:p>
        </p:txBody>
      </p:sp>
    </p:spTree>
    <p:extLst>
      <p:ext uri="{BB962C8B-B14F-4D97-AF65-F5344CB8AC3E}">
        <p14:creationId xmlns:p14="http://schemas.microsoft.com/office/powerpoint/2010/main" val="4060122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конфликтами в образовании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всех этапах  управления конфликтами должна быть специально организованная работа. Для каждого учреждения будут свои особенности работы по предупреждению и разрешению конфликтов.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31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>
                <a:latin typeface="Arial Black" panose="020B0A04020102020204" pitchFamily="34" charset="0"/>
              </a:rPr>
              <a:t>Что необходимо сделать по проекту?</a:t>
            </a:r>
            <a:endParaRPr lang="ru-RU" sz="54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технологию управления конфликтами в образовательной организации !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Административная ответственность руководства образовательной организации(создать систему управления, принять нормативные документы, обеспечить ресурсы и их обучение, изменить функционал и т.д.);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делает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конфликтологический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прогноз? Кто выделяет типичные для каждой ОО конфликты? ( Не из учебников, а из текущей жизни ОО).  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организует работу по минимизации  или устранению выявленных проблем?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Кто работает с потенциальными и реальными конфликтами?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технологии выбираем – административные, (примирительные)восстановительные?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72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Шаг первый.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– что это для меня?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1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есть для возможности управления конфликтами?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Нормативно определена инфраструктура для работы с конфликтами </a:t>
            </a:r>
            <a:r>
              <a:rPr lang="ru-RU" dirty="0" smtClean="0"/>
              <a:t>(ШСП, комиссия по урегулированию споров, психолого-педагогическая служба)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 определена возможность комплектования штатов миротворцев </a:t>
            </a:r>
            <a:r>
              <a:rPr lang="ru-RU" dirty="0" smtClean="0"/>
              <a:t>( педагог-психолог, социальный педагог, юрист, медиатор, ведущий восстановительных программ)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городе есть возможность обучения </a:t>
            </a:r>
            <a:r>
              <a:rPr lang="ru-RU" dirty="0" smtClean="0"/>
              <a:t>(повышения квалификации) по </a:t>
            </a:r>
            <a:r>
              <a:rPr lang="ru-RU" dirty="0" err="1" smtClean="0"/>
              <a:t>конфликтологии</a:t>
            </a:r>
            <a:r>
              <a:rPr lang="ru-RU" dirty="0" smtClean="0"/>
              <a:t>, медиации, восстановительным программам)- ПГНИУ, ПГГПУ, Ассоциация медиаторов, городской психологический Центр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151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Шаг шестой: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Создаём модель управления конфликтами в образовательной организации!</a:t>
            </a:r>
          </a:p>
          <a:p>
            <a:pPr marL="0" indent="0">
              <a:buNone/>
            </a:pPr>
            <a:r>
              <a:rPr lang="ru-RU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– что это?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Нежелательное явление ?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Негативная ( деструктивная) форма общения?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Конфликт- развитие?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– сличение ( сравнение) позиций, взглядов, целей, интересов…?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– сближение?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2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- это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-важнейшая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взаимодействия людей в обществе, своего рода клеточка социального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бытия(А. </a:t>
            </a: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Здравомыслов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открытое противоборство, столкновение двух и более субъектов (сторон) социального взаимодействия, причинами которого являются несовместимые потребности, интересы и ценности.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92165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Шаг второй.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143" y="268969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Моё отношение к стороне ( сторонам, участникам) конфликта?</a:t>
            </a: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Моё отношение к родителям- «жалобщикам»…</a:t>
            </a:r>
          </a:p>
          <a:p>
            <a:pPr marL="0" indent="0">
              <a:buNone/>
            </a:pP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1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сторонам конфликта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руководителя, учителя, родителя: 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конфликте стороны равны. Вам не важны заслуги, статусы сторон конфликта.(Нет лучшего и худшего интереса (мотива) поведения, есть разные интересы, которые надо согласовать). Право быть равными.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Ваша позиция как стороны конфликта: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противоположная сторона имеет право на другую точку зрения, другой интерес, другую цель и т.д.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Право быть разными.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9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четвёртый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 ли я влиять на конфликт?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8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управления конфликтом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Внутренний: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собственным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поведением в конфликтном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взаимодействии (психологический аспект, стратегия поведения в конфликте, индивидуальные особенности).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Внешний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 управления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конфликтами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организационно-технологические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процесса, в котором субъектом управления может выступать как руководитель, так и сотрудник, выполняющий свои служебные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по управлению конфликтами. 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53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в динамике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Конфликтная ситуация </a:t>
            </a:r>
            <a:r>
              <a:rPr lang="ru-RU" dirty="0" smtClean="0"/>
              <a:t>( противоречие, социальное напряжение)- ситуация скрытого или открытого противоборства сторон с точки зрения заявления противоположных взглядов, позиций, целей и т.д.  ( 92 процента возможности разрешения)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Конфликтное взаимодействие </a:t>
            </a:r>
            <a:r>
              <a:rPr lang="ru-RU" dirty="0" smtClean="0"/>
              <a:t>–( процессы эскалации (46 процентов возможности разрешения) и </a:t>
            </a:r>
            <a:r>
              <a:rPr lang="ru-RU" dirty="0" err="1" smtClean="0"/>
              <a:t>деэскалации</a:t>
            </a:r>
            <a:r>
              <a:rPr lang="ru-RU" dirty="0" smtClean="0"/>
              <a:t> конфликта) 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конфликта- </a:t>
            </a:r>
            <a:r>
              <a:rPr lang="ru-RU" dirty="0" smtClean="0"/>
              <a:t>урегулирование предмета спора, восстановление отношений.( 20 процентов возможности разрешения конфликта).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5123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713</Words>
  <Application>Microsoft Office PowerPoint</Application>
  <PresentationFormat>Широкоэкранный</PresentationFormat>
  <Paragraphs>73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Century Schoolbook</vt:lpstr>
      <vt:lpstr>Times New Roman</vt:lpstr>
      <vt:lpstr>Тема Office</vt:lpstr>
      <vt:lpstr>Управление конфликтами в образовании</vt:lpstr>
      <vt:lpstr>    Шаг первый.</vt:lpstr>
      <vt:lpstr>Конфликт – что это?</vt:lpstr>
      <vt:lpstr>    Конфликт - это</vt:lpstr>
      <vt:lpstr>   Шаг второй.</vt:lpstr>
      <vt:lpstr> Отношение к сторонам конфликта</vt:lpstr>
      <vt:lpstr> Шаг четвёртый</vt:lpstr>
      <vt:lpstr> Аспекты управления конфликтом</vt:lpstr>
      <vt:lpstr>Конфликт в динамике</vt:lpstr>
      <vt:lpstr>    Шаг пятый.</vt:lpstr>
      <vt:lpstr> Управление конфликтом</vt:lpstr>
      <vt:lpstr> Управление конфликтом</vt:lpstr>
      <vt:lpstr>Основная цель управления  конфликтами:</vt:lpstr>
      <vt:lpstr> Управление конфликтом  (Этапы)</vt:lpstr>
      <vt:lpstr> 1. Прогнозирование конфликта</vt:lpstr>
      <vt:lpstr>Причины конфликтов</vt:lpstr>
      <vt:lpstr>  Объективные причины</vt:lpstr>
      <vt:lpstr>Управление конфликтами в образовании</vt:lpstr>
      <vt:lpstr>Что необходимо сделать по проекту?</vt:lpstr>
      <vt:lpstr>Что есть для возможности управления конфликтами?</vt:lpstr>
      <vt:lpstr>  Шаг шестой: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конфликтами в образовании</dc:title>
  <dc:creator>Татьяна</dc:creator>
  <cp:lastModifiedBy>School-18-1</cp:lastModifiedBy>
  <cp:revision>17</cp:revision>
  <cp:lastPrinted>2023-11-20T03:39:34Z</cp:lastPrinted>
  <dcterms:created xsi:type="dcterms:W3CDTF">2023-11-19T06:35:00Z</dcterms:created>
  <dcterms:modified xsi:type="dcterms:W3CDTF">2024-04-19T04:24:43Z</dcterms:modified>
</cp:coreProperties>
</file>