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43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8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5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2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6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6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9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3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3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3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882375"/>
            <a:ext cx="9966960" cy="5662803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709530" y="1171075"/>
            <a:ext cx="8767860" cy="1716504"/>
          </a:xfrm>
        </p:spPr>
        <p:txBody>
          <a:bodyPr/>
          <a:lstStyle/>
          <a:p>
            <a:pPr>
              <a:lnSpc>
                <a:spcPts val="1575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Интегрированное занятие в подготовительной </a:t>
            </a:r>
            <a:r>
              <a:rPr lang="ru-RU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endParaRPr lang="en-US" sz="2400" b="1" dirty="0" smtClean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«Готовимся к Пасхе. Пасхальное яйцо» с </a:t>
            </a:r>
            <a:r>
              <a:rPr lang="ru-RU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элементами</a:t>
            </a:r>
            <a:endParaRPr lang="en-US" sz="2400" b="1" dirty="0" smtClean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аппликации и использованием и ИКТ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" y="2550695"/>
            <a:ext cx="10311999" cy="39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" y="329946"/>
            <a:ext cx="3767328" cy="6236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60" y="329946"/>
            <a:ext cx="5438180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438150"/>
            <a:ext cx="100584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7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552450"/>
            <a:ext cx="10687049" cy="135636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Пасха-семейный праздник! В каждой семье стремились наварить много яиц и обязательно покрасить или расписать их.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133600"/>
            <a:ext cx="5410200" cy="3905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49" y="2133600"/>
            <a:ext cx="5276849" cy="3905250"/>
          </a:xfrm>
        </p:spPr>
      </p:pic>
    </p:spTree>
    <p:extLst>
      <p:ext uri="{BB962C8B-B14F-4D97-AF65-F5344CB8AC3E}">
        <p14:creationId xmlns:p14="http://schemas.microsoft.com/office/powerpoint/2010/main" val="382426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3850"/>
            <a:ext cx="6249691" cy="434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6723"/>
          <a:stretch/>
        </p:blipFill>
        <p:spPr>
          <a:xfrm>
            <a:off x="5943600" y="2305050"/>
            <a:ext cx="59055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9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Крашенки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965960"/>
            <a:ext cx="9239250" cy="4339590"/>
          </a:xfrm>
        </p:spPr>
      </p:pic>
    </p:spTree>
    <p:extLst>
      <p:ext uri="{BB962C8B-B14F-4D97-AF65-F5344CB8AC3E}">
        <p14:creationId xmlns:p14="http://schemas.microsoft.com/office/powerpoint/2010/main" val="43111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«Писанки»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695450"/>
            <a:ext cx="7753350" cy="4309110"/>
          </a:xfrm>
        </p:spPr>
      </p:pic>
    </p:spTree>
    <p:extLst>
      <p:ext uri="{BB962C8B-B14F-4D97-AF65-F5344CB8AC3E}">
        <p14:creationId xmlns:p14="http://schemas.microsoft.com/office/powerpoint/2010/main" val="37589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2" y="401052"/>
            <a:ext cx="4817598" cy="5919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4950" y="606220"/>
            <a:ext cx="6419850" cy="5509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ПАСХА означает -торжество и победу жизни над смертью,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 над злом. На Руси он считался главным праздником и праздновался дольше всех- целую седмицу (т.е.- неделю). В переводе с еврейского на русский слово «пасха» звучит, как «исход», «избавление»,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«освобождение».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пасху всем желающим, особенно детям, разрешалось звонить в колокола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5124612" cy="4023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057400"/>
            <a:ext cx="4754563" cy="4023360"/>
          </a:xfrm>
        </p:spPr>
      </p:pic>
    </p:spTree>
    <p:extLst>
      <p:ext uri="{BB962C8B-B14F-4D97-AF65-F5344CB8AC3E}">
        <p14:creationId xmlns:p14="http://schemas.microsoft.com/office/powerpoint/2010/main" val="284082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Пасхальный стол своим убранством отличался от всех других праздничных столов, пекли пасху и куличи, красили яйца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5124612" cy="402336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12" y="2057400"/>
            <a:ext cx="4750908" cy="4023360"/>
          </a:xfrm>
        </p:spPr>
      </p:pic>
    </p:spTree>
    <p:extLst>
      <p:ext uri="{BB962C8B-B14F-4D97-AF65-F5344CB8AC3E}">
        <p14:creationId xmlns:p14="http://schemas.microsoft.com/office/powerpoint/2010/main" val="38518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26" y="438150"/>
            <a:ext cx="4460648" cy="594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8150"/>
            <a:ext cx="5867400" cy="594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8151"/>
            <a:ext cx="5524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"/>
            <a:ext cx="6419850" cy="4495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752600"/>
            <a:ext cx="5753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ождение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 напоминало движение Солнца, и должно было помочь быстрому пробуждению природы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9875520" cy="4381500"/>
          </a:xfrm>
        </p:spPr>
      </p:pic>
    </p:spTree>
    <p:extLst>
      <p:ext uri="{BB962C8B-B14F-4D97-AF65-F5344CB8AC3E}">
        <p14:creationId xmlns:p14="http://schemas.microsoft.com/office/powerpoint/2010/main" val="389841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381000"/>
            <a:ext cx="985361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2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0" y="400050"/>
            <a:ext cx="52527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050" y="2000250"/>
            <a:ext cx="5257800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Магдалина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0311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58</TotalTime>
  <Words>147</Words>
  <Application>Microsoft Office PowerPoint</Application>
  <PresentationFormat>Широкоэкранный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Corbel</vt:lpstr>
      <vt:lpstr>Times New Roman</vt:lpstr>
      <vt:lpstr>Базис</vt:lpstr>
      <vt:lpstr>Презентация PowerPoint</vt:lpstr>
      <vt:lpstr>Презентация PowerPoint</vt:lpstr>
      <vt:lpstr>На пасху всем желающим, особенно детям, разрешалось звонить в колокола.</vt:lpstr>
      <vt:lpstr>Пасхальный стол своим убранством отличался от всех других праздничных столов, пекли пасху и куличи, красили яйца. </vt:lpstr>
      <vt:lpstr>Презентация PowerPoint</vt:lpstr>
      <vt:lpstr>Презентация PowerPoint</vt:lpstr>
      <vt:lpstr>Хождение по кругу напоминало движение Солнца, и должно было помочь быстрому пробуждению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Пасха-семейный праздник! В каждой семье стремились наварить много яиц и обязательно покрасить или расписать их. </vt:lpstr>
      <vt:lpstr>Презентация PowerPoint</vt:lpstr>
      <vt:lpstr>«Крашенки»</vt:lpstr>
      <vt:lpstr>«Писанки»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7</cp:revision>
  <dcterms:created xsi:type="dcterms:W3CDTF">2019-04-21T12:33:25Z</dcterms:created>
  <dcterms:modified xsi:type="dcterms:W3CDTF">2019-04-21T13:32:02Z</dcterms:modified>
</cp:coreProperties>
</file>