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62" r:id="rId4"/>
    <p:sldId id="259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7969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920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555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29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137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05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966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236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703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527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133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822BD-9047-48C0-81B6-C67A8532F597}" type="datetimeFigureOut">
              <a:rPr lang="ru-RU" smtClean="0"/>
              <a:pPr/>
              <a:t>10.04.2024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C2714-E62D-426E-8DF2-B03257EBE6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849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balt-tex.ru/upload/iblock/788/7883ee64dda25a16fd8b537d95a00a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6286" y="979714"/>
            <a:ext cx="6400800" cy="1752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bg1"/>
                </a:solidFill>
              </a:rPr>
              <a:t>Задача про снайпера</a:t>
            </a:r>
            <a:endParaRPr lang="ru-RU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71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8093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balt-tex.ru/upload/iblock/788/7883ee64dda25a16fd8b537d95a00a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8928992" cy="6525344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Мишень представляет собой треугольник, разбитый тремя семействами параллельных прямых на 100 равных правильных </a:t>
            </a:r>
            <a:r>
              <a:rPr lang="ru-RU" b="1" i="1" dirty="0" smtClean="0">
                <a:solidFill>
                  <a:schemeClr val="bg1"/>
                </a:solidFill>
              </a:rPr>
              <a:t>треугольничков </a:t>
            </a:r>
            <a:r>
              <a:rPr lang="ru-RU" b="1" i="1" dirty="0">
                <a:solidFill>
                  <a:schemeClr val="bg1"/>
                </a:solidFill>
              </a:rPr>
              <a:t>с единичными сторонами. Снайпер стреляет по мишени. Он целится в </a:t>
            </a:r>
            <a:r>
              <a:rPr lang="ru-RU" b="1" i="1" dirty="0" err="1" smtClean="0">
                <a:solidFill>
                  <a:schemeClr val="bg1"/>
                </a:solidFill>
              </a:rPr>
              <a:t>треугольничек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>
                <a:solidFill>
                  <a:schemeClr val="bg1"/>
                </a:solidFill>
              </a:rPr>
              <a:t>и попадает либо в него, либо в один из соседних с ним по стороне. Он видит результаты своей стрельбы и может выбирать, когда стрельбу заканчивать. Какое наибольшее число </a:t>
            </a:r>
            <a:r>
              <a:rPr lang="ru-RU" b="1" i="1" dirty="0" smtClean="0">
                <a:solidFill>
                  <a:schemeClr val="bg1"/>
                </a:solidFill>
              </a:rPr>
              <a:t>треугольничков </a:t>
            </a:r>
            <a:r>
              <a:rPr lang="ru-RU" b="1" i="1" dirty="0">
                <a:solidFill>
                  <a:schemeClr val="bg1"/>
                </a:solidFill>
              </a:rPr>
              <a:t>он может с гарантией поразить ровно пять раз.</a:t>
            </a:r>
          </a:p>
        </p:txBody>
      </p:sp>
    </p:spTree>
    <p:extLst>
      <p:ext uri="{BB962C8B-B14F-4D97-AF65-F5344CB8AC3E}">
        <p14:creationId xmlns:p14="http://schemas.microsoft.com/office/powerpoint/2010/main" xmlns="" val="166879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balt-tex.ru/upload/iblock/788/7883ee64dda25a16fd8b537d95a00a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541" y="-181474"/>
            <a:ext cx="8784976" cy="129614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Решение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9128" y="733246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Стратегия №1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Покажем, что стреляющий может добиться 25 призовых мишеней. Рассмотрим разбиение мишени на 25 треугольных кусков 2×2</a:t>
            </a:r>
            <a:r>
              <a:rPr lang="ru-RU" sz="2800" b="1" i="1" dirty="0">
                <a:solidFill>
                  <a:schemeClr val="bg1"/>
                </a:solidFill>
              </a:rPr>
              <a:t> </a:t>
            </a:r>
            <a:r>
              <a:rPr lang="ru-RU" sz="2800" b="1" dirty="0">
                <a:solidFill>
                  <a:schemeClr val="bg1"/>
                </a:solidFill>
              </a:rPr>
              <a:t>, т.е. состоящие из четырех треугольников</a:t>
            </a:r>
            <a:r>
              <a:rPr lang="ru-RU" sz="2800" b="1" i="1" dirty="0">
                <a:solidFill>
                  <a:schemeClr val="bg1"/>
                </a:solidFill>
              </a:rPr>
              <a:t> </a:t>
            </a:r>
            <a:r>
              <a:rPr lang="ru-RU" sz="2800" b="1" dirty="0" smtClean="0">
                <a:solidFill>
                  <a:schemeClr val="bg1"/>
                </a:solidFill>
              </a:rPr>
              <a:t>. </a:t>
            </a:r>
            <a:r>
              <a:rPr lang="ru-RU" sz="2800" b="1" dirty="0">
                <a:solidFill>
                  <a:schemeClr val="bg1"/>
                </a:solidFill>
              </a:rPr>
              <a:t>Тогда, стреляя в центр каждого из них до тех пор, пока в одном из четырех треугольников куска не накопится пять попаданий, он получит ровно 25 призовых мишеней.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Покажем, что стрелок не может гарантировать себе большего количества. Действительно, при стрельбе в произвольный </a:t>
            </a:r>
            <a:r>
              <a:rPr lang="ru-RU" sz="2800" b="1" dirty="0" smtClean="0">
                <a:solidFill>
                  <a:schemeClr val="bg1"/>
                </a:solidFill>
              </a:rPr>
              <a:t>треугольник </a:t>
            </a:r>
            <a:r>
              <a:rPr lang="ru-RU" sz="2800" b="1" dirty="0">
                <a:solidFill>
                  <a:schemeClr val="bg1"/>
                </a:solidFill>
              </a:rPr>
              <a:t>какого-то куска стрелок может всегда попадать в центральный </a:t>
            </a:r>
            <a:r>
              <a:rPr lang="ru-RU" sz="2800" b="1" dirty="0" smtClean="0">
                <a:solidFill>
                  <a:schemeClr val="bg1"/>
                </a:solidFill>
              </a:rPr>
              <a:t>треугольник </a:t>
            </a:r>
            <a:r>
              <a:rPr lang="ru-RU" sz="2800" b="1" dirty="0">
                <a:solidFill>
                  <a:schemeClr val="bg1"/>
                </a:solidFill>
              </a:rPr>
              <a:t>этого куска. Тогда призовых мишеней будет не больше 25, так как в остальные он не попадет ни разу. </a:t>
            </a:r>
          </a:p>
        </p:txBody>
      </p:sp>
    </p:spTree>
    <p:extLst>
      <p:ext uri="{BB962C8B-B14F-4D97-AF65-F5344CB8AC3E}">
        <p14:creationId xmlns:p14="http://schemas.microsoft.com/office/powerpoint/2010/main" xmlns="" val="8441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balt-tex.ru/upload/iblock/788/7883ee64dda25a16fd8b537d95a00ac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43" y="0"/>
            <a:ext cx="86338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    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Стратегия №2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     Если </a:t>
            </a:r>
            <a:r>
              <a:rPr lang="ru-RU" sz="3600" b="1" dirty="0">
                <a:solidFill>
                  <a:schemeClr val="bg1"/>
                </a:solidFill>
              </a:rPr>
              <a:t>при стрельбе в какой-то </a:t>
            </a:r>
            <a:r>
              <a:rPr lang="ru-RU" sz="3600" b="1" dirty="0" err="1">
                <a:solidFill>
                  <a:schemeClr val="bg1"/>
                </a:solidFill>
              </a:rPr>
              <a:t>треугольничек</a:t>
            </a:r>
            <a:r>
              <a:rPr lang="ru-RU" sz="3600" b="1" dirty="0">
                <a:solidFill>
                  <a:schemeClr val="bg1"/>
                </a:solidFill>
              </a:rPr>
              <a:t> какого-то куска стрелок всегда будет попадать в центральный </a:t>
            </a:r>
            <a:r>
              <a:rPr lang="ru-RU" sz="3600" b="1" dirty="0" err="1">
                <a:solidFill>
                  <a:schemeClr val="bg1"/>
                </a:solidFill>
              </a:rPr>
              <a:t>треугольничек</a:t>
            </a:r>
            <a:r>
              <a:rPr lang="ru-RU" sz="3600" b="1" dirty="0">
                <a:solidFill>
                  <a:schemeClr val="bg1"/>
                </a:solidFill>
              </a:rPr>
              <a:t> этого куска, то «призовых» мишеней будет не больше 25-и, т.к. в остальные он не попадет ни разу.</a:t>
            </a:r>
          </a:p>
        </p:txBody>
      </p:sp>
    </p:spTree>
    <p:extLst>
      <p:ext uri="{BB962C8B-B14F-4D97-AF65-F5344CB8AC3E}">
        <p14:creationId xmlns:p14="http://schemas.microsoft.com/office/powerpoint/2010/main" xmlns="" val="17705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138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Н. Аллагулова</dc:creator>
  <cp:lastModifiedBy>User</cp:lastModifiedBy>
  <cp:revision>26</cp:revision>
  <dcterms:created xsi:type="dcterms:W3CDTF">2015-11-28T12:57:03Z</dcterms:created>
  <dcterms:modified xsi:type="dcterms:W3CDTF">2024-04-10T12:56:09Z</dcterms:modified>
</cp:coreProperties>
</file>