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492896"/>
            <a:ext cx="8077200" cy="1673352"/>
          </a:xfrm>
        </p:spPr>
        <p:txBody>
          <a:bodyPr>
            <a:noAutofit/>
          </a:bodyPr>
          <a:lstStyle/>
          <a:p>
            <a:pPr algn="ctr"/>
            <a:r>
              <a:rPr lang="ru-RU" sz="13800" dirty="0" smtClean="0"/>
              <a:t>ПВО</a:t>
            </a:r>
            <a:endParaRPr lang="ru-RU" sz="13800" dirty="0"/>
          </a:p>
        </p:txBody>
      </p:sp>
    </p:spTree>
    <p:extLst>
      <p:ext uri="{BB962C8B-B14F-4D97-AF65-F5344CB8AC3E}">
        <p14:creationId xmlns:p14="http://schemas.microsoft.com/office/powerpoint/2010/main" val="17381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/>
              <a:t>Войска противовоздушной обороны </a:t>
            </a:r>
            <a:r>
              <a:rPr lang="ru-RU" dirty="0"/>
              <a:t>(ПВО СВ) – род войск Сухопутных войск, предназначенный для прикрытия войск и объектов от действий средств воздушного нападения противника при ведении общевойсковыми объединениями и соединениями операций (боевых действий), совершении перегруппировок (марша) и расположении на месте.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32656"/>
            <a:ext cx="2409825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886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На них возлагается выполнение следующих основных задач: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несение </a:t>
            </a:r>
            <a:r>
              <a:rPr lang="ru-RU" dirty="0"/>
              <a:t>боевого дежурства по противовоздушной обороне;</a:t>
            </a:r>
          </a:p>
          <a:p>
            <a:pPr lvl="0"/>
            <a:r>
              <a:rPr lang="ru-RU" dirty="0"/>
              <a:t>ведение разведки воздушного противника и оповещение прикрываемых войск;</a:t>
            </a:r>
          </a:p>
          <a:p>
            <a:pPr lvl="0"/>
            <a:r>
              <a:rPr lang="ru-RU" dirty="0"/>
              <a:t>уничтожение средств воздушного нападения противника в полете;</a:t>
            </a:r>
          </a:p>
          <a:p>
            <a:pPr lvl="0"/>
            <a:r>
              <a:rPr lang="ru-RU" dirty="0"/>
              <a:t>участие в ведении противоракетной обороны на театрах военных действий.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536795"/>
            <a:ext cx="2226514" cy="1521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882" y="4869160"/>
            <a:ext cx="165735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17032"/>
            <a:ext cx="1280984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6" name="Picture 2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15660">
            <a:off x="635883" y="5993267"/>
            <a:ext cx="1091063" cy="633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494" y="3412223"/>
            <a:ext cx="1994545" cy="132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17789"/>
            <a:ext cx="7467600" cy="1143000"/>
          </a:xfrm>
        </p:spPr>
        <p:txBody>
          <a:bodyPr/>
          <a:lstStyle/>
          <a:p>
            <a:r>
              <a:rPr lang="ru-RU" dirty="0" smtClean="0"/>
              <a:t>ЗАДАЧА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67519"/>
            <a:ext cx="8229600" cy="2689473"/>
          </a:xfrm>
        </p:spPr>
        <p:txBody>
          <a:bodyPr>
            <a:noAutofit/>
          </a:bodyPr>
          <a:lstStyle/>
          <a:p>
            <a:r>
              <a:rPr lang="ru-RU" sz="2400" dirty="0"/>
              <a:t>Радар засек вражеский самолет на расстоянии </a:t>
            </a:r>
            <a:r>
              <a:rPr lang="en-US" sz="2400" dirty="0" smtClean="0"/>
              <a:t>30</a:t>
            </a:r>
            <a:r>
              <a:rPr lang="ru-RU" sz="2400" dirty="0" smtClean="0"/>
              <a:t> </a:t>
            </a:r>
            <a:r>
              <a:rPr lang="ru-RU" sz="2400" dirty="0"/>
              <a:t>км и получил команду уничтожить. При расчете получилось, что для попадания в самолет необходимо запустить ракету под углом </a:t>
            </a:r>
            <a:r>
              <a:rPr lang="en-US" sz="2400" dirty="0" smtClean="0"/>
              <a:t>60</a:t>
            </a:r>
            <a:r>
              <a:rPr lang="ru-RU" sz="2400" baseline="30000" dirty="0" smtClean="0"/>
              <a:t>0</a:t>
            </a:r>
            <a:r>
              <a:rPr lang="ru-RU" sz="2400" dirty="0"/>
              <a:t>, так как за время полета ракеты самолет пролетит </a:t>
            </a:r>
            <a:r>
              <a:rPr lang="en-US" sz="2400" dirty="0" smtClean="0"/>
              <a:t>40</a:t>
            </a:r>
            <a:r>
              <a:rPr lang="ru-RU" sz="2400" dirty="0" smtClean="0"/>
              <a:t> </a:t>
            </a:r>
            <a:r>
              <a:rPr lang="ru-RU" sz="2400" dirty="0"/>
              <a:t>км. Сколько км пролетит ракета до столкновения с самолетом?</a:t>
            </a:r>
          </a:p>
          <a:p>
            <a:endParaRPr lang="ru-RU" sz="2400" dirty="0"/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cxnSp>
        <p:nvCxnSpPr>
          <p:cNvPr id="2051" name="Прямая соединительная линия 2050"/>
          <p:cNvCxnSpPr/>
          <p:nvPr/>
        </p:nvCxnSpPr>
        <p:spPr>
          <a:xfrm>
            <a:off x="611560" y="4077071"/>
            <a:ext cx="8136904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3" name="Прямая соединительная линия 2052"/>
          <p:cNvCxnSpPr/>
          <p:nvPr/>
        </p:nvCxnSpPr>
        <p:spPr>
          <a:xfrm>
            <a:off x="611560" y="4077071"/>
            <a:ext cx="0" cy="259413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5" name="Прямая соединительная линия 2054"/>
          <p:cNvCxnSpPr/>
          <p:nvPr/>
        </p:nvCxnSpPr>
        <p:spPr>
          <a:xfrm flipV="1">
            <a:off x="611560" y="4077072"/>
            <a:ext cx="8136904" cy="2594133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388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0.78038 -0.3150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10" y="-1576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0.82778 -4.44444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8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Прямая соединительная линия 15"/>
          <p:cNvCxnSpPr/>
          <p:nvPr/>
        </p:nvCxnSpPr>
        <p:spPr>
          <a:xfrm>
            <a:off x="611560" y="4077071"/>
            <a:ext cx="8136904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11560" y="4077071"/>
            <a:ext cx="0" cy="259413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611560" y="4077072"/>
            <a:ext cx="8136904" cy="2594133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5496" y="6188084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</a:t>
            </a:r>
            <a:endParaRPr lang="ru-RU" sz="3200" dirty="0"/>
          </a:p>
        </p:txBody>
      </p:sp>
      <p:sp>
        <p:nvSpPr>
          <p:cNvPr id="20" name="TextBox 19"/>
          <p:cNvSpPr txBox="1"/>
          <p:nvPr/>
        </p:nvSpPr>
        <p:spPr>
          <a:xfrm>
            <a:off x="8532440" y="3443598"/>
            <a:ext cx="611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B</a:t>
            </a:r>
            <a:endParaRPr lang="ru-RU" sz="3200" dirty="0"/>
          </a:p>
        </p:txBody>
      </p:sp>
      <p:sp>
        <p:nvSpPr>
          <p:cNvPr id="21" name="TextBox 20"/>
          <p:cNvSpPr txBox="1"/>
          <p:nvPr/>
        </p:nvSpPr>
        <p:spPr>
          <a:xfrm>
            <a:off x="143508" y="3504641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</a:t>
            </a:r>
            <a:endParaRPr lang="ru-RU" sz="3200" dirty="0"/>
          </a:p>
        </p:txBody>
      </p:sp>
      <p:sp>
        <p:nvSpPr>
          <p:cNvPr id="22" name="TextBox 21"/>
          <p:cNvSpPr txBox="1"/>
          <p:nvPr/>
        </p:nvSpPr>
        <p:spPr>
          <a:xfrm>
            <a:off x="3918353" y="3535419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40</a:t>
            </a: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 rot="5400000">
            <a:off x="103882" y="5007006"/>
            <a:ext cx="646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30</a:t>
            </a:r>
            <a:endParaRPr lang="ru-RU" sz="2800" dirty="0"/>
          </a:p>
        </p:txBody>
      </p:sp>
      <p:sp>
        <p:nvSpPr>
          <p:cNvPr id="25" name="TextBox 24"/>
          <p:cNvSpPr txBox="1"/>
          <p:nvPr/>
        </p:nvSpPr>
        <p:spPr>
          <a:xfrm>
            <a:off x="4012609" y="5649475"/>
            <a:ext cx="13738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?</a:t>
            </a:r>
            <a:endParaRPr lang="ru-RU" sz="4800" dirty="0"/>
          </a:p>
        </p:txBody>
      </p:sp>
      <p:sp>
        <p:nvSpPr>
          <p:cNvPr id="31" name="TextBox 30"/>
          <p:cNvSpPr txBox="1"/>
          <p:nvPr/>
        </p:nvSpPr>
        <p:spPr>
          <a:xfrm>
            <a:off x="0" y="218382"/>
            <a:ext cx="36358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Дано</a:t>
            </a:r>
            <a:r>
              <a:rPr lang="en-US" sz="2400" dirty="0" smtClean="0"/>
              <a:t>:</a:t>
            </a:r>
          </a:p>
          <a:p>
            <a:r>
              <a:rPr lang="en-US" sz="2400" dirty="0" smtClean="0"/>
              <a:t>ABC-</a:t>
            </a:r>
            <a:r>
              <a:rPr lang="ru-RU" sz="2400" dirty="0" smtClean="0"/>
              <a:t>прямоугольный треугольник</a:t>
            </a:r>
          </a:p>
          <a:p>
            <a:r>
              <a:rPr lang="ru-RU" sz="2400" dirty="0" smtClean="0"/>
              <a:t>АС=30</a:t>
            </a:r>
          </a:p>
          <a:p>
            <a:r>
              <a:rPr lang="ru-RU" sz="2400" dirty="0" smtClean="0"/>
              <a:t>СВ=40</a:t>
            </a:r>
          </a:p>
          <a:p>
            <a:r>
              <a:rPr lang="ru-RU" sz="2400" dirty="0" smtClean="0"/>
              <a:t>Найти</a:t>
            </a:r>
            <a:r>
              <a:rPr lang="en-US" sz="2400" dirty="0" smtClean="0"/>
              <a:t>:</a:t>
            </a:r>
            <a:endParaRPr lang="ru-RU" sz="2400" dirty="0" smtClean="0"/>
          </a:p>
          <a:p>
            <a:r>
              <a:rPr lang="ru-RU" sz="2400" dirty="0" smtClean="0"/>
              <a:t>АВ-?</a:t>
            </a:r>
            <a:endParaRPr lang="ru-RU" sz="2400" dirty="0"/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/>
              <p:cNvSpPr txBox="1"/>
              <p:nvPr/>
            </p:nvSpPr>
            <p:spPr>
              <a:xfrm>
                <a:off x="3779912" y="218382"/>
                <a:ext cx="4350981" cy="3078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Решение</a:t>
                </a:r>
                <a:r>
                  <a:rPr lang="en-US" sz="2400" dirty="0" smtClean="0"/>
                  <a:t>:</a:t>
                </a:r>
                <a:endParaRPr lang="ru-RU" sz="2400" dirty="0" smtClean="0"/>
              </a:p>
              <a:p>
                <a:r>
                  <a:rPr lang="ru-RU" sz="2400" dirty="0" smtClean="0"/>
                  <a:t>Пусть СВ=а  АС=</a:t>
                </a:r>
                <a:r>
                  <a:rPr lang="en-US" sz="2400" dirty="0" smtClean="0"/>
                  <a:t>b</a:t>
                </a:r>
                <a:r>
                  <a:rPr lang="ru-RU" sz="2400" dirty="0" smtClean="0"/>
                  <a:t>  АВ=с</a:t>
                </a:r>
                <a:endParaRPr lang="en-US" sz="2400" dirty="0" smtClean="0"/>
              </a:p>
              <a:p>
                <a:r>
                  <a:rPr lang="ru-RU" sz="2400" dirty="0" smtClean="0"/>
                  <a:t>По теореме Пифагора</a:t>
                </a:r>
                <a:r>
                  <a:rPr lang="en-US" sz="2400" dirty="0" smtClean="0"/>
                  <a:t>: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i="1" smtClean="0">
                              <a:latin typeface="Cambria Math"/>
                            </a:rPr>
                            <m:t>𝑎</m:t>
                          </m:r>
                        </m:e>
                        <m:sup>
                          <m:r>
                            <a:rPr lang="en-US" sz="240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40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i="1" smtClean="0">
                              <a:latin typeface="Cambria Math"/>
                            </a:rPr>
                            <m:t>𝑏</m:t>
                          </m:r>
                        </m:e>
                        <m:sup>
                          <m:r>
                            <a:rPr lang="en-US" sz="240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40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i="1" smtClean="0">
                              <a:latin typeface="Cambria Math"/>
                            </a:rPr>
                            <m:t>𝑐</m:t>
                          </m:r>
                        </m:e>
                        <m:sup>
                          <m:r>
                            <a:rPr lang="en-US" sz="240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 smtClean="0"/>
              </a:p>
              <a:p>
                <a:endParaRPr lang="ru-RU" sz="2400" dirty="0" smtClean="0"/>
              </a:p>
              <a:p>
                <a:r>
                  <a:rPr lang="ru-RU" sz="2400" dirty="0" smtClean="0"/>
                  <a:t>1600+900=с</a:t>
                </a:r>
              </a:p>
              <a:p>
                <a:r>
                  <a:rPr lang="ru-RU" sz="2400" dirty="0" smtClean="0"/>
                  <a:t>С=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b="0" i="1" smtClean="0">
                            <a:latin typeface="Cambria Math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ru-RU" sz="2400" b="0" i="1" smtClean="0">
                            <a:latin typeface="Cambria Math"/>
                            <a:ea typeface="Cambria Math"/>
                          </a:rPr>
                          <m:t>1600+900</m:t>
                        </m:r>
                      </m:e>
                    </m:rad>
                  </m:oMath>
                </a14:m>
                <a:endParaRPr lang="ru-RU" sz="2400" dirty="0" smtClean="0"/>
              </a:p>
              <a:p>
                <a:r>
                  <a:rPr lang="ru-RU" sz="2400" dirty="0" smtClean="0"/>
                  <a:t>С=50</a:t>
                </a:r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912" y="218382"/>
                <a:ext cx="4350981" cy="3078663"/>
              </a:xfrm>
              <a:prstGeom prst="rect">
                <a:avLst/>
              </a:prstGeom>
              <a:blipFill rotWithShape="1">
                <a:blip r:embed="rId2"/>
                <a:stretch>
                  <a:fillRect l="-2101" t="-1386" b="-37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Box 38"/>
          <p:cNvSpPr txBox="1"/>
          <p:nvPr/>
        </p:nvSpPr>
        <p:spPr>
          <a:xfrm>
            <a:off x="5469059" y="1996480"/>
            <a:ext cx="3488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2</a:t>
            </a:r>
            <a:endParaRPr lang="ru-RU" sz="11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6381594" y="6064973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r>
              <a:rPr lang="en-US" sz="3200" dirty="0" smtClean="0"/>
              <a:t>:50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2155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6392"/>
            <a:ext cx="10338152" cy="688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141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55</TotalTime>
  <Words>143</Words>
  <Application>Microsoft Office PowerPoint</Application>
  <PresentationFormat>Экран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Техническая</vt:lpstr>
      <vt:lpstr>ПВО</vt:lpstr>
      <vt:lpstr>Презентация PowerPoint</vt:lpstr>
      <vt:lpstr> На них возлагается выполнение следующих основных задач:</vt:lpstr>
      <vt:lpstr>ЗАДАЧА: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ПВО</dc:title>
  <dc:creator>Администратор</dc:creator>
  <cp:lastModifiedBy>Администратор</cp:lastModifiedBy>
  <cp:revision>8</cp:revision>
  <dcterms:created xsi:type="dcterms:W3CDTF">2016-01-26T13:17:57Z</dcterms:created>
  <dcterms:modified xsi:type="dcterms:W3CDTF">2016-01-26T14:24:23Z</dcterms:modified>
</cp:coreProperties>
</file>