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441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65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27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19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8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2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00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60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34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72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775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219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856" y="21129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Задача от ПВО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0296" y="701988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На учениях экипаж стреляет по мишеням. Все мишени разделены на два сектора: правый и левый. Экипаж стреляет в одну мишень из правого сектора и в одну мишень из левого. В левом секторе 4 красных и 6 зеленых мишеней. В правом 16 красных и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N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зеленых мишеней. Вероятность попадания в мишени одного цвета равна 0.58.  Вероятность промаха  0. Найдите число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N.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379644"/>
            <a:ext cx="6497488" cy="332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6340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Решение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052736"/>
                <a:ext cx="8407846" cy="512422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800" b="1" dirty="0" smtClean="0"/>
                  <a:t>По условию задачи составим уравнение: </a:t>
                </a:r>
              </a:p>
              <a:p>
                <a:pPr marL="0" indent="0">
                  <a:buNone/>
                </a:pPr>
                <a:r>
                  <a:rPr lang="ru-RU" sz="2800" b="1" dirty="0"/>
                  <a:t>0.58=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ru-RU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</a:rPr>
                          <m:t>𝟏𝟔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</a:rPr>
                          <m:t>𝟏𝟔</m:t>
                        </m:r>
                        <m:r>
                          <a:rPr lang="ru-RU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𝑵</m:t>
                        </m:r>
                      </m:den>
                    </m:f>
                    <m:r>
                      <a:rPr lang="ru-RU" sz="2800" b="1" i="1">
                        <a:latin typeface="Cambria Math"/>
                      </a:rPr>
                      <m:t> +</m:t>
                    </m:r>
                    <m:r>
                      <a:rPr lang="en-US" sz="2800" b="1">
                        <a:latin typeface="Cambria Math"/>
                      </a:rPr>
                      <m:t>  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r>
                      <a:rPr lang="ru-RU" sz="2800" b="1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𝑵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𝟏𝟔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𝑵</m:t>
                        </m:r>
                      </m:den>
                    </m:f>
                  </m:oMath>
                </a14:m>
                <a:endParaRPr lang="en-US" sz="2800" b="1" dirty="0"/>
              </a:p>
              <a:p>
                <a:pPr marL="0" indent="0">
                  <a:buNone/>
                </a:pPr>
                <a:r>
                  <a:rPr lang="en-US" sz="2400" b="1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24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ru-RU" sz="24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latin typeface="Cambria Math"/>
                          </a:rPr>
                          <m:t>𝟏𝟔</m:t>
                        </m:r>
                      </m:num>
                      <m:den>
                        <m:r>
                          <a:rPr lang="ru-RU" sz="2400" b="1" i="1">
                            <a:latin typeface="Cambria Math"/>
                          </a:rPr>
                          <m:t>𝟏𝟔</m:t>
                        </m:r>
                        <m:r>
                          <a:rPr lang="ru-RU" sz="2400" b="1" i="1">
                            <a:latin typeface="Cambria Math"/>
                          </a:rPr>
                          <m:t>+</m:t>
                        </m:r>
                        <m:r>
                          <a:rPr lang="en-US" sz="2400" b="1" i="1">
                            <a:latin typeface="Cambria Math"/>
                          </a:rPr>
                          <m:t>𝑵</m:t>
                        </m:r>
                      </m:den>
                    </m:f>
                  </m:oMath>
                </a14:m>
                <a:r>
                  <a:rPr lang="ru-RU" sz="2400" b="1" dirty="0"/>
                  <a:t> - вероятность попадания в  красные мишени)</a:t>
                </a:r>
              </a:p>
              <a:p>
                <a:pPr marL="0" indent="0">
                  <a:buNone/>
                </a:pPr>
                <a:r>
                  <a:rPr lang="ru-RU" sz="2400" b="1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en-US" sz="2400" b="1" i="1">
                        <a:latin typeface="Cambria Math"/>
                      </a:rPr>
                      <m:t>∗</m:t>
                    </m:r>
                    <m:r>
                      <a:rPr lang="ru-RU" sz="2400" b="1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𝑵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𝟏𝟔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r>
                          <a:rPr lang="en-US" sz="2400" b="1" i="1">
                            <a:latin typeface="Cambria Math"/>
                          </a:rPr>
                          <m:t>𝑵</m:t>
                        </m:r>
                      </m:den>
                    </m:f>
                    <m:r>
                      <a:rPr lang="ru-RU" sz="2400" b="1" i="1">
                        <a:latin typeface="Cambria Math"/>
                      </a:rPr>
                      <m:t> −вероятность попадания в зеленые мишени).</m:t>
                    </m:r>
                  </m:oMath>
                </a14:m>
                <a:endParaRPr lang="ru-RU" sz="2400" b="1" i="1" dirty="0">
                  <a:latin typeface="Cambria Math"/>
                </a:endParaRPr>
              </a:p>
              <a:p>
                <a:pPr marL="0" indent="0" algn="just">
                  <a:buNone/>
                </a:pPr>
                <a:r>
                  <a:rPr lang="ru-RU" sz="2800" b="1" dirty="0" smtClean="0"/>
                  <a:t>Упростив, </a:t>
                </a:r>
                <a:r>
                  <a:rPr lang="ru-RU" sz="2800" b="1" dirty="0"/>
                  <a:t>получим: </a:t>
                </a:r>
              </a:p>
              <a:p>
                <a:pPr marL="0" indent="0" algn="just">
                  <a:buNone/>
                </a:pPr>
                <a:r>
                  <a:rPr lang="ru-RU" sz="2800" b="1" dirty="0"/>
                  <a:t>58*(16+</a:t>
                </a:r>
                <a:r>
                  <a:rPr lang="en-US" sz="2800" b="1" dirty="0"/>
                  <a:t>N)=640+60*N</a:t>
                </a:r>
              </a:p>
              <a:p>
                <a:pPr marL="0" indent="0" algn="just">
                  <a:buNone/>
                </a:pPr>
                <a:r>
                  <a:rPr lang="en-US" sz="2800" b="1" dirty="0"/>
                  <a:t>928-640=2N</a:t>
                </a:r>
              </a:p>
              <a:p>
                <a:pPr marL="0" indent="0" algn="just">
                  <a:buNone/>
                </a:pPr>
                <a:r>
                  <a:rPr lang="en-US" sz="2800" b="1" dirty="0"/>
                  <a:t>288=2N</a:t>
                </a:r>
              </a:p>
              <a:p>
                <a:pPr marL="0" indent="0" algn="just">
                  <a:buNone/>
                </a:pPr>
                <a:r>
                  <a:rPr lang="en-US" sz="2800" b="1" dirty="0"/>
                  <a:t>N=144.</a:t>
                </a:r>
                <a14:m>
                  <m:oMath xmlns:m="http://schemas.openxmlformats.org/officeDocument/2006/math">
                    <m:r>
                      <a:rPr lang="ru-RU" sz="2800" b="1" i="1">
                        <a:latin typeface="Cambria Math"/>
                      </a:rPr>
                      <m:t> </m:t>
                    </m:r>
                    <m:r>
                      <a:rPr lang="ru-RU" sz="2800" b="1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ru-RU" sz="2800" b="1" i="1" smtClean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Ответ:</m:t>
                    </m:r>
                    <m:r>
                      <a:rPr lang="ru-RU" sz="2800" b="1" i="1" smtClean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𝟏𝟒𝟒</m:t>
                    </m:r>
                  </m:oMath>
                </a14:m>
                <a:endParaRPr lang="ru-RU" sz="2800" b="1" i="1" dirty="0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052736"/>
                <a:ext cx="8407846" cy="5124227"/>
              </a:xfrm>
              <a:blipFill rotWithShape="0">
                <a:blip r:embed="rId2"/>
                <a:stretch>
                  <a:fillRect l="-1523" t="-20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32888"/>
            <a:ext cx="31432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6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84</Words>
  <Application>Microsoft Office PowerPoint</Application>
  <PresentationFormat>Экран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Презентация PowerPoint</vt:lpstr>
      <vt:lpstr>Решение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Мадолим Шокиров</dc:creator>
  <cp:lastModifiedBy>Ирина</cp:lastModifiedBy>
  <cp:revision>12</cp:revision>
  <dcterms:created xsi:type="dcterms:W3CDTF">2016-01-26T16:16:06Z</dcterms:created>
  <dcterms:modified xsi:type="dcterms:W3CDTF">2016-01-27T18:29:14Z</dcterms:modified>
</cp:coreProperties>
</file>