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kiosk/>
    <p:sldAll/>
    <p:penClr>
      <a:srgbClr val="FF0000"/>
    </p:penClr>
  </p:showPr>
  <p:clrMru>
    <a:srgbClr val="1B7FC3"/>
    <a:srgbClr val="5AAF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70" d="100"/>
          <a:sy n="70" d="100"/>
        </p:scale>
        <p:origin x="-108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55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A5A6B-0C86-4EA8-8A46-80049A7C6052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048656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657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8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59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C5CA-6388-478F-B9F8-6A6CF5D92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59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C5CA-6388-478F-B9F8-6A6CF5D9218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60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04860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5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04862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9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0486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0486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0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04863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04863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1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2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3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4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04864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04860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9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0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04865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9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20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04862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1.jpeg"/><Relationship Id="rId5" Type="http://schemas.openxmlformats.org/officeDocument/2006/relationships/image" Target="../media/image12.jpeg"/><Relationship Id="rId10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11.jpeg"/><Relationship Id="rId10" Type="http://schemas.openxmlformats.org/officeDocument/2006/relationships/image" Target="../media/image22.jpeg"/><Relationship Id="rId4" Type="http://schemas.openxmlformats.org/officeDocument/2006/relationships/image" Target="../media/image4.jpeg"/><Relationship Id="rId9" Type="http://schemas.openxmlformats.org/officeDocument/2006/relationships/image" Target="../media/image21.jpe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12470" b="12470"/>
          <a:stretch>
            <a:fillRect/>
          </a:stretch>
        </p:blipFill>
        <p:spPr bwMode="auto">
          <a:xfrm>
            <a:off x="468" y="0"/>
            <a:ext cx="9143532" cy="6858000"/>
          </a:xfrm>
          <a:prstGeom prst="rect">
            <a:avLst/>
          </a:prstGeom>
          <a:noFill/>
        </p:spPr>
      </p:pic>
      <p:sp>
        <p:nvSpPr>
          <p:cNvPr id="1048584" name="Овал 2">
            <a:hlinkClick r:id="rId3" action="ppaction://hlinksldjump"/>
          </p:cNvPr>
          <p:cNvSpPr/>
          <p:nvPr/>
        </p:nvSpPr>
        <p:spPr>
          <a:xfrm>
            <a:off x="5868144" y="4797152"/>
            <a:ext cx="2304256" cy="1368152"/>
          </a:xfrm>
          <a:prstGeom prst="ellipse">
            <a:avLst/>
          </a:prstGeom>
          <a:solidFill>
            <a:srgbClr val="5AA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Начать</a:t>
            </a:r>
          </a:p>
          <a:p>
            <a:pPr algn="ctr"/>
            <a:r>
              <a:rPr lang="ru-RU" sz="2800" dirty="0" smtClean="0">
                <a:hlinkClick r:id="rId3" action="ppaction://hlinksldjump"/>
              </a:rPr>
              <a:t>игру</a:t>
            </a:r>
            <a:endParaRPr lang="ru-RU" sz="2800" dirty="0"/>
          </a:p>
        </p:txBody>
      </p:sp>
    </p:spTree>
  </p:cSld>
  <p:clrMapOvr>
    <a:masterClrMapping/>
  </p:clrMapOvr>
  <p:transition advClick="0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12929" b="12929"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</p:spPr>
      </p:pic>
      <p:sp>
        <p:nvSpPr>
          <p:cNvPr id="1048589" name="Прямоугольник 2"/>
          <p:cNvSpPr/>
          <p:nvPr/>
        </p:nvSpPr>
        <p:spPr>
          <a:xfrm>
            <a:off x="2555776" y="548680"/>
            <a:ext cx="33123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МЕНЮ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146" name="AutoShape 2" descr="https://st3.depositphotos.com/1007168/14192/v/450/depositphotos_141925464-stock-illustration-dinosaur-footprint-circ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C:\Users\Галина\Desktop\unnam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852936"/>
            <a:ext cx="1333922" cy="1333922"/>
          </a:xfrm>
          <a:prstGeom prst="rect">
            <a:avLst/>
          </a:prstGeom>
          <a:noFill/>
        </p:spPr>
      </p:pic>
      <p:pic>
        <p:nvPicPr>
          <p:cNvPr id="16" name="Picture 7" descr="C:\Users\Галина\Desktop\unnam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196752"/>
            <a:ext cx="1333922" cy="1333922"/>
          </a:xfrm>
          <a:prstGeom prst="rect">
            <a:avLst/>
          </a:prstGeom>
          <a:noFill/>
        </p:spPr>
      </p:pic>
      <p:pic>
        <p:nvPicPr>
          <p:cNvPr id="17" name="Picture 7" descr="C:\Users\Галина\Desktop\unnam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543350"/>
            <a:ext cx="1333922" cy="1333922"/>
          </a:xfrm>
          <a:prstGeom prst="rect">
            <a:avLst/>
          </a:prstGeom>
          <a:noFill/>
        </p:spPr>
      </p:pic>
      <p:sp>
        <p:nvSpPr>
          <p:cNvPr id="24" name="Прямоугольник 2">
            <a:hlinkClick r:id="rId4" action="ppaction://hlinksldjump"/>
          </p:cNvPr>
          <p:cNvSpPr/>
          <p:nvPr/>
        </p:nvSpPr>
        <p:spPr>
          <a:xfrm>
            <a:off x="7236296" y="1384900"/>
            <a:ext cx="12961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Прямоугольник 2">
            <a:hlinkClick r:id="rId5" action="ppaction://hlinksldjump"/>
          </p:cNvPr>
          <p:cNvSpPr/>
          <p:nvPr/>
        </p:nvSpPr>
        <p:spPr>
          <a:xfrm>
            <a:off x="7308304" y="3041084"/>
            <a:ext cx="12961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7" name="Прямоугольник 2">
            <a:hlinkClick r:id="rId6" action="ppaction://hlinksldjump"/>
          </p:cNvPr>
          <p:cNvSpPr/>
          <p:nvPr/>
        </p:nvSpPr>
        <p:spPr>
          <a:xfrm>
            <a:off x="7236296" y="4725144"/>
            <a:ext cx="12961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Галина\Desktop\1620801783_11-phonoteka_org-p-fon-dlya-maketa-dinozavrov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48590" name="Прямоугольник 1"/>
          <p:cNvSpPr/>
          <p:nvPr/>
        </p:nvSpPr>
        <p:spPr>
          <a:xfrm>
            <a:off x="1547664" y="488866"/>
            <a:ext cx="75608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Помоги</a:t>
            </a:r>
            <a:r>
              <a:rPr lang="en-US" altLang="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" altLang="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накормить</a:t>
            </a:r>
            <a:r>
              <a:rPr lang="en-US" altLang="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" altLang="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динозаврика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97157" name="Picture 5" descr="C:\Users\наська\Downloads\kisspng-apple-fruit-apple-5a746c9eb7bec9.0226440315175794227526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445224"/>
            <a:ext cx="936104" cy="1030255"/>
          </a:xfrm>
          <a:prstGeom prst="rect">
            <a:avLst/>
          </a:prstGeom>
          <a:noFill/>
        </p:spPr>
      </p:pic>
      <p:pic>
        <p:nvPicPr>
          <p:cNvPr id="2097159" name="Picture 6" descr="C:\Users\наська\Downloads\kisspng-clip-art-vegetable-openclipart-food-portable-netwo-5b62ca26dc8765.9006837915332009349033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356992"/>
            <a:ext cx="905784" cy="846421"/>
          </a:xfrm>
          <a:prstGeom prst="rect">
            <a:avLst/>
          </a:prstGeom>
          <a:noFill/>
        </p:spPr>
      </p:pic>
      <p:pic>
        <p:nvPicPr>
          <p:cNvPr id="2097172" name="Рисунок 2097171"/>
          <p:cNvPicPr>
            <a:picLocks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276872"/>
            <a:ext cx="4554704" cy="4036317"/>
          </a:xfrm>
          <a:prstGeom prst="rect">
            <a:avLst/>
          </a:prstGeom>
        </p:spPr>
      </p:pic>
      <p:pic>
        <p:nvPicPr>
          <p:cNvPr id="2097173" name="Рисунок 2097172"/>
          <p:cNvPicPr>
            <a:picLocks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12" r="16512"/>
          <a:stretch>
            <a:fillRect/>
          </a:stretch>
        </p:blipFill>
        <p:spPr>
          <a:xfrm>
            <a:off x="7308304" y="5157192"/>
            <a:ext cx="1085925" cy="1152128"/>
          </a:xfrm>
          <a:prstGeom prst="rect">
            <a:avLst/>
          </a:prstGeom>
        </p:spPr>
      </p:pic>
      <p:pic>
        <p:nvPicPr>
          <p:cNvPr id="2097174" name="Рисунок 2097173"/>
          <p:cNvPicPr>
            <a:picLocks/>
          </p:cNvPicPr>
          <p:nvPr/>
        </p:nvPicPr>
        <p:blipFill>
          <a:blip r:embed="rId8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1988840"/>
            <a:ext cx="1941240" cy="1440160"/>
          </a:xfrm>
          <a:prstGeom prst="rect">
            <a:avLst/>
          </a:prstGeom>
        </p:spPr>
      </p:pic>
      <p:pic>
        <p:nvPicPr>
          <p:cNvPr id="2097175" name="Рисунок 2097174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91951" y="3933056"/>
            <a:ext cx="1544345" cy="1155403"/>
          </a:xfrm>
          <a:prstGeom prst="rect">
            <a:avLst/>
          </a:prstGeom>
        </p:spPr>
      </p:pic>
      <p:pic>
        <p:nvPicPr>
          <p:cNvPr id="5122" name="Picture 2" descr="https://img.freepik.com/free-vector/comet-falling-down-fast_1308-8088.jpg?size=626&amp;ext=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1461957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/>
            </p:seq>
            <p:seq concurrent="1" nextAc="seek">
              <p:cTn id="3" restart="whenNotActive" fill="hold" evtFilter="cancelBubble" nodeType="interactiveSeq"/>
            </p:seq>
            <p:seq concurrent="1" nextAc="seek">
              <p:cTn id="4" restart="whenNotActive" fill="hold" evtFilter="cancelBubble" nodeType="interactiveSeq"/>
            </p:seq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209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9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9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9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9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9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97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Галина\Desktop\1620801783_11-phonoteka_org-p-fon-dlya-maketa-dinozavrov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48592" name="TextBox 1"/>
          <p:cNvSpPr txBox="1"/>
          <p:nvPr/>
        </p:nvSpPr>
        <p:spPr>
          <a:xfrm>
            <a:off x="2246655" y="285213"/>
            <a:ext cx="4197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4000" b="1" dirty="0" smtClean="0">
                <a:solidFill>
                  <a:schemeClr val="bg1"/>
                </a:solidFill>
              </a:rPr>
              <a:t>Найди</a:t>
            </a:r>
            <a:r>
              <a:rPr lang="en-US" altLang="ru" sz="4000" b="1" dirty="0" smtClean="0">
                <a:solidFill>
                  <a:schemeClr val="bg1"/>
                </a:solidFill>
              </a:rPr>
              <a:t> </a:t>
            </a:r>
            <a:r>
              <a:rPr lang="ru" altLang="ru" sz="4000" b="1" dirty="0" smtClean="0">
                <a:solidFill>
                  <a:schemeClr val="bg1"/>
                </a:solidFill>
              </a:rPr>
              <a:t>лишнего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97177" name="Рисунок 2097176"/>
          <p:cNvPicPr>
            <a:picLocks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25144"/>
            <a:ext cx="2010961" cy="1782087"/>
          </a:xfrm>
          <a:prstGeom prst="rect">
            <a:avLst/>
          </a:prstGeom>
        </p:spPr>
      </p:pic>
      <p:pic>
        <p:nvPicPr>
          <p:cNvPr id="2097178" name="Рисунок 2097177"/>
          <p:cNvPicPr>
            <a:picLocks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04248" y="4437112"/>
            <a:ext cx="1637308" cy="2232248"/>
          </a:xfrm>
          <a:prstGeom prst="rect">
            <a:avLst/>
          </a:prstGeom>
        </p:spPr>
      </p:pic>
      <p:pic>
        <p:nvPicPr>
          <p:cNvPr id="2097179" name="Рисунок 2097178"/>
          <p:cNvPicPr>
            <a:picLocks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4716837"/>
            <a:ext cx="2062798" cy="2141163"/>
          </a:xfrm>
          <a:prstGeom prst="rect">
            <a:avLst/>
          </a:prstGeom>
        </p:spPr>
      </p:pic>
      <p:pic>
        <p:nvPicPr>
          <p:cNvPr id="2097180" name="Рисунок 2097179"/>
          <p:cNvPicPr>
            <a:picLocks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3501008"/>
            <a:ext cx="1800200" cy="1615613"/>
          </a:xfrm>
          <a:prstGeom prst="rect">
            <a:avLst/>
          </a:prstGeom>
        </p:spPr>
      </p:pic>
      <p:pic>
        <p:nvPicPr>
          <p:cNvPr id="2097181" name="Рисунок 2097180"/>
          <p:cNvPicPr>
            <a:picLocks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4509120"/>
            <a:ext cx="1892733" cy="2348880"/>
          </a:xfrm>
          <a:prstGeom prst="rect">
            <a:avLst/>
          </a:prstGeom>
        </p:spPr>
      </p:pic>
      <p:pic>
        <p:nvPicPr>
          <p:cNvPr id="2097182" name="Рисунок 2097181"/>
          <p:cNvPicPr>
            <a:picLocks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404665"/>
            <a:ext cx="2997095" cy="1800200"/>
          </a:xfrm>
          <a:prstGeom prst="rect">
            <a:avLst/>
          </a:prstGeom>
        </p:spPr>
      </p:pic>
      <p:pic>
        <p:nvPicPr>
          <p:cNvPr id="13" name="Picture 2" descr="https://img.freepik.com/free-vector/comet-falling-down-fast_1308-8088.jpg?size=626&amp;ext=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1461957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97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9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97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9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9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9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9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Галина\Desktop\1620801783_11-phonoteka_org-p-fon-dlya-maketa-dinozavrov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Рисунок 16" descr="i (27)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03" r="45275"/>
          <a:stretch>
            <a:fillRect/>
          </a:stretch>
        </p:blipFill>
        <p:spPr>
          <a:xfrm>
            <a:off x="827584" y="5733256"/>
            <a:ext cx="495323" cy="675456"/>
          </a:xfrm>
          <a:prstGeom prst="rect">
            <a:avLst/>
          </a:prstGeom>
        </p:spPr>
      </p:pic>
      <p:pic>
        <p:nvPicPr>
          <p:cNvPr id="18" name="Рисунок 17" descr="i (27)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03" r="45275"/>
          <a:stretch>
            <a:fillRect/>
          </a:stretch>
        </p:blipFill>
        <p:spPr>
          <a:xfrm>
            <a:off x="8316416" y="3429000"/>
            <a:ext cx="436835" cy="595698"/>
          </a:xfrm>
          <a:prstGeom prst="rect">
            <a:avLst/>
          </a:prstGeom>
        </p:spPr>
      </p:pic>
      <p:pic>
        <p:nvPicPr>
          <p:cNvPr id="19" name="Рисунок 18" descr="i (27)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03" r="45275"/>
          <a:stretch>
            <a:fillRect/>
          </a:stretch>
        </p:blipFill>
        <p:spPr>
          <a:xfrm>
            <a:off x="7740352" y="5661248"/>
            <a:ext cx="475242" cy="648072"/>
          </a:xfrm>
          <a:prstGeom prst="rect">
            <a:avLst/>
          </a:prstGeom>
        </p:spPr>
      </p:pic>
      <p:pic>
        <p:nvPicPr>
          <p:cNvPr id="20" name="Рисунок 19" descr="i (27).jpe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03" r="45275"/>
          <a:stretch>
            <a:fillRect/>
          </a:stretch>
        </p:blipFill>
        <p:spPr>
          <a:xfrm>
            <a:off x="1475656" y="3501008"/>
            <a:ext cx="422438" cy="576064"/>
          </a:xfrm>
          <a:prstGeom prst="rect">
            <a:avLst/>
          </a:prstGeom>
        </p:spPr>
      </p:pic>
      <p:pic>
        <p:nvPicPr>
          <p:cNvPr id="21" name="Рисунок 20" descr="i (27)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03" r="45275"/>
          <a:stretch>
            <a:fillRect/>
          </a:stretch>
        </p:blipFill>
        <p:spPr>
          <a:xfrm>
            <a:off x="8244408" y="5517232"/>
            <a:ext cx="475242" cy="648072"/>
          </a:xfrm>
          <a:prstGeom prst="rect">
            <a:avLst/>
          </a:prstGeom>
        </p:spPr>
      </p:pic>
      <p:pic>
        <p:nvPicPr>
          <p:cNvPr id="22" name="Рисунок 21" descr="i (28).jpe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217" r="3016"/>
          <a:stretch>
            <a:fillRect/>
          </a:stretch>
        </p:blipFill>
        <p:spPr>
          <a:xfrm>
            <a:off x="1835696" y="5445224"/>
            <a:ext cx="1584176" cy="960571"/>
          </a:xfrm>
          <a:prstGeom prst="rect">
            <a:avLst/>
          </a:prstGeom>
        </p:spPr>
      </p:pic>
      <p:pic>
        <p:nvPicPr>
          <p:cNvPr id="23" name="Рисунок 22" descr="i (29).jpe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5589240"/>
            <a:ext cx="1559074" cy="907098"/>
          </a:xfrm>
          <a:prstGeom prst="rect">
            <a:avLst/>
          </a:prstGeom>
        </p:spPr>
      </p:pic>
      <p:pic>
        <p:nvPicPr>
          <p:cNvPr id="24" name="Рисунок 23" descr="i (30).jpe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3068960"/>
            <a:ext cx="1268760" cy="1268760"/>
          </a:xfrm>
          <a:prstGeom prst="rect">
            <a:avLst/>
          </a:prstGeom>
        </p:spPr>
      </p:pic>
      <p:pic>
        <p:nvPicPr>
          <p:cNvPr id="25" name="Рисунок 24" descr="i (31).jpe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4581128"/>
            <a:ext cx="1556792" cy="1556792"/>
          </a:xfrm>
          <a:prstGeom prst="rect">
            <a:avLst/>
          </a:prstGeom>
        </p:spPr>
      </p:pic>
      <p:pic>
        <p:nvPicPr>
          <p:cNvPr id="26" name="Рисунок 25" descr="i (32).jpe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2708920"/>
            <a:ext cx="1512168" cy="1512168"/>
          </a:xfrm>
          <a:prstGeom prst="rect">
            <a:avLst/>
          </a:prstGeom>
        </p:spPr>
      </p:pic>
      <p:sp>
        <p:nvSpPr>
          <p:cNvPr id="27" name="TextBox 1"/>
          <p:cNvSpPr txBox="1"/>
          <p:nvPr/>
        </p:nvSpPr>
        <p:spPr>
          <a:xfrm>
            <a:off x="2246655" y="285213"/>
            <a:ext cx="4197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4000" b="1" dirty="0" smtClean="0">
                <a:solidFill>
                  <a:schemeClr val="bg1"/>
                </a:solidFill>
              </a:rPr>
              <a:t>Посчитай яйца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https://img.freepik.com/free-vector/comet-falling-down-fast_1308-8088.jpg?size=626&amp;ext=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1461957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Галина\Desktop\1620801783_11-phonoteka_org-p-fon-dlya-maketa-dinozavrov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phonoteka.org/uploads/posts/2021-05/1620801783_11-phonoteka_org-p-fon-dlya-maketa-dinozavrov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s://img.freepik.com/free-vector/comet-falling-down-fast_1308-8088.jpg?size=626&amp;ext=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1461957" cy="1296144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260648"/>
            <a:ext cx="4896544" cy="3096344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1475656" y="386104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4000" b="1" dirty="0" smtClean="0">
                <a:solidFill>
                  <a:schemeClr val="bg1"/>
                </a:solidFill>
              </a:rPr>
              <a:t>      </a:t>
            </a:r>
            <a:r>
              <a:rPr lang="ru" sz="4000" b="1" dirty="0" smtClean="0">
                <a:solidFill>
                  <a:srgbClr val="00B0F0"/>
                </a:solidFill>
              </a:rPr>
              <a:t>Спасибо за внимание!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20</Words>
  <Application>Microsoft Office PowerPoint</Application>
  <PresentationFormat>Экран (4:3)</PresentationFormat>
  <Paragraphs>11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любаня</dc:creator>
  <cp:lastModifiedBy>Галина</cp:lastModifiedBy>
  <cp:revision>18</cp:revision>
  <dcterms:created xsi:type="dcterms:W3CDTF">2022-03-11T21:46:56Z</dcterms:created>
  <dcterms:modified xsi:type="dcterms:W3CDTF">2022-03-17T07:20:05Z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214a1e0d978943a49422f1e9b9ba5124</vt:lpwstr>
  </property>
</Properties>
</file>